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slideLayout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3.xml" ContentType="application/vnd.openxmlformats-officedocument.theme+xml"/>
  <Override PartName="/ppt/theme/theme2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5.xml" ContentType="application/vnd.openxmlformats-officedocument.theme+xml"/>
  <Override PartName="/ppt/theme/theme26.xml" ContentType="application/vnd.openxmlformats-officedocument.theme+xml"/>
  <Override PartName="/ppt/slideLayouts/slideLayout43.xml" ContentType="application/vnd.openxmlformats-officedocument.presentationml.slideLayout+xml"/>
  <Override PartName="/ppt/theme/theme27.xml" ContentType="application/vnd.openxmlformats-officedocument.theme+xml"/>
  <Override PartName="/ppt/slideLayouts/slideLayout44.xml" ContentType="application/vnd.openxmlformats-officedocument.presentationml.slideLayout+xml"/>
  <Override PartName="/ppt/theme/theme28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9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0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31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34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35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36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37.xml" ContentType="application/vnd.openxmlformats-officedocument.theme+xml"/>
  <Override PartName="/ppt/slideLayouts/slideLayout117.xml" ContentType="application/vnd.openxmlformats-officedocument.presentationml.slideLayout+xml"/>
  <Override PartName="/ppt/theme/theme38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39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40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41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42.xml" ContentType="application/vnd.openxmlformats-officedocument.theme+xml"/>
  <Override PartName="/ppt/theme/theme4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372" r:id="rId1"/>
    <p:sldMasterId id="2147484396" r:id="rId2"/>
    <p:sldMasterId id="2147484400" r:id="rId3"/>
    <p:sldMasterId id="2147484402" r:id="rId4"/>
    <p:sldMasterId id="2147484404" r:id="rId5"/>
    <p:sldMasterId id="2147484406" r:id="rId6"/>
    <p:sldMasterId id="2147484523" r:id="rId7"/>
    <p:sldMasterId id="2147484526" r:id="rId8"/>
    <p:sldMasterId id="2147484534" r:id="rId9"/>
    <p:sldMasterId id="2147484540" r:id="rId10"/>
    <p:sldMasterId id="2147484589" r:id="rId11"/>
    <p:sldMasterId id="2147484597" r:id="rId12"/>
    <p:sldMasterId id="2147484599" r:id="rId13"/>
    <p:sldMasterId id="2147484601" r:id="rId14"/>
    <p:sldMasterId id="2147484604" r:id="rId15"/>
    <p:sldMasterId id="2147484614" r:id="rId16"/>
    <p:sldMasterId id="2147484629" r:id="rId17"/>
    <p:sldMasterId id="2147484631" r:id="rId18"/>
    <p:sldMasterId id="2147484639" r:id="rId19"/>
    <p:sldMasterId id="2147484641" r:id="rId20"/>
    <p:sldMasterId id="2147484676" r:id="rId21"/>
    <p:sldMasterId id="2147484763" r:id="rId22"/>
    <p:sldMasterId id="2147484833" r:id="rId23"/>
    <p:sldMasterId id="2147484998" r:id="rId24"/>
    <p:sldMasterId id="2147485004" r:id="rId25"/>
    <p:sldMasterId id="2147485112" r:id="rId26"/>
    <p:sldMasterId id="2147485157" r:id="rId27"/>
    <p:sldMasterId id="2147485159" r:id="rId28"/>
    <p:sldMasterId id="2147485161" r:id="rId29"/>
    <p:sldMasterId id="2147485168" r:id="rId30"/>
    <p:sldMasterId id="2147485175" r:id="rId31"/>
    <p:sldMasterId id="2147485186" r:id="rId32"/>
    <p:sldMasterId id="2147485193" r:id="rId33"/>
    <p:sldMasterId id="2147485239" r:id="rId34"/>
    <p:sldMasterId id="2147485270" r:id="rId35"/>
    <p:sldMasterId id="2147485380" r:id="rId36"/>
    <p:sldMasterId id="2147485485" r:id="rId37"/>
    <p:sldMasterId id="2147485490" r:id="rId38"/>
    <p:sldMasterId id="2147485492" r:id="rId39"/>
    <p:sldMasterId id="2147485505" r:id="rId40"/>
    <p:sldMasterId id="2147485517" r:id="rId41"/>
    <p:sldMasterId id="2147485532" r:id="rId42"/>
  </p:sldMasterIdLst>
  <p:notesMasterIdLst>
    <p:notesMasterId r:id="rId67"/>
  </p:notesMasterIdLst>
  <p:sldIdLst>
    <p:sldId id="410" r:id="rId43"/>
    <p:sldId id="1256" r:id="rId44"/>
    <p:sldId id="1257" r:id="rId45"/>
    <p:sldId id="1264" r:id="rId46"/>
    <p:sldId id="1260" r:id="rId47"/>
    <p:sldId id="1261" r:id="rId48"/>
    <p:sldId id="1262" r:id="rId49"/>
    <p:sldId id="1247" r:id="rId50"/>
    <p:sldId id="1250" r:id="rId51"/>
    <p:sldId id="1268" r:id="rId52"/>
    <p:sldId id="1269" r:id="rId53"/>
    <p:sldId id="1270" r:id="rId54"/>
    <p:sldId id="1249" r:id="rId55"/>
    <p:sldId id="1099" r:id="rId56"/>
    <p:sldId id="1266" r:id="rId57"/>
    <p:sldId id="1265" r:id="rId58"/>
    <p:sldId id="1114" r:id="rId59"/>
    <p:sldId id="1133" r:id="rId60"/>
    <p:sldId id="1271" r:id="rId61"/>
    <p:sldId id="1090" r:id="rId62"/>
    <p:sldId id="1123" r:id="rId63"/>
    <p:sldId id="1159" r:id="rId64"/>
    <p:sldId id="1144" r:id="rId65"/>
    <p:sldId id="1267" r:id="rId6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5pPr>
    <a:lvl6pPr marL="2286000" algn="l" defTabSz="914400" rtl="0" eaLnBrk="1" latinLnBrk="0" hangingPunct="1">
      <a:defRPr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6pPr>
    <a:lvl7pPr marL="2743200" algn="l" defTabSz="914400" rtl="0" eaLnBrk="1" latinLnBrk="0" hangingPunct="1">
      <a:defRPr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7pPr>
    <a:lvl8pPr marL="3200400" algn="l" defTabSz="914400" rtl="0" eaLnBrk="1" latinLnBrk="0" hangingPunct="1">
      <a:defRPr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8pPr>
    <a:lvl9pPr marL="3657600" algn="l" defTabSz="914400" rtl="0" eaLnBrk="1" latinLnBrk="0" hangingPunct="1">
      <a:defRPr kern="1200">
        <a:solidFill>
          <a:srgbClr val="000000"/>
        </a:solidFill>
        <a:latin typeface="Arial" pitchFamily="34" charset="0"/>
        <a:ea typeface="ヒラギノ角ゴ ProN W3"/>
        <a:cs typeface="ヒラギノ角ゴ ProN W3"/>
        <a:sym typeface="Arial" pitchFamily="34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lle Bowersox, RN, MSN, OCN" initials="JB" lastIdx="4" clrIdx="0"/>
  <p:cmAuthor id="1" name="Trudy Stoddert" initials="T" lastIdx="2" clrIdx="1"/>
  <p:cmAuthor id="2" name="Bojana Pajk, MD, MSc" initials="BPMM" lastIdx="7" clrIdx="2"/>
  <p:cmAuthor id="3" name="Christi Gray" initials="CG" lastIdx="3" clrIdx="3"/>
  <p:cmAuthor id="4" name="Heather Tomlinson" initials="HT" lastIdx="5" clrIdx="4"/>
  <p:cmAuthor id="5" name="Amy Furedy, RN, OCN" initials="AF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99CCFF"/>
    <a:srgbClr val="F09828"/>
    <a:srgbClr val="00FF00"/>
    <a:srgbClr val="FFCCCC"/>
    <a:srgbClr val="000000"/>
    <a:srgbClr val="99FF66"/>
    <a:srgbClr val="FF9966"/>
    <a:srgbClr val="FF66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00" autoAdjust="0"/>
    <p:restoredTop sz="93961" autoAdjust="0"/>
  </p:normalViewPr>
  <p:slideViewPr>
    <p:cSldViewPr>
      <p:cViewPr varScale="1">
        <p:scale>
          <a:sx n="115" d="100"/>
          <a:sy n="115" d="100"/>
        </p:scale>
        <p:origin x="-1734" y="-96"/>
      </p:cViewPr>
      <p:guideLst>
        <p:guide orient="horz" pos="2160"/>
        <p:guide orient="horz" pos="4176"/>
        <p:guide orient="horz" pos="624"/>
        <p:guide orient="horz" pos="528"/>
        <p:guide pos="2880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Master" Target="slideMasters/slideMaster39.xml"/><Relationship Id="rId21" Type="http://schemas.openxmlformats.org/officeDocument/2006/relationships/slideMaster" Target="slideMasters/slideMaster21.xml"/><Relationship Id="rId34" Type="http://schemas.openxmlformats.org/officeDocument/2006/relationships/slideMaster" Target="slideMasters/slideMaster34.xml"/><Relationship Id="rId42" Type="http://schemas.openxmlformats.org/officeDocument/2006/relationships/slideMaster" Target="slideMasters/slideMaster42.xml"/><Relationship Id="rId47" Type="http://schemas.openxmlformats.org/officeDocument/2006/relationships/slide" Target="slides/slide5.xml"/><Relationship Id="rId50" Type="http://schemas.openxmlformats.org/officeDocument/2006/relationships/slide" Target="slides/slide8.xml"/><Relationship Id="rId55" Type="http://schemas.openxmlformats.org/officeDocument/2006/relationships/slide" Target="slides/slide13.xml"/><Relationship Id="rId63" Type="http://schemas.openxmlformats.org/officeDocument/2006/relationships/slide" Target="slides/slide21.xml"/><Relationship Id="rId68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40" Type="http://schemas.openxmlformats.org/officeDocument/2006/relationships/slideMaster" Target="slideMasters/slideMaster40.xml"/><Relationship Id="rId45" Type="http://schemas.openxmlformats.org/officeDocument/2006/relationships/slide" Target="slides/slide3.xml"/><Relationship Id="rId53" Type="http://schemas.openxmlformats.org/officeDocument/2006/relationships/slide" Target="slides/slide11.xml"/><Relationship Id="rId58" Type="http://schemas.openxmlformats.org/officeDocument/2006/relationships/slide" Target="slides/slide16.xml"/><Relationship Id="rId66" Type="http://schemas.openxmlformats.org/officeDocument/2006/relationships/slide" Target="slides/slide24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" Target="slides/slide7.xml"/><Relationship Id="rId57" Type="http://schemas.openxmlformats.org/officeDocument/2006/relationships/slide" Target="slides/slide15.xml"/><Relationship Id="rId61" Type="http://schemas.openxmlformats.org/officeDocument/2006/relationships/slide" Target="slides/slide19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2.xml"/><Relationship Id="rId52" Type="http://schemas.openxmlformats.org/officeDocument/2006/relationships/slide" Target="slides/slide10.xml"/><Relationship Id="rId60" Type="http://schemas.openxmlformats.org/officeDocument/2006/relationships/slide" Target="slides/slide18.xml"/><Relationship Id="rId65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" Target="slides/slide1.xml"/><Relationship Id="rId48" Type="http://schemas.openxmlformats.org/officeDocument/2006/relationships/slide" Target="slides/slide6.xml"/><Relationship Id="rId56" Type="http://schemas.openxmlformats.org/officeDocument/2006/relationships/slide" Target="slides/slide14.xml"/><Relationship Id="rId64" Type="http://schemas.openxmlformats.org/officeDocument/2006/relationships/slide" Target="slides/slide22.xml"/><Relationship Id="rId69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9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" Target="slides/slide4.xml"/><Relationship Id="rId59" Type="http://schemas.openxmlformats.org/officeDocument/2006/relationships/slide" Target="slides/slide17.xml"/><Relationship Id="rId67" Type="http://schemas.openxmlformats.org/officeDocument/2006/relationships/notesMaster" Target="notesMasters/notesMaster1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" Target="slides/slide12.xml"/><Relationship Id="rId62" Type="http://schemas.openxmlformats.org/officeDocument/2006/relationships/slide" Target="slides/slide20.xml"/><Relationship Id="rId7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1.6975308641975315E-2"/>
          <c:y val="0.12728905798237131"/>
          <c:w val="0.69290123456790143"/>
          <c:h val="0.6036649571171484"/>
        </c:manualLayout>
      </c:layout>
      <c:pie3DChart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Verkoop</c:v>
                </c:pt>
              </c:strCache>
            </c:strRef>
          </c:tx>
          <c:explosion val="6"/>
          <c:dPt>
            <c:idx val="0"/>
            <c:bubble3D val="0"/>
            <c:spPr>
              <a:solidFill>
                <a:srgbClr val="92D050"/>
              </a:solidFill>
            </c:spPr>
          </c:dPt>
          <c:cat>
            <c:strRef>
              <c:f>Blad1!$A$2:$A$6</c:f>
              <c:strCache>
                <c:ptCount val="5"/>
                <c:pt idx="0">
                  <c:v>HGSC</c:v>
                </c:pt>
                <c:pt idx="1">
                  <c:v>Endometrioid</c:v>
                </c:pt>
                <c:pt idx="2">
                  <c:v>Clear cell</c:v>
                </c:pt>
                <c:pt idx="3">
                  <c:v>Mucinous</c:v>
                </c:pt>
                <c:pt idx="4">
                  <c:v>LGSC</c:v>
                </c:pt>
              </c:strCache>
            </c:strRef>
          </c:cat>
          <c:val>
            <c:numRef>
              <c:f>Blad1!$B$2:$B$6</c:f>
              <c:numCache>
                <c:formatCode>General</c:formatCode>
                <c:ptCount val="5"/>
                <c:pt idx="0">
                  <c:v>70</c:v>
                </c:pt>
                <c:pt idx="1">
                  <c:v>10</c:v>
                </c:pt>
                <c:pt idx="2">
                  <c:v>10</c:v>
                </c:pt>
                <c:pt idx="3">
                  <c:v>3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1.6975308641975315E-2"/>
          <c:y val="0.12728905798237131"/>
          <c:w val="0.69290123456790143"/>
          <c:h val="0.6036649571171484"/>
        </c:manualLayout>
      </c:layout>
      <c:pie3DChart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Verkoop</c:v>
                </c:pt>
              </c:strCache>
            </c:strRef>
          </c:tx>
          <c:explosion val="6"/>
          <c:dPt>
            <c:idx val="0"/>
            <c:bubble3D val="0"/>
            <c:spPr>
              <a:solidFill>
                <a:srgbClr val="92D050"/>
              </a:solidFill>
            </c:spPr>
          </c:dPt>
          <c:cat>
            <c:strRef>
              <c:f>Blad1!$A$2:$A$6</c:f>
              <c:strCache>
                <c:ptCount val="5"/>
                <c:pt idx="0">
                  <c:v>HGSC</c:v>
                </c:pt>
                <c:pt idx="1">
                  <c:v>Endometrioid</c:v>
                </c:pt>
                <c:pt idx="2">
                  <c:v>Clear cell</c:v>
                </c:pt>
                <c:pt idx="3">
                  <c:v>Mucinous</c:v>
                </c:pt>
                <c:pt idx="4">
                  <c:v>LGSC</c:v>
                </c:pt>
              </c:strCache>
            </c:strRef>
          </c:cat>
          <c:val>
            <c:numRef>
              <c:f>Blad1!$B$2:$B$6</c:f>
              <c:numCache>
                <c:formatCode>General</c:formatCode>
                <c:ptCount val="5"/>
                <c:pt idx="0">
                  <c:v>70</c:v>
                </c:pt>
                <c:pt idx="1">
                  <c:v>10</c:v>
                </c:pt>
                <c:pt idx="2">
                  <c:v>10</c:v>
                </c:pt>
                <c:pt idx="3">
                  <c:v>3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AA0700-B223-4420-A4CD-386C7EC18AA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F3CBF5-2E4A-448D-BB96-F99D7BA07DE2}">
      <dgm:prSet phldrT="[Text]" custT="1"/>
      <dgm:spPr>
        <a:gradFill flip="none" rotWithShape="0">
          <a:gsLst>
            <a:gs pos="0">
              <a:srgbClr val="FF9900">
                <a:shade val="30000"/>
                <a:satMod val="115000"/>
              </a:srgbClr>
            </a:gs>
            <a:gs pos="50000">
              <a:srgbClr val="FF9900">
                <a:shade val="67500"/>
                <a:satMod val="115000"/>
              </a:srgbClr>
            </a:gs>
            <a:gs pos="100000">
              <a:srgbClr val="FF9900">
                <a:shade val="100000"/>
                <a:satMod val="115000"/>
              </a:srgbClr>
            </a:gs>
          </a:gsLst>
          <a:lin ang="8100000" scaled="1"/>
          <a:tileRect/>
        </a:gradFill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 sz="1700" b="1" noProof="0" dirty="0" smtClean="0">
              <a:latin typeface="Arial" pitchFamily="34" charset="0"/>
              <a:cs typeface="Arial" pitchFamily="34" charset="0"/>
            </a:rPr>
            <a:t>Ovarian cancer</a:t>
          </a:r>
          <a:endParaRPr lang="en-US" sz="1700" b="1" dirty="0">
            <a:latin typeface="Arial" pitchFamily="34" charset="0"/>
            <a:cs typeface="Arial" pitchFamily="34" charset="0"/>
          </a:endParaRPr>
        </a:p>
      </dgm:t>
    </dgm:pt>
    <dgm:pt modelId="{A56F3271-6EBD-45C7-8C63-2FE6F3B42BF1}" type="parTrans" cxnId="{385F8FFD-3213-4CEB-B2D6-9EC2AA21D05D}">
      <dgm:prSet/>
      <dgm:spPr/>
      <dgm:t>
        <a:bodyPr/>
        <a:lstStyle/>
        <a:p>
          <a:endParaRPr lang="en-US" sz="1700" b="1">
            <a:latin typeface="Arial" pitchFamily="34" charset="0"/>
            <a:cs typeface="Arial" pitchFamily="34" charset="0"/>
          </a:endParaRPr>
        </a:p>
      </dgm:t>
    </dgm:pt>
    <dgm:pt modelId="{9B3DB033-1339-453E-935C-803B35E3BDC9}" type="sibTrans" cxnId="{385F8FFD-3213-4CEB-B2D6-9EC2AA21D05D}">
      <dgm:prSet/>
      <dgm:spPr/>
      <dgm:t>
        <a:bodyPr/>
        <a:lstStyle/>
        <a:p>
          <a:endParaRPr lang="en-US" sz="1700" b="1">
            <a:latin typeface="Arial" pitchFamily="34" charset="0"/>
            <a:cs typeface="Arial" pitchFamily="34" charset="0"/>
          </a:endParaRPr>
        </a:p>
      </dgm:t>
    </dgm:pt>
    <dgm:pt modelId="{F0E6776D-5FDE-4CF8-B72B-54846BD12736}">
      <dgm:prSet phldrT="[Text]" custT="1"/>
      <dgm:spPr>
        <a:gradFill flip="none" rotWithShape="0">
          <a:gsLst>
            <a:gs pos="0">
              <a:srgbClr val="FF9900">
                <a:shade val="30000"/>
                <a:satMod val="115000"/>
              </a:srgbClr>
            </a:gs>
            <a:gs pos="50000">
              <a:srgbClr val="FF9900">
                <a:shade val="67500"/>
                <a:satMod val="115000"/>
              </a:srgbClr>
            </a:gs>
            <a:gs pos="100000">
              <a:srgbClr val="FF9900">
                <a:shade val="100000"/>
                <a:satMod val="115000"/>
              </a:srgbClr>
            </a:gs>
          </a:gsLst>
          <a:lin ang="8100000" scaled="1"/>
          <a:tileRect/>
        </a:gradFill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 sz="1700" b="1" noProof="0" dirty="0" smtClean="0">
              <a:latin typeface="Arial" pitchFamily="34" charset="0"/>
              <a:cs typeface="Arial" pitchFamily="34" charset="0"/>
            </a:rPr>
            <a:t>First-line therapy</a:t>
          </a:r>
        </a:p>
        <a:p>
          <a:r>
            <a:rPr lang="en-US" sz="1700" b="1" noProof="0" dirty="0" smtClean="0">
              <a:latin typeface="Arial" pitchFamily="34" charset="0"/>
              <a:cs typeface="Arial" pitchFamily="34" charset="0"/>
            </a:rPr>
            <a:t>carboplatin/paclitaxel IV</a:t>
          </a:r>
          <a:endParaRPr lang="en-US" sz="1700" b="1" dirty="0">
            <a:latin typeface="Arial" pitchFamily="34" charset="0"/>
            <a:cs typeface="Arial" pitchFamily="34" charset="0"/>
          </a:endParaRPr>
        </a:p>
      </dgm:t>
    </dgm:pt>
    <dgm:pt modelId="{FF6B099A-B9BE-419D-A205-F3F761B4876A}" type="parTrans" cxnId="{60696E1B-60D2-4DCA-BC3D-C4B65505B35D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700" b="1">
            <a:latin typeface="Arial" pitchFamily="34" charset="0"/>
            <a:cs typeface="Arial" pitchFamily="34" charset="0"/>
          </a:endParaRPr>
        </a:p>
      </dgm:t>
    </dgm:pt>
    <dgm:pt modelId="{B7CCC99D-BF1C-437F-97FC-0C3D338CEA99}" type="sibTrans" cxnId="{60696E1B-60D2-4DCA-BC3D-C4B65505B35D}">
      <dgm:prSet/>
      <dgm:spPr/>
      <dgm:t>
        <a:bodyPr/>
        <a:lstStyle/>
        <a:p>
          <a:endParaRPr lang="en-US" sz="1700" b="1">
            <a:latin typeface="Arial" pitchFamily="34" charset="0"/>
            <a:cs typeface="Arial" pitchFamily="34" charset="0"/>
          </a:endParaRPr>
        </a:p>
      </dgm:t>
    </dgm:pt>
    <dgm:pt modelId="{EA425F79-E5B4-4B19-BB88-5C943D4A43DA}">
      <dgm:prSet phldrT="[Text]" custT="1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8100000" scaled="1"/>
          <a:tileRect/>
        </a:gradFill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 sz="1700" b="1" noProof="0" dirty="0" smtClean="0">
              <a:latin typeface="Arial" pitchFamily="34" charset="0"/>
              <a:cs typeface="Arial" pitchFamily="34" charset="0"/>
            </a:rPr>
            <a:t>Platinum-sensitive (relapse &gt;12 months)</a:t>
          </a:r>
          <a:endParaRPr lang="en-US" sz="1700" b="1" dirty="0">
            <a:latin typeface="Arial" pitchFamily="34" charset="0"/>
            <a:cs typeface="Arial" pitchFamily="34" charset="0"/>
          </a:endParaRPr>
        </a:p>
      </dgm:t>
    </dgm:pt>
    <dgm:pt modelId="{C08F2BDC-C820-43EB-8EF4-67F693B90C54}" type="parTrans" cxnId="{2FF5AB19-9429-448C-A350-AFC707828F18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700" b="1">
            <a:latin typeface="Arial" pitchFamily="34" charset="0"/>
            <a:cs typeface="Arial" pitchFamily="34" charset="0"/>
          </a:endParaRPr>
        </a:p>
      </dgm:t>
    </dgm:pt>
    <dgm:pt modelId="{29C47C15-5A4A-424F-994D-E05DC7114105}" type="sibTrans" cxnId="{2FF5AB19-9429-448C-A350-AFC707828F18}">
      <dgm:prSet/>
      <dgm:spPr/>
      <dgm:t>
        <a:bodyPr/>
        <a:lstStyle/>
        <a:p>
          <a:endParaRPr lang="en-US" sz="1700" b="1">
            <a:latin typeface="Arial" pitchFamily="34" charset="0"/>
            <a:cs typeface="Arial" pitchFamily="34" charset="0"/>
          </a:endParaRPr>
        </a:p>
      </dgm:t>
    </dgm:pt>
    <dgm:pt modelId="{AD4A03DB-56DC-461E-BD05-6A6835DBD847}">
      <dgm:prSet phldrT="[Text]" custT="1"/>
      <dgm:spPr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8100000" scaled="1"/>
          <a:tileRect/>
        </a:gradFill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pPr>
            <a:spcAft>
              <a:spcPts val="0"/>
            </a:spcAft>
          </a:pPr>
          <a:r>
            <a:rPr lang="en-US" sz="1700" b="1" noProof="0" dirty="0" smtClean="0">
              <a:latin typeface="Arial" pitchFamily="34" charset="0"/>
              <a:cs typeface="Arial" pitchFamily="34" charset="0"/>
            </a:rPr>
            <a:t>Evaluate </a:t>
          </a:r>
          <a:r>
            <a:rPr lang="en-US" sz="1700" b="1" noProof="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rPr>
            <a:t>surgery</a:t>
          </a:r>
          <a:r>
            <a:rPr lang="en-US" sz="1700" b="1" noProof="0" dirty="0" smtClean="0">
              <a:latin typeface="Arial" pitchFamily="34" charset="0"/>
              <a:cs typeface="Arial" pitchFamily="34" charset="0"/>
            </a:rPr>
            <a:t> </a:t>
          </a:r>
        </a:p>
        <a:p>
          <a:pPr>
            <a:spcAft>
              <a:spcPts val="0"/>
            </a:spcAft>
          </a:pPr>
          <a:r>
            <a:rPr lang="en-US" sz="1700" b="1" noProof="0" dirty="0" smtClean="0">
              <a:latin typeface="Arial" pitchFamily="34" charset="0"/>
              <a:cs typeface="Arial" pitchFamily="34" charset="0"/>
            </a:rPr>
            <a:t>     </a:t>
          </a:r>
          <a:r>
            <a:rPr lang="en-US" sz="1700" b="1" noProof="0" dirty="0" err="1" smtClean="0">
              <a:latin typeface="Arial" pitchFamily="34" charset="0"/>
              <a:cs typeface="Arial" pitchFamily="34" charset="0"/>
            </a:rPr>
            <a:t>rechallenge</a:t>
          </a:r>
          <a:r>
            <a:rPr lang="en-US" sz="1700" b="1" noProof="0" dirty="0" smtClean="0">
              <a:latin typeface="Arial" pitchFamily="34" charset="0"/>
              <a:cs typeface="Arial" pitchFamily="34" charset="0"/>
            </a:rPr>
            <a:t>: </a:t>
          </a:r>
        </a:p>
        <a:p>
          <a:pPr>
            <a:spcAft>
              <a:spcPct val="35000"/>
            </a:spcAft>
          </a:pPr>
          <a:r>
            <a:rPr lang="en-US" sz="1700" b="1" noProof="0" dirty="0" err="1" smtClean="0">
              <a:solidFill>
                <a:srgbClr val="FFFF00"/>
              </a:solidFill>
              <a:latin typeface="Arial" pitchFamily="34" charset="0"/>
              <a:cs typeface="Arial" pitchFamily="34" charset="0"/>
            </a:rPr>
            <a:t>platin</a:t>
          </a:r>
          <a:r>
            <a:rPr lang="en-US" sz="1700" b="1" noProof="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rPr>
            <a:t> based </a:t>
          </a:r>
          <a:r>
            <a:rPr lang="en-US" sz="1700" b="1" noProof="0" dirty="0" smtClean="0">
              <a:latin typeface="Arial" pitchFamily="34" charset="0"/>
              <a:cs typeface="Arial" pitchFamily="34" charset="0"/>
            </a:rPr>
            <a:t>combination chemotherapy </a:t>
          </a:r>
          <a:endParaRPr lang="en-US" sz="1700" b="1" dirty="0">
            <a:latin typeface="Arial" pitchFamily="34" charset="0"/>
            <a:cs typeface="Arial" pitchFamily="34" charset="0"/>
          </a:endParaRPr>
        </a:p>
      </dgm:t>
    </dgm:pt>
    <dgm:pt modelId="{6363AAC5-C31E-4B51-B95B-FE7BBE63406D}" type="parTrans" cxnId="{700F77FC-9F44-4280-8CB7-62D6A06174DF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700" b="1">
            <a:latin typeface="Arial" pitchFamily="34" charset="0"/>
            <a:cs typeface="Arial" pitchFamily="34" charset="0"/>
          </a:endParaRPr>
        </a:p>
      </dgm:t>
    </dgm:pt>
    <dgm:pt modelId="{083E5DF7-F69F-4E97-B53E-B77C4E850C23}" type="sibTrans" cxnId="{700F77FC-9F44-4280-8CB7-62D6A06174DF}">
      <dgm:prSet/>
      <dgm:spPr/>
      <dgm:t>
        <a:bodyPr/>
        <a:lstStyle/>
        <a:p>
          <a:endParaRPr lang="en-US" sz="1700" b="1">
            <a:latin typeface="Arial" pitchFamily="34" charset="0"/>
            <a:cs typeface="Arial" pitchFamily="34" charset="0"/>
          </a:endParaRPr>
        </a:p>
      </dgm:t>
    </dgm:pt>
    <dgm:pt modelId="{A1F0759E-F194-4D5E-80A6-B1BAD160B1E0}">
      <dgm:prSet phldrT="[Text]" custT="1"/>
      <dgm:spPr>
        <a:gradFill flip="none" rotWithShape="0">
          <a:gsLst>
            <a:gs pos="0">
              <a:srgbClr val="7030A0">
                <a:shade val="30000"/>
                <a:satMod val="115000"/>
              </a:srgbClr>
            </a:gs>
            <a:gs pos="50000">
              <a:srgbClr val="7030A0">
                <a:shade val="67500"/>
                <a:satMod val="115000"/>
              </a:srgbClr>
            </a:gs>
            <a:gs pos="100000">
              <a:srgbClr val="7030A0">
                <a:shade val="100000"/>
                <a:satMod val="115000"/>
              </a:srgbClr>
            </a:gs>
          </a:gsLst>
          <a:lin ang="8100000" scaled="1"/>
          <a:tileRect/>
        </a:gradFill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endParaRPr lang="en-US" sz="1700" b="1" noProof="0" dirty="0" smtClean="0">
            <a:solidFill>
              <a:srgbClr val="FFFF00"/>
            </a:solidFill>
            <a:latin typeface="Arial" pitchFamily="34" charset="0"/>
            <a:cs typeface="Arial" pitchFamily="34" charset="0"/>
          </a:endParaRPr>
        </a:p>
        <a:p>
          <a:r>
            <a:rPr lang="en-US" sz="1700" b="1" noProof="0" smtClean="0">
              <a:solidFill>
                <a:srgbClr val="FFFF00"/>
              </a:solidFill>
              <a:latin typeface="Arial" pitchFamily="34" charset="0"/>
              <a:cs typeface="Arial" pitchFamily="34" charset="0"/>
            </a:rPr>
            <a:t>PLD/Carbo</a:t>
          </a:r>
          <a:r>
            <a:rPr lang="en-US" sz="1700" b="1" noProof="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rPr>
            <a:t>, </a:t>
          </a:r>
          <a:r>
            <a:rPr lang="en-US" sz="1700" b="1" noProof="0" dirty="0" smtClean="0">
              <a:latin typeface="Arial" pitchFamily="34" charset="0"/>
              <a:cs typeface="Arial" pitchFamily="34" charset="0"/>
            </a:rPr>
            <a:t>Gemcitabine/Carbo, Paclitaxel/Carbo, </a:t>
          </a:r>
          <a:r>
            <a:rPr lang="en-US" sz="1700" b="1" noProof="0" dirty="0" err="1" smtClean="0">
              <a:latin typeface="Arial" pitchFamily="34" charset="0"/>
              <a:cs typeface="Arial" pitchFamily="34" charset="0"/>
            </a:rPr>
            <a:t>Trabectedin</a:t>
          </a:r>
          <a:r>
            <a:rPr lang="en-US" sz="1700" b="1" noProof="0" dirty="0" smtClean="0">
              <a:latin typeface="Arial" pitchFamily="34" charset="0"/>
              <a:cs typeface="Arial" pitchFamily="34" charset="0"/>
            </a:rPr>
            <a:t>/PLD</a:t>
          </a:r>
        </a:p>
        <a:p>
          <a:endParaRPr lang="en-US" sz="1700" b="1" noProof="0" dirty="0" smtClean="0">
            <a:latin typeface="Arial" pitchFamily="34" charset="0"/>
            <a:cs typeface="Arial" pitchFamily="34" charset="0"/>
          </a:endParaRPr>
        </a:p>
      </dgm:t>
    </dgm:pt>
    <dgm:pt modelId="{6274EA26-9572-41D2-A771-F1C9CBCF9176}" type="parTrans" cxnId="{E21CA95D-FA5D-4933-A412-3A4F13804FC7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700" b="1">
            <a:latin typeface="Arial" pitchFamily="34" charset="0"/>
            <a:cs typeface="Arial" pitchFamily="34" charset="0"/>
          </a:endParaRPr>
        </a:p>
      </dgm:t>
    </dgm:pt>
    <dgm:pt modelId="{0FBD125E-BA5B-49E4-9497-FFA02CC6246E}" type="sibTrans" cxnId="{E21CA95D-FA5D-4933-A412-3A4F13804FC7}">
      <dgm:prSet/>
      <dgm:spPr/>
      <dgm:t>
        <a:bodyPr/>
        <a:lstStyle/>
        <a:p>
          <a:endParaRPr lang="en-US" sz="1700" b="1">
            <a:latin typeface="Arial" pitchFamily="34" charset="0"/>
            <a:cs typeface="Arial" pitchFamily="34" charset="0"/>
          </a:endParaRPr>
        </a:p>
      </dgm:t>
    </dgm:pt>
    <dgm:pt modelId="{F5911242-E385-4F38-9CEE-E51AA7B25B90}">
      <dgm:prSet phldrT="[Text]" custT="1"/>
      <dgm:spPr>
        <a:gradFill flip="none" rotWithShape="0">
          <a:gsLst>
            <a:gs pos="0">
              <a:srgbClr val="7030A0">
                <a:shade val="30000"/>
                <a:satMod val="115000"/>
              </a:srgbClr>
            </a:gs>
            <a:gs pos="50000">
              <a:srgbClr val="7030A0">
                <a:shade val="67500"/>
                <a:satMod val="115000"/>
              </a:srgbClr>
            </a:gs>
            <a:gs pos="100000">
              <a:srgbClr val="7030A0">
                <a:shade val="100000"/>
                <a:satMod val="115000"/>
              </a:srgbClr>
            </a:gs>
          </a:gsLst>
          <a:lin ang="8100000" scaled="1"/>
          <a:tileRect/>
        </a:gradFill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 sz="1700" b="1" noProof="0" smtClean="0">
              <a:latin typeface="Arial" pitchFamily="34" charset="0"/>
              <a:cs typeface="Arial" pitchFamily="34" charset="0"/>
            </a:rPr>
            <a:t>Partially platinum </a:t>
          </a:r>
          <a:r>
            <a:rPr lang="en-US" sz="1700" b="1" noProof="0" dirty="0" smtClean="0">
              <a:latin typeface="Arial" pitchFamily="34" charset="0"/>
              <a:cs typeface="Arial" pitchFamily="34" charset="0"/>
            </a:rPr>
            <a:t>sensitive </a:t>
          </a:r>
          <a:br>
            <a:rPr lang="en-US" sz="1700" b="1" noProof="0" dirty="0" smtClean="0">
              <a:latin typeface="Arial" pitchFamily="34" charset="0"/>
              <a:cs typeface="Arial" pitchFamily="34" charset="0"/>
            </a:rPr>
          </a:br>
          <a:r>
            <a:rPr lang="en-US" sz="1700" b="1" noProof="0" dirty="0" smtClean="0">
              <a:latin typeface="Arial" pitchFamily="34" charset="0"/>
              <a:cs typeface="Arial" pitchFamily="34" charset="0"/>
            </a:rPr>
            <a:t>(relapse </a:t>
          </a:r>
          <a:br>
            <a:rPr lang="en-US" sz="1700" b="1" noProof="0" dirty="0" smtClean="0">
              <a:latin typeface="Arial" pitchFamily="34" charset="0"/>
              <a:cs typeface="Arial" pitchFamily="34" charset="0"/>
            </a:rPr>
          </a:br>
          <a:r>
            <a:rPr lang="en-US" sz="1700" b="1" noProof="0" dirty="0" smtClean="0">
              <a:latin typeface="Arial" pitchFamily="34" charset="0"/>
              <a:cs typeface="Arial" pitchFamily="34" charset="0"/>
            </a:rPr>
            <a:t>6-12 months)</a:t>
          </a:r>
          <a:endParaRPr lang="en-US" sz="1700" b="1" dirty="0">
            <a:latin typeface="Arial" pitchFamily="34" charset="0"/>
            <a:cs typeface="Arial" pitchFamily="34" charset="0"/>
          </a:endParaRPr>
        </a:p>
      </dgm:t>
    </dgm:pt>
    <dgm:pt modelId="{D7AA7D80-B023-4CE6-A452-D0A1C9A35C33}" type="sibTrans" cxnId="{93462E14-310B-4A68-8546-299F3F77D662}">
      <dgm:prSet/>
      <dgm:spPr/>
      <dgm:t>
        <a:bodyPr/>
        <a:lstStyle/>
        <a:p>
          <a:endParaRPr lang="en-US" sz="1700" b="1">
            <a:latin typeface="Arial" pitchFamily="34" charset="0"/>
            <a:cs typeface="Arial" pitchFamily="34" charset="0"/>
          </a:endParaRPr>
        </a:p>
      </dgm:t>
    </dgm:pt>
    <dgm:pt modelId="{73D6F7F9-5478-4860-BB53-919983BA5F2D}" type="parTrans" cxnId="{93462E14-310B-4A68-8546-299F3F77D662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700" b="1">
            <a:latin typeface="Arial" pitchFamily="34" charset="0"/>
            <a:cs typeface="Arial" pitchFamily="34" charset="0"/>
          </a:endParaRPr>
        </a:p>
      </dgm:t>
    </dgm:pt>
    <dgm:pt modelId="{41FE8458-F942-45D1-B204-F8A3251C1C0E}">
      <dgm:prSet phldrT="[Text]" custT="1"/>
      <dgm:spPr>
        <a:gradFill flip="none" rotWithShape="0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8100000" scaled="1"/>
          <a:tileRect/>
        </a:gradFill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 sz="1700" b="1" noProof="0" dirty="0" smtClean="0">
              <a:latin typeface="Arial" pitchFamily="34" charset="0"/>
              <a:cs typeface="Arial" pitchFamily="34" charset="0"/>
            </a:rPr>
            <a:t>Platinum-resistant / refractory </a:t>
          </a:r>
          <a:br>
            <a:rPr lang="en-US" sz="1700" b="1" noProof="0" dirty="0" smtClean="0">
              <a:latin typeface="Arial" pitchFamily="34" charset="0"/>
              <a:cs typeface="Arial" pitchFamily="34" charset="0"/>
            </a:rPr>
          </a:br>
          <a:r>
            <a:rPr lang="en-US" sz="1700" b="1" noProof="0" dirty="0" smtClean="0">
              <a:latin typeface="Arial" pitchFamily="34" charset="0"/>
              <a:cs typeface="Arial" pitchFamily="34" charset="0"/>
            </a:rPr>
            <a:t>(relapse &lt;6 months or no response)</a:t>
          </a:r>
          <a:endParaRPr lang="en-US" sz="1700" b="1" dirty="0">
            <a:latin typeface="Arial" pitchFamily="34" charset="0"/>
            <a:cs typeface="Arial" pitchFamily="34" charset="0"/>
          </a:endParaRPr>
        </a:p>
      </dgm:t>
    </dgm:pt>
    <dgm:pt modelId="{573CC520-1A9F-4249-8D9E-0A20242A0864}" type="parTrans" cxnId="{71108363-7323-48BB-A7CA-C20027BF52BF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700" b="1">
            <a:latin typeface="Arial" pitchFamily="34" charset="0"/>
            <a:cs typeface="Arial" pitchFamily="34" charset="0"/>
          </a:endParaRPr>
        </a:p>
      </dgm:t>
    </dgm:pt>
    <dgm:pt modelId="{424FA29A-CDE1-4A36-BE40-E56773DF0D15}" type="sibTrans" cxnId="{71108363-7323-48BB-A7CA-C20027BF52BF}">
      <dgm:prSet/>
      <dgm:spPr/>
      <dgm:t>
        <a:bodyPr/>
        <a:lstStyle/>
        <a:p>
          <a:endParaRPr lang="en-US" sz="1700" b="1">
            <a:latin typeface="Arial" pitchFamily="34" charset="0"/>
            <a:cs typeface="Arial" pitchFamily="34" charset="0"/>
          </a:endParaRPr>
        </a:p>
      </dgm:t>
    </dgm:pt>
    <dgm:pt modelId="{27B380B3-BE07-4DAF-A267-3AD7A22205B9}">
      <dgm:prSet custT="1"/>
      <dgm:spPr>
        <a:gradFill flip="none" rotWithShape="0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8100000" scaled="1"/>
          <a:tileRect/>
        </a:gradFill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 sz="1700" b="1" noProof="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rPr>
            <a:t>PLD</a:t>
          </a:r>
          <a:r>
            <a:rPr lang="en-US" sz="1700" b="1" noProof="0" dirty="0" smtClean="0">
              <a:latin typeface="Arial" pitchFamily="34" charset="0"/>
              <a:cs typeface="Arial" pitchFamily="34" charset="0"/>
            </a:rPr>
            <a:t>, </a:t>
          </a:r>
          <a:r>
            <a:rPr lang="en-US" sz="1700" b="1" noProof="0" dirty="0" err="1" smtClean="0">
              <a:latin typeface="Arial" pitchFamily="34" charset="0"/>
              <a:cs typeface="Arial" pitchFamily="34" charset="0"/>
            </a:rPr>
            <a:t>topotecan</a:t>
          </a:r>
          <a:r>
            <a:rPr lang="en-US" sz="1700" b="1" noProof="0" dirty="0" smtClean="0">
              <a:latin typeface="Arial" pitchFamily="34" charset="0"/>
              <a:cs typeface="Arial" pitchFamily="34" charset="0"/>
            </a:rPr>
            <a:t>, weekly </a:t>
          </a:r>
          <a:r>
            <a:rPr lang="en-US" sz="1700" b="1" noProof="0" dirty="0" err="1" smtClean="0">
              <a:latin typeface="Arial" pitchFamily="34" charset="0"/>
              <a:cs typeface="Arial" pitchFamily="34" charset="0"/>
            </a:rPr>
            <a:t>carbo</a:t>
          </a:r>
          <a:r>
            <a:rPr lang="en-US" sz="1700" b="1" noProof="0" dirty="0" smtClean="0">
              <a:latin typeface="Arial" pitchFamily="34" charset="0"/>
              <a:cs typeface="Arial" pitchFamily="34" charset="0"/>
            </a:rPr>
            <a:t> / paclitaxel or </a:t>
          </a:r>
          <a:br>
            <a:rPr lang="en-US" sz="1700" b="1" noProof="0" dirty="0" smtClean="0">
              <a:latin typeface="Arial" pitchFamily="34" charset="0"/>
              <a:cs typeface="Arial" pitchFamily="34" charset="0"/>
            </a:rPr>
          </a:br>
          <a:r>
            <a:rPr lang="en-US" sz="1700" b="1" noProof="0" dirty="0" smtClean="0">
              <a:latin typeface="Arial" pitchFamily="34" charset="0"/>
              <a:cs typeface="Arial" pitchFamily="34" charset="0"/>
            </a:rPr>
            <a:t>paclitaxel weekly</a:t>
          </a:r>
          <a:br>
            <a:rPr lang="en-US" sz="1700" b="1" noProof="0" dirty="0" smtClean="0">
              <a:latin typeface="Arial" pitchFamily="34" charset="0"/>
              <a:cs typeface="Arial" pitchFamily="34" charset="0"/>
            </a:rPr>
          </a:br>
          <a:r>
            <a:rPr lang="en-US" sz="1700" b="1" noProof="0" dirty="0" smtClean="0">
              <a:latin typeface="Arial" pitchFamily="34" charset="0"/>
              <a:cs typeface="Arial" pitchFamily="34" charset="0"/>
            </a:rPr>
            <a:t>Experimental drugs </a:t>
          </a:r>
        </a:p>
      </dgm:t>
    </dgm:pt>
    <dgm:pt modelId="{95B5A49F-174E-437E-90A2-517090485059}" type="parTrans" cxnId="{E26D2F55-0F6F-4763-B3E9-6883BD8871FB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700" b="1">
            <a:latin typeface="Arial" pitchFamily="34" charset="0"/>
            <a:cs typeface="Arial" pitchFamily="34" charset="0"/>
          </a:endParaRPr>
        </a:p>
      </dgm:t>
    </dgm:pt>
    <dgm:pt modelId="{17BE7533-BF10-4B6E-84FB-59B5FBA2671E}" type="sibTrans" cxnId="{E26D2F55-0F6F-4763-B3E9-6883BD8871FB}">
      <dgm:prSet/>
      <dgm:spPr/>
      <dgm:t>
        <a:bodyPr/>
        <a:lstStyle/>
        <a:p>
          <a:endParaRPr lang="en-US" sz="1700" b="1">
            <a:latin typeface="Arial" pitchFamily="34" charset="0"/>
            <a:cs typeface="Arial" pitchFamily="34" charset="0"/>
          </a:endParaRPr>
        </a:p>
      </dgm:t>
    </dgm:pt>
    <dgm:pt modelId="{20D8DE16-E5BB-467E-BF6B-AB4640D2AD75}" type="pres">
      <dgm:prSet presAssocID="{00AA0700-B223-4420-A4CD-386C7EC18A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11B03A1-3A31-4EDE-A198-17CC358E530C}" type="pres">
      <dgm:prSet presAssocID="{1AF3CBF5-2E4A-448D-BB96-F99D7BA07DE2}" presName="hierRoot1" presStyleCnt="0">
        <dgm:presLayoutVars>
          <dgm:hierBranch val="init"/>
        </dgm:presLayoutVars>
      </dgm:prSet>
      <dgm:spPr/>
    </dgm:pt>
    <dgm:pt modelId="{5D8BE9E5-FFCA-4990-8BF2-7D76BB0CA7C9}" type="pres">
      <dgm:prSet presAssocID="{1AF3CBF5-2E4A-448D-BB96-F99D7BA07DE2}" presName="rootComposite1" presStyleCnt="0"/>
      <dgm:spPr/>
    </dgm:pt>
    <dgm:pt modelId="{7156AA0F-438A-4B4E-A0B3-61EDE4F39198}" type="pres">
      <dgm:prSet presAssocID="{1AF3CBF5-2E4A-448D-BB96-F99D7BA07DE2}" presName="rootText1" presStyleLbl="node0" presStyleIdx="0" presStyleCnt="1" custScaleX="415766" custScaleY="5450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35ADAA-9155-4A09-98AB-7FC291C2A2CF}" type="pres">
      <dgm:prSet presAssocID="{1AF3CBF5-2E4A-448D-BB96-F99D7BA07DE2}" presName="rootConnector1" presStyleLbl="node1" presStyleIdx="0" presStyleCnt="0"/>
      <dgm:spPr/>
      <dgm:t>
        <a:bodyPr/>
        <a:lstStyle/>
        <a:p>
          <a:endParaRPr lang="en-US"/>
        </a:p>
      </dgm:t>
    </dgm:pt>
    <dgm:pt modelId="{CEF94483-81C8-4BFA-8141-3F114BAFB532}" type="pres">
      <dgm:prSet presAssocID="{1AF3CBF5-2E4A-448D-BB96-F99D7BA07DE2}" presName="hierChild2" presStyleCnt="0"/>
      <dgm:spPr/>
    </dgm:pt>
    <dgm:pt modelId="{38E7ECB5-2EC2-45C6-8BA3-EEC5C25788E6}" type="pres">
      <dgm:prSet presAssocID="{FF6B099A-B9BE-419D-A205-F3F761B4876A}" presName="Name37" presStyleLbl="parChTrans1D2" presStyleIdx="0" presStyleCnt="1"/>
      <dgm:spPr/>
      <dgm:t>
        <a:bodyPr/>
        <a:lstStyle/>
        <a:p>
          <a:endParaRPr lang="en-US"/>
        </a:p>
      </dgm:t>
    </dgm:pt>
    <dgm:pt modelId="{E5147F40-00EF-4FA4-B259-930422BDB452}" type="pres">
      <dgm:prSet presAssocID="{F0E6776D-5FDE-4CF8-B72B-54846BD12736}" presName="hierRoot2" presStyleCnt="0">
        <dgm:presLayoutVars>
          <dgm:hierBranch val="init"/>
        </dgm:presLayoutVars>
      </dgm:prSet>
      <dgm:spPr/>
    </dgm:pt>
    <dgm:pt modelId="{4121855B-D76F-459D-BDC9-B40153A97171}" type="pres">
      <dgm:prSet presAssocID="{F0E6776D-5FDE-4CF8-B72B-54846BD12736}" presName="rootComposite" presStyleCnt="0"/>
      <dgm:spPr/>
    </dgm:pt>
    <dgm:pt modelId="{340F2398-7517-49E9-B765-26EC1200B7E3}" type="pres">
      <dgm:prSet presAssocID="{F0E6776D-5FDE-4CF8-B72B-54846BD12736}" presName="rootText" presStyleLbl="node2" presStyleIdx="0" presStyleCnt="1" custScaleX="29289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94CF4F-6C7C-47AC-B8FE-32B13682FF0E}" type="pres">
      <dgm:prSet presAssocID="{F0E6776D-5FDE-4CF8-B72B-54846BD12736}" presName="rootConnector" presStyleLbl="node2" presStyleIdx="0" presStyleCnt="1"/>
      <dgm:spPr/>
      <dgm:t>
        <a:bodyPr/>
        <a:lstStyle/>
        <a:p>
          <a:endParaRPr lang="en-US"/>
        </a:p>
      </dgm:t>
    </dgm:pt>
    <dgm:pt modelId="{F27D165A-E4E9-4234-A437-1EDE3E7FBE5E}" type="pres">
      <dgm:prSet presAssocID="{F0E6776D-5FDE-4CF8-B72B-54846BD12736}" presName="hierChild4" presStyleCnt="0"/>
      <dgm:spPr/>
    </dgm:pt>
    <dgm:pt modelId="{3E14DE1E-B0F4-426E-963C-75BB8A2F2334}" type="pres">
      <dgm:prSet presAssocID="{C08F2BDC-C820-43EB-8EF4-67F693B90C54}" presName="Name37" presStyleLbl="parChTrans1D3" presStyleIdx="0" presStyleCnt="3"/>
      <dgm:spPr/>
      <dgm:t>
        <a:bodyPr/>
        <a:lstStyle/>
        <a:p>
          <a:endParaRPr lang="en-US"/>
        </a:p>
      </dgm:t>
    </dgm:pt>
    <dgm:pt modelId="{30EB8005-4CC0-49B5-9CCD-0C1BA94B280B}" type="pres">
      <dgm:prSet presAssocID="{EA425F79-E5B4-4B19-BB88-5C943D4A43DA}" presName="hierRoot2" presStyleCnt="0">
        <dgm:presLayoutVars>
          <dgm:hierBranch val="init"/>
        </dgm:presLayoutVars>
      </dgm:prSet>
      <dgm:spPr/>
    </dgm:pt>
    <dgm:pt modelId="{028B752D-52E4-48B9-9285-86C07124F333}" type="pres">
      <dgm:prSet presAssocID="{EA425F79-E5B4-4B19-BB88-5C943D4A43DA}" presName="rootComposite" presStyleCnt="0"/>
      <dgm:spPr/>
    </dgm:pt>
    <dgm:pt modelId="{B8E3B6D0-180D-4A1E-A8BF-E2A8EEB29346}" type="pres">
      <dgm:prSet presAssocID="{EA425F79-E5B4-4B19-BB88-5C943D4A43DA}" presName="rootText" presStyleLbl="node3" presStyleIdx="0" presStyleCnt="3" custScaleX="171117" custScaleY="122262" custLinFactNeighborX="47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D0CD32-B226-4E9E-A8BE-66F59853954E}" type="pres">
      <dgm:prSet presAssocID="{EA425F79-E5B4-4B19-BB88-5C943D4A43DA}" presName="rootConnector" presStyleLbl="node3" presStyleIdx="0" presStyleCnt="3"/>
      <dgm:spPr/>
      <dgm:t>
        <a:bodyPr/>
        <a:lstStyle/>
        <a:p>
          <a:endParaRPr lang="en-US"/>
        </a:p>
      </dgm:t>
    </dgm:pt>
    <dgm:pt modelId="{3B013A22-C97D-49B0-9412-B4054E5B8F6C}" type="pres">
      <dgm:prSet presAssocID="{EA425F79-E5B4-4B19-BB88-5C943D4A43DA}" presName="hierChild4" presStyleCnt="0"/>
      <dgm:spPr/>
    </dgm:pt>
    <dgm:pt modelId="{F729D7DD-7BC2-4888-BBB1-D202792175AA}" type="pres">
      <dgm:prSet presAssocID="{6363AAC5-C31E-4B51-B95B-FE7BBE63406D}" presName="Name37" presStyleLbl="parChTrans1D4" presStyleIdx="0" presStyleCnt="3"/>
      <dgm:spPr/>
      <dgm:t>
        <a:bodyPr/>
        <a:lstStyle/>
        <a:p>
          <a:endParaRPr lang="en-US"/>
        </a:p>
      </dgm:t>
    </dgm:pt>
    <dgm:pt modelId="{F60ACF9E-84A0-4936-B5FA-1FB00376632C}" type="pres">
      <dgm:prSet presAssocID="{AD4A03DB-56DC-461E-BD05-6A6835DBD847}" presName="hierRoot2" presStyleCnt="0">
        <dgm:presLayoutVars>
          <dgm:hierBranch val="init"/>
        </dgm:presLayoutVars>
      </dgm:prSet>
      <dgm:spPr/>
    </dgm:pt>
    <dgm:pt modelId="{AF09F58A-9B6E-49B2-A0DA-A0A6432EDF55}" type="pres">
      <dgm:prSet presAssocID="{AD4A03DB-56DC-461E-BD05-6A6835DBD847}" presName="rootComposite" presStyleCnt="0"/>
      <dgm:spPr/>
    </dgm:pt>
    <dgm:pt modelId="{6A5DEB76-19E6-4247-BAB9-11FF14A53671}" type="pres">
      <dgm:prSet presAssocID="{AD4A03DB-56DC-461E-BD05-6A6835DBD847}" presName="rootText" presStyleLbl="node4" presStyleIdx="0" presStyleCnt="3" custScaleX="159327" custScaleY="250122" custLinFactNeighborX="-109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49DD98C-4FC7-4A1D-894E-6346E41AC8FB}" type="pres">
      <dgm:prSet presAssocID="{AD4A03DB-56DC-461E-BD05-6A6835DBD847}" presName="rootConnector" presStyleLbl="node4" presStyleIdx="0" presStyleCnt="3"/>
      <dgm:spPr/>
      <dgm:t>
        <a:bodyPr/>
        <a:lstStyle/>
        <a:p>
          <a:endParaRPr lang="en-US"/>
        </a:p>
      </dgm:t>
    </dgm:pt>
    <dgm:pt modelId="{432CD583-F652-40CE-A175-D54C97D30CA1}" type="pres">
      <dgm:prSet presAssocID="{AD4A03DB-56DC-461E-BD05-6A6835DBD847}" presName="hierChild4" presStyleCnt="0"/>
      <dgm:spPr/>
    </dgm:pt>
    <dgm:pt modelId="{F59FD36D-F62D-418E-BF40-AC7DAE7D745B}" type="pres">
      <dgm:prSet presAssocID="{AD4A03DB-56DC-461E-BD05-6A6835DBD847}" presName="hierChild5" presStyleCnt="0"/>
      <dgm:spPr/>
    </dgm:pt>
    <dgm:pt modelId="{4BE5A53F-5964-4E36-B346-D43D05F709E7}" type="pres">
      <dgm:prSet presAssocID="{EA425F79-E5B4-4B19-BB88-5C943D4A43DA}" presName="hierChild5" presStyleCnt="0"/>
      <dgm:spPr/>
    </dgm:pt>
    <dgm:pt modelId="{556E74D4-302F-4629-9678-3775F9A23D5D}" type="pres">
      <dgm:prSet presAssocID="{73D6F7F9-5478-4860-BB53-919983BA5F2D}" presName="Name37" presStyleLbl="parChTrans1D3" presStyleIdx="1" presStyleCnt="3"/>
      <dgm:spPr/>
      <dgm:t>
        <a:bodyPr/>
        <a:lstStyle/>
        <a:p>
          <a:endParaRPr lang="en-US"/>
        </a:p>
      </dgm:t>
    </dgm:pt>
    <dgm:pt modelId="{B73C824C-6D90-4797-B436-B2FACAD96816}" type="pres">
      <dgm:prSet presAssocID="{F5911242-E385-4F38-9CEE-E51AA7B25B90}" presName="hierRoot2" presStyleCnt="0">
        <dgm:presLayoutVars>
          <dgm:hierBranch val="init"/>
        </dgm:presLayoutVars>
      </dgm:prSet>
      <dgm:spPr/>
    </dgm:pt>
    <dgm:pt modelId="{32A6FF4B-1D7A-4196-8E3A-27C296B75F39}" type="pres">
      <dgm:prSet presAssocID="{F5911242-E385-4F38-9CEE-E51AA7B25B90}" presName="rootComposite" presStyleCnt="0"/>
      <dgm:spPr/>
    </dgm:pt>
    <dgm:pt modelId="{909D70E6-74BD-4BBD-B859-8DF6B44F9284}" type="pres">
      <dgm:prSet presAssocID="{F5911242-E385-4F38-9CEE-E51AA7B25B90}" presName="rootText" presStyleLbl="node3" presStyleIdx="1" presStyleCnt="3" custScaleX="171117" custScaleY="173261" custLinFactNeighborX="499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44B595-F825-4C67-8C67-2BA13FEBB48B}" type="pres">
      <dgm:prSet presAssocID="{F5911242-E385-4F38-9CEE-E51AA7B25B90}" presName="rootConnector" presStyleLbl="node3" presStyleIdx="1" presStyleCnt="3"/>
      <dgm:spPr/>
      <dgm:t>
        <a:bodyPr/>
        <a:lstStyle/>
        <a:p>
          <a:endParaRPr lang="en-US"/>
        </a:p>
      </dgm:t>
    </dgm:pt>
    <dgm:pt modelId="{40EB11E1-9068-4C92-8EF8-4844056D9F23}" type="pres">
      <dgm:prSet presAssocID="{F5911242-E385-4F38-9CEE-E51AA7B25B90}" presName="hierChild4" presStyleCnt="0"/>
      <dgm:spPr/>
    </dgm:pt>
    <dgm:pt modelId="{F45F362A-D946-473E-ACAD-8BD4B38A9067}" type="pres">
      <dgm:prSet presAssocID="{6274EA26-9572-41D2-A771-F1C9CBCF9176}" presName="Name37" presStyleLbl="parChTrans1D4" presStyleIdx="1" presStyleCnt="3"/>
      <dgm:spPr/>
      <dgm:t>
        <a:bodyPr/>
        <a:lstStyle/>
        <a:p>
          <a:endParaRPr lang="en-US"/>
        </a:p>
      </dgm:t>
    </dgm:pt>
    <dgm:pt modelId="{05D46194-C334-4EC1-9B7F-CC9A93E3CC81}" type="pres">
      <dgm:prSet presAssocID="{A1F0759E-F194-4D5E-80A6-B1BAD160B1E0}" presName="hierRoot2" presStyleCnt="0">
        <dgm:presLayoutVars>
          <dgm:hierBranch val="init"/>
        </dgm:presLayoutVars>
      </dgm:prSet>
      <dgm:spPr/>
    </dgm:pt>
    <dgm:pt modelId="{69CA60B7-962D-4A03-815D-BD8169A2E1D9}" type="pres">
      <dgm:prSet presAssocID="{A1F0759E-F194-4D5E-80A6-B1BAD160B1E0}" presName="rootComposite" presStyleCnt="0"/>
      <dgm:spPr/>
    </dgm:pt>
    <dgm:pt modelId="{05B73AC5-AD3A-4F56-B821-139CF79F08C9}" type="pres">
      <dgm:prSet presAssocID="{A1F0759E-F194-4D5E-80A6-B1BAD160B1E0}" presName="rootText" presStyleLbl="node4" presStyleIdx="1" presStyleCnt="3" custScaleX="195674" custScaleY="187040" custLinFactNeighborX="-10989" custLinFactNeighborY="-116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5157D9A-D0AE-489B-87C1-3F24F5015946}" type="pres">
      <dgm:prSet presAssocID="{A1F0759E-F194-4D5E-80A6-B1BAD160B1E0}" presName="rootConnector" presStyleLbl="node4" presStyleIdx="1" presStyleCnt="3"/>
      <dgm:spPr/>
      <dgm:t>
        <a:bodyPr/>
        <a:lstStyle/>
        <a:p>
          <a:endParaRPr lang="en-US"/>
        </a:p>
      </dgm:t>
    </dgm:pt>
    <dgm:pt modelId="{A6691F6D-9EAD-4F31-A9D3-C5C1B7403671}" type="pres">
      <dgm:prSet presAssocID="{A1F0759E-F194-4D5E-80A6-B1BAD160B1E0}" presName="hierChild4" presStyleCnt="0"/>
      <dgm:spPr/>
    </dgm:pt>
    <dgm:pt modelId="{18814B8A-E7AE-44A0-81F3-EBCD4A5D873C}" type="pres">
      <dgm:prSet presAssocID="{A1F0759E-F194-4D5E-80A6-B1BAD160B1E0}" presName="hierChild5" presStyleCnt="0"/>
      <dgm:spPr/>
    </dgm:pt>
    <dgm:pt modelId="{F3931324-E3BD-4FED-A77D-D3ED37600B47}" type="pres">
      <dgm:prSet presAssocID="{F5911242-E385-4F38-9CEE-E51AA7B25B90}" presName="hierChild5" presStyleCnt="0"/>
      <dgm:spPr/>
    </dgm:pt>
    <dgm:pt modelId="{62609318-FC52-4156-9E43-45A53E6DA0BC}" type="pres">
      <dgm:prSet presAssocID="{573CC520-1A9F-4249-8D9E-0A20242A0864}" presName="Name37" presStyleLbl="parChTrans1D3" presStyleIdx="2" presStyleCnt="3"/>
      <dgm:spPr/>
      <dgm:t>
        <a:bodyPr/>
        <a:lstStyle/>
        <a:p>
          <a:endParaRPr lang="en-US"/>
        </a:p>
      </dgm:t>
    </dgm:pt>
    <dgm:pt modelId="{BB0262EA-866D-4752-9F74-C9C89A289120}" type="pres">
      <dgm:prSet presAssocID="{41FE8458-F942-45D1-B204-F8A3251C1C0E}" presName="hierRoot2" presStyleCnt="0">
        <dgm:presLayoutVars>
          <dgm:hierBranch val="init"/>
        </dgm:presLayoutVars>
      </dgm:prSet>
      <dgm:spPr/>
    </dgm:pt>
    <dgm:pt modelId="{647AE7CC-39C5-48E6-A5A0-6747A2DEDB1E}" type="pres">
      <dgm:prSet presAssocID="{41FE8458-F942-45D1-B204-F8A3251C1C0E}" presName="rootComposite" presStyleCnt="0"/>
      <dgm:spPr/>
    </dgm:pt>
    <dgm:pt modelId="{214A92C6-6C96-411C-87A7-C67F67A33764}" type="pres">
      <dgm:prSet presAssocID="{41FE8458-F942-45D1-B204-F8A3251C1C0E}" presName="rootText" presStyleLbl="node3" presStyleIdx="2" presStyleCnt="3" custScaleX="171117" custScaleY="173261" custLinFactNeighborX="499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E70213-7A66-4B62-85F0-7E5C5851F6A8}" type="pres">
      <dgm:prSet presAssocID="{41FE8458-F942-45D1-B204-F8A3251C1C0E}" presName="rootConnector" presStyleLbl="node3" presStyleIdx="2" presStyleCnt="3"/>
      <dgm:spPr/>
      <dgm:t>
        <a:bodyPr/>
        <a:lstStyle/>
        <a:p>
          <a:endParaRPr lang="en-US"/>
        </a:p>
      </dgm:t>
    </dgm:pt>
    <dgm:pt modelId="{1CC76703-F47D-4253-9B78-E368AB7034E4}" type="pres">
      <dgm:prSet presAssocID="{41FE8458-F942-45D1-B204-F8A3251C1C0E}" presName="hierChild4" presStyleCnt="0"/>
      <dgm:spPr/>
    </dgm:pt>
    <dgm:pt modelId="{8FB8EC10-EFEB-4386-9E77-963BEF94ABC4}" type="pres">
      <dgm:prSet presAssocID="{95B5A49F-174E-437E-90A2-517090485059}" presName="Name37" presStyleLbl="parChTrans1D4" presStyleIdx="2" presStyleCnt="3"/>
      <dgm:spPr/>
      <dgm:t>
        <a:bodyPr/>
        <a:lstStyle/>
        <a:p>
          <a:endParaRPr lang="en-US"/>
        </a:p>
      </dgm:t>
    </dgm:pt>
    <dgm:pt modelId="{3216213E-B260-4E7B-BDBE-20DA4172953E}" type="pres">
      <dgm:prSet presAssocID="{27B380B3-BE07-4DAF-A267-3AD7A22205B9}" presName="hierRoot2" presStyleCnt="0">
        <dgm:presLayoutVars>
          <dgm:hierBranch val="init"/>
        </dgm:presLayoutVars>
      </dgm:prSet>
      <dgm:spPr/>
    </dgm:pt>
    <dgm:pt modelId="{C41A2444-928F-4147-A14D-8C0A6E2EB48E}" type="pres">
      <dgm:prSet presAssocID="{27B380B3-BE07-4DAF-A267-3AD7A22205B9}" presName="rootComposite" presStyleCnt="0"/>
      <dgm:spPr/>
    </dgm:pt>
    <dgm:pt modelId="{D954BA0A-B13F-48E0-88FE-0F02D8555BF4}" type="pres">
      <dgm:prSet presAssocID="{27B380B3-BE07-4DAF-A267-3AD7A22205B9}" presName="rootText" presStyleLbl="node4" presStyleIdx="2" presStyleCnt="3" custScaleX="183301" custScaleY="214140" custLinFactNeighborX="-10989" custLinFactNeighborY="-182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D978CE-0F4E-4FAB-98BC-E7296351A374}" type="pres">
      <dgm:prSet presAssocID="{27B380B3-BE07-4DAF-A267-3AD7A22205B9}" presName="rootConnector" presStyleLbl="node4" presStyleIdx="2" presStyleCnt="3"/>
      <dgm:spPr/>
      <dgm:t>
        <a:bodyPr/>
        <a:lstStyle/>
        <a:p>
          <a:endParaRPr lang="en-US"/>
        </a:p>
      </dgm:t>
    </dgm:pt>
    <dgm:pt modelId="{E3475110-0635-4F98-9022-9380AB5A2AD3}" type="pres">
      <dgm:prSet presAssocID="{27B380B3-BE07-4DAF-A267-3AD7A22205B9}" presName="hierChild4" presStyleCnt="0"/>
      <dgm:spPr/>
    </dgm:pt>
    <dgm:pt modelId="{7EF43DA1-7782-4DF2-B8E6-4A302D2E915D}" type="pres">
      <dgm:prSet presAssocID="{27B380B3-BE07-4DAF-A267-3AD7A22205B9}" presName="hierChild5" presStyleCnt="0"/>
      <dgm:spPr/>
    </dgm:pt>
    <dgm:pt modelId="{7D571ABF-3942-4CC1-BEB8-AB1D036DB7C4}" type="pres">
      <dgm:prSet presAssocID="{41FE8458-F942-45D1-B204-F8A3251C1C0E}" presName="hierChild5" presStyleCnt="0"/>
      <dgm:spPr/>
    </dgm:pt>
    <dgm:pt modelId="{8BFC71FA-206F-4A08-AB15-50F6FFBA2893}" type="pres">
      <dgm:prSet presAssocID="{F0E6776D-5FDE-4CF8-B72B-54846BD12736}" presName="hierChild5" presStyleCnt="0"/>
      <dgm:spPr/>
    </dgm:pt>
    <dgm:pt modelId="{788C0DD3-6626-4861-8CC2-E4FD43407E50}" type="pres">
      <dgm:prSet presAssocID="{1AF3CBF5-2E4A-448D-BB96-F99D7BA07DE2}" presName="hierChild3" presStyleCnt="0"/>
      <dgm:spPr/>
    </dgm:pt>
  </dgm:ptLst>
  <dgm:cxnLst>
    <dgm:cxn modelId="{28B0F133-C3E2-4EB9-B34C-546C6E36AD73}" type="presOf" srcId="{EA425F79-E5B4-4B19-BB88-5C943D4A43DA}" destId="{2AD0CD32-B226-4E9E-A8BE-66F59853954E}" srcOrd="1" destOrd="0" presId="urn:microsoft.com/office/officeart/2005/8/layout/orgChart1"/>
    <dgm:cxn modelId="{A7FBD193-9EF3-4D58-842F-61B22946D9B6}" type="presOf" srcId="{41FE8458-F942-45D1-B204-F8A3251C1C0E}" destId="{214A92C6-6C96-411C-87A7-C67F67A33764}" srcOrd="0" destOrd="0" presId="urn:microsoft.com/office/officeart/2005/8/layout/orgChart1"/>
    <dgm:cxn modelId="{E26D2F55-0F6F-4763-B3E9-6883BD8871FB}" srcId="{41FE8458-F942-45D1-B204-F8A3251C1C0E}" destId="{27B380B3-BE07-4DAF-A267-3AD7A22205B9}" srcOrd="0" destOrd="0" parTransId="{95B5A49F-174E-437E-90A2-517090485059}" sibTransId="{17BE7533-BF10-4B6E-84FB-59B5FBA2671E}"/>
    <dgm:cxn modelId="{8BF9D7AB-5712-4C27-A503-9994437CD618}" type="presOf" srcId="{A1F0759E-F194-4D5E-80A6-B1BAD160B1E0}" destId="{05157D9A-D0AE-489B-87C1-3F24F5015946}" srcOrd="1" destOrd="0" presId="urn:microsoft.com/office/officeart/2005/8/layout/orgChart1"/>
    <dgm:cxn modelId="{F74DDAAB-21F1-4F3C-94EE-AAE1E0FFFA7A}" type="presOf" srcId="{41FE8458-F942-45D1-B204-F8A3251C1C0E}" destId="{B5E70213-7A66-4B62-85F0-7E5C5851F6A8}" srcOrd="1" destOrd="0" presId="urn:microsoft.com/office/officeart/2005/8/layout/orgChart1"/>
    <dgm:cxn modelId="{1711E2BA-BC53-4D2A-95E7-49F2E62314BF}" type="presOf" srcId="{27B380B3-BE07-4DAF-A267-3AD7A22205B9}" destId="{D954BA0A-B13F-48E0-88FE-0F02D8555BF4}" srcOrd="0" destOrd="0" presId="urn:microsoft.com/office/officeart/2005/8/layout/orgChart1"/>
    <dgm:cxn modelId="{1E4B60B7-73BB-47CB-8A10-DEA9479A065F}" type="presOf" srcId="{1AF3CBF5-2E4A-448D-BB96-F99D7BA07DE2}" destId="{4F35ADAA-9155-4A09-98AB-7FC291C2A2CF}" srcOrd="1" destOrd="0" presId="urn:microsoft.com/office/officeart/2005/8/layout/orgChart1"/>
    <dgm:cxn modelId="{7E02A89D-1341-47E8-99D7-EAF8C4DC95AE}" type="presOf" srcId="{00AA0700-B223-4420-A4CD-386C7EC18AA4}" destId="{20D8DE16-E5BB-467E-BF6B-AB4640D2AD75}" srcOrd="0" destOrd="0" presId="urn:microsoft.com/office/officeart/2005/8/layout/orgChart1"/>
    <dgm:cxn modelId="{CEBAAECA-9114-40F3-A804-147FE00D6337}" type="presOf" srcId="{73D6F7F9-5478-4860-BB53-919983BA5F2D}" destId="{556E74D4-302F-4629-9678-3775F9A23D5D}" srcOrd="0" destOrd="0" presId="urn:microsoft.com/office/officeart/2005/8/layout/orgChart1"/>
    <dgm:cxn modelId="{FBDC3A96-A46D-4146-A92B-C96487A3B8A3}" type="presOf" srcId="{F0E6776D-5FDE-4CF8-B72B-54846BD12736}" destId="{340F2398-7517-49E9-B765-26EC1200B7E3}" srcOrd="0" destOrd="0" presId="urn:microsoft.com/office/officeart/2005/8/layout/orgChart1"/>
    <dgm:cxn modelId="{07C7A1A4-362C-4F62-91C3-B9C4FF994BA1}" type="presOf" srcId="{27B380B3-BE07-4DAF-A267-3AD7A22205B9}" destId="{EED978CE-0F4E-4FAB-98BC-E7296351A374}" srcOrd="1" destOrd="0" presId="urn:microsoft.com/office/officeart/2005/8/layout/orgChart1"/>
    <dgm:cxn modelId="{700F77FC-9F44-4280-8CB7-62D6A06174DF}" srcId="{EA425F79-E5B4-4B19-BB88-5C943D4A43DA}" destId="{AD4A03DB-56DC-461E-BD05-6A6835DBD847}" srcOrd="0" destOrd="0" parTransId="{6363AAC5-C31E-4B51-B95B-FE7BBE63406D}" sibTransId="{083E5DF7-F69F-4E97-B53E-B77C4E850C23}"/>
    <dgm:cxn modelId="{D002BC0D-5882-401F-987B-A55D1310DD1D}" type="presOf" srcId="{6274EA26-9572-41D2-A771-F1C9CBCF9176}" destId="{F45F362A-D946-473E-ACAD-8BD4B38A9067}" srcOrd="0" destOrd="0" presId="urn:microsoft.com/office/officeart/2005/8/layout/orgChart1"/>
    <dgm:cxn modelId="{BE910ACB-CD7F-4F6B-86D4-94413A35C093}" type="presOf" srcId="{F5911242-E385-4F38-9CEE-E51AA7B25B90}" destId="{909D70E6-74BD-4BBD-B859-8DF6B44F9284}" srcOrd="0" destOrd="0" presId="urn:microsoft.com/office/officeart/2005/8/layout/orgChart1"/>
    <dgm:cxn modelId="{1879FBEE-4FDA-465E-A957-58F3F9E927E1}" type="presOf" srcId="{F0E6776D-5FDE-4CF8-B72B-54846BD12736}" destId="{7D94CF4F-6C7C-47AC-B8FE-32B13682FF0E}" srcOrd="1" destOrd="0" presId="urn:microsoft.com/office/officeart/2005/8/layout/orgChart1"/>
    <dgm:cxn modelId="{6D623872-5C65-4EFE-94ED-AE944457EFC1}" type="presOf" srcId="{F5911242-E385-4F38-9CEE-E51AA7B25B90}" destId="{D144B595-F825-4C67-8C67-2BA13FEBB48B}" srcOrd="1" destOrd="0" presId="urn:microsoft.com/office/officeart/2005/8/layout/orgChart1"/>
    <dgm:cxn modelId="{C7D8B335-A887-4367-B2FA-F1763A6FB92D}" type="presOf" srcId="{C08F2BDC-C820-43EB-8EF4-67F693B90C54}" destId="{3E14DE1E-B0F4-426E-963C-75BB8A2F2334}" srcOrd="0" destOrd="0" presId="urn:microsoft.com/office/officeart/2005/8/layout/orgChart1"/>
    <dgm:cxn modelId="{71108363-7323-48BB-A7CA-C20027BF52BF}" srcId="{F0E6776D-5FDE-4CF8-B72B-54846BD12736}" destId="{41FE8458-F942-45D1-B204-F8A3251C1C0E}" srcOrd="2" destOrd="0" parTransId="{573CC520-1A9F-4249-8D9E-0A20242A0864}" sibTransId="{424FA29A-CDE1-4A36-BE40-E56773DF0D15}"/>
    <dgm:cxn modelId="{9FE57067-1E44-437B-9F9C-9541C7DC5983}" type="presOf" srcId="{1AF3CBF5-2E4A-448D-BB96-F99D7BA07DE2}" destId="{7156AA0F-438A-4B4E-A0B3-61EDE4F39198}" srcOrd="0" destOrd="0" presId="urn:microsoft.com/office/officeart/2005/8/layout/orgChart1"/>
    <dgm:cxn modelId="{FB04B0FD-A675-402B-B996-73A056602CB4}" type="presOf" srcId="{A1F0759E-F194-4D5E-80A6-B1BAD160B1E0}" destId="{05B73AC5-AD3A-4F56-B821-139CF79F08C9}" srcOrd="0" destOrd="0" presId="urn:microsoft.com/office/officeart/2005/8/layout/orgChart1"/>
    <dgm:cxn modelId="{385F8FFD-3213-4CEB-B2D6-9EC2AA21D05D}" srcId="{00AA0700-B223-4420-A4CD-386C7EC18AA4}" destId="{1AF3CBF5-2E4A-448D-BB96-F99D7BA07DE2}" srcOrd="0" destOrd="0" parTransId="{A56F3271-6EBD-45C7-8C63-2FE6F3B42BF1}" sibTransId="{9B3DB033-1339-453E-935C-803B35E3BDC9}"/>
    <dgm:cxn modelId="{93462E14-310B-4A68-8546-299F3F77D662}" srcId="{F0E6776D-5FDE-4CF8-B72B-54846BD12736}" destId="{F5911242-E385-4F38-9CEE-E51AA7B25B90}" srcOrd="1" destOrd="0" parTransId="{73D6F7F9-5478-4860-BB53-919983BA5F2D}" sibTransId="{D7AA7D80-B023-4CE6-A452-D0A1C9A35C33}"/>
    <dgm:cxn modelId="{809946F3-4488-4ADE-BEB1-92A49C2E5AC4}" type="presOf" srcId="{573CC520-1A9F-4249-8D9E-0A20242A0864}" destId="{62609318-FC52-4156-9E43-45A53E6DA0BC}" srcOrd="0" destOrd="0" presId="urn:microsoft.com/office/officeart/2005/8/layout/orgChart1"/>
    <dgm:cxn modelId="{E21CA95D-FA5D-4933-A412-3A4F13804FC7}" srcId="{F5911242-E385-4F38-9CEE-E51AA7B25B90}" destId="{A1F0759E-F194-4D5E-80A6-B1BAD160B1E0}" srcOrd="0" destOrd="0" parTransId="{6274EA26-9572-41D2-A771-F1C9CBCF9176}" sibTransId="{0FBD125E-BA5B-49E4-9497-FFA02CC6246E}"/>
    <dgm:cxn modelId="{2FF5AB19-9429-448C-A350-AFC707828F18}" srcId="{F0E6776D-5FDE-4CF8-B72B-54846BD12736}" destId="{EA425F79-E5B4-4B19-BB88-5C943D4A43DA}" srcOrd="0" destOrd="0" parTransId="{C08F2BDC-C820-43EB-8EF4-67F693B90C54}" sibTransId="{29C47C15-5A4A-424F-994D-E05DC7114105}"/>
    <dgm:cxn modelId="{7063565A-5579-43D9-8056-181CF6980C51}" type="presOf" srcId="{EA425F79-E5B4-4B19-BB88-5C943D4A43DA}" destId="{B8E3B6D0-180D-4A1E-A8BF-E2A8EEB29346}" srcOrd="0" destOrd="0" presId="urn:microsoft.com/office/officeart/2005/8/layout/orgChart1"/>
    <dgm:cxn modelId="{343D66B7-74C8-4D3A-9CB7-1EC3826C825F}" type="presOf" srcId="{AD4A03DB-56DC-461E-BD05-6A6835DBD847}" destId="{6A5DEB76-19E6-4247-BAB9-11FF14A53671}" srcOrd="0" destOrd="0" presId="urn:microsoft.com/office/officeart/2005/8/layout/orgChart1"/>
    <dgm:cxn modelId="{74E46BF3-8F50-4B08-B180-EDE0E916F087}" type="presOf" srcId="{AD4A03DB-56DC-461E-BD05-6A6835DBD847}" destId="{D49DD98C-4FC7-4A1D-894E-6346E41AC8FB}" srcOrd="1" destOrd="0" presId="urn:microsoft.com/office/officeart/2005/8/layout/orgChart1"/>
    <dgm:cxn modelId="{130C87ED-9D28-4B19-AE79-94E32C44E68F}" type="presOf" srcId="{6363AAC5-C31E-4B51-B95B-FE7BBE63406D}" destId="{F729D7DD-7BC2-4888-BBB1-D202792175AA}" srcOrd="0" destOrd="0" presId="urn:microsoft.com/office/officeart/2005/8/layout/orgChart1"/>
    <dgm:cxn modelId="{61400AD8-CD31-4C75-8749-5E571630B1E8}" type="presOf" srcId="{FF6B099A-B9BE-419D-A205-F3F761B4876A}" destId="{38E7ECB5-2EC2-45C6-8BA3-EEC5C25788E6}" srcOrd="0" destOrd="0" presId="urn:microsoft.com/office/officeart/2005/8/layout/orgChart1"/>
    <dgm:cxn modelId="{60696E1B-60D2-4DCA-BC3D-C4B65505B35D}" srcId="{1AF3CBF5-2E4A-448D-BB96-F99D7BA07DE2}" destId="{F0E6776D-5FDE-4CF8-B72B-54846BD12736}" srcOrd="0" destOrd="0" parTransId="{FF6B099A-B9BE-419D-A205-F3F761B4876A}" sibTransId="{B7CCC99D-BF1C-437F-97FC-0C3D338CEA99}"/>
    <dgm:cxn modelId="{1E287D0E-9145-4CA5-89E6-B6487C816B2E}" type="presOf" srcId="{95B5A49F-174E-437E-90A2-517090485059}" destId="{8FB8EC10-EFEB-4386-9E77-963BEF94ABC4}" srcOrd="0" destOrd="0" presId="urn:microsoft.com/office/officeart/2005/8/layout/orgChart1"/>
    <dgm:cxn modelId="{8DF87E3A-1AC8-4335-A1EB-D21622DF2B05}" type="presParOf" srcId="{20D8DE16-E5BB-467E-BF6B-AB4640D2AD75}" destId="{511B03A1-3A31-4EDE-A198-17CC358E530C}" srcOrd="0" destOrd="0" presId="urn:microsoft.com/office/officeart/2005/8/layout/orgChart1"/>
    <dgm:cxn modelId="{FB62D2C6-2448-4418-B16D-30935C44D631}" type="presParOf" srcId="{511B03A1-3A31-4EDE-A198-17CC358E530C}" destId="{5D8BE9E5-FFCA-4990-8BF2-7D76BB0CA7C9}" srcOrd="0" destOrd="0" presId="urn:microsoft.com/office/officeart/2005/8/layout/orgChart1"/>
    <dgm:cxn modelId="{D92CA98A-96B7-4FDC-82E0-A99C00D2A095}" type="presParOf" srcId="{5D8BE9E5-FFCA-4990-8BF2-7D76BB0CA7C9}" destId="{7156AA0F-438A-4B4E-A0B3-61EDE4F39198}" srcOrd="0" destOrd="0" presId="urn:microsoft.com/office/officeart/2005/8/layout/orgChart1"/>
    <dgm:cxn modelId="{9EE1DB29-046B-49F9-91DA-0C561F4B90BA}" type="presParOf" srcId="{5D8BE9E5-FFCA-4990-8BF2-7D76BB0CA7C9}" destId="{4F35ADAA-9155-4A09-98AB-7FC291C2A2CF}" srcOrd="1" destOrd="0" presId="urn:microsoft.com/office/officeart/2005/8/layout/orgChart1"/>
    <dgm:cxn modelId="{D63BBDEF-395C-4992-8F06-9FE5497E7CFE}" type="presParOf" srcId="{511B03A1-3A31-4EDE-A198-17CC358E530C}" destId="{CEF94483-81C8-4BFA-8141-3F114BAFB532}" srcOrd="1" destOrd="0" presId="urn:microsoft.com/office/officeart/2005/8/layout/orgChart1"/>
    <dgm:cxn modelId="{DE3A9CFB-353A-47CE-91A1-B2405EB91273}" type="presParOf" srcId="{CEF94483-81C8-4BFA-8141-3F114BAFB532}" destId="{38E7ECB5-2EC2-45C6-8BA3-EEC5C25788E6}" srcOrd="0" destOrd="0" presId="urn:microsoft.com/office/officeart/2005/8/layout/orgChart1"/>
    <dgm:cxn modelId="{8B75DF41-5E3F-41C5-B853-7CCDE432DD2A}" type="presParOf" srcId="{CEF94483-81C8-4BFA-8141-3F114BAFB532}" destId="{E5147F40-00EF-4FA4-B259-930422BDB452}" srcOrd="1" destOrd="0" presId="urn:microsoft.com/office/officeart/2005/8/layout/orgChart1"/>
    <dgm:cxn modelId="{E6C33285-57E7-44B5-B945-767C8833CD2D}" type="presParOf" srcId="{E5147F40-00EF-4FA4-B259-930422BDB452}" destId="{4121855B-D76F-459D-BDC9-B40153A97171}" srcOrd="0" destOrd="0" presId="urn:microsoft.com/office/officeart/2005/8/layout/orgChart1"/>
    <dgm:cxn modelId="{A184D82D-9B9F-4C7D-8476-42E1957CFEB0}" type="presParOf" srcId="{4121855B-D76F-459D-BDC9-B40153A97171}" destId="{340F2398-7517-49E9-B765-26EC1200B7E3}" srcOrd="0" destOrd="0" presId="urn:microsoft.com/office/officeart/2005/8/layout/orgChart1"/>
    <dgm:cxn modelId="{861F3CF5-818C-4837-96DF-DCDB1FC64438}" type="presParOf" srcId="{4121855B-D76F-459D-BDC9-B40153A97171}" destId="{7D94CF4F-6C7C-47AC-B8FE-32B13682FF0E}" srcOrd="1" destOrd="0" presId="urn:microsoft.com/office/officeart/2005/8/layout/orgChart1"/>
    <dgm:cxn modelId="{2598411A-4D55-49BF-983A-95391E5C04A2}" type="presParOf" srcId="{E5147F40-00EF-4FA4-B259-930422BDB452}" destId="{F27D165A-E4E9-4234-A437-1EDE3E7FBE5E}" srcOrd="1" destOrd="0" presId="urn:microsoft.com/office/officeart/2005/8/layout/orgChart1"/>
    <dgm:cxn modelId="{17C40B82-9F63-4274-A77F-210E53C5F631}" type="presParOf" srcId="{F27D165A-E4E9-4234-A437-1EDE3E7FBE5E}" destId="{3E14DE1E-B0F4-426E-963C-75BB8A2F2334}" srcOrd="0" destOrd="0" presId="urn:microsoft.com/office/officeart/2005/8/layout/orgChart1"/>
    <dgm:cxn modelId="{A487D06F-73DB-4F43-A1B4-E71AA05A77B7}" type="presParOf" srcId="{F27D165A-E4E9-4234-A437-1EDE3E7FBE5E}" destId="{30EB8005-4CC0-49B5-9CCD-0C1BA94B280B}" srcOrd="1" destOrd="0" presId="urn:microsoft.com/office/officeart/2005/8/layout/orgChart1"/>
    <dgm:cxn modelId="{B54AB719-AF2A-4841-89D7-0F17C6C1B8D1}" type="presParOf" srcId="{30EB8005-4CC0-49B5-9CCD-0C1BA94B280B}" destId="{028B752D-52E4-48B9-9285-86C07124F333}" srcOrd="0" destOrd="0" presId="urn:microsoft.com/office/officeart/2005/8/layout/orgChart1"/>
    <dgm:cxn modelId="{BD708928-7CA8-47C3-9A1B-18D7C18C7CEC}" type="presParOf" srcId="{028B752D-52E4-48B9-9285-86C07124F333}" destId="{B8E3B6D0-180D-4A1E-A8BF-E2A8EEB29346}" srcOrd="0" destOrd="0" presId="urn:microsoft.com/office/officeart/2005/8/layout/orgChart1"/>
    <dgm:cxn modelId="{C89F808F-E44D-4CBD-9AD1-7E6594CA2BAA}" type="presParOf" srcId="{028B752D-52E4-48B9-9285-86C07124F333}" destId="{2AD0CD32-B226-4E9E-A8BE-66F59853954E}" srcOrd="1" destOrd="0" presId="urn:microsoft.com/office/officeart/2005/8/layout/orgChart1"/>
    <dgm:cxn modelId="{AEE49B3E-C2B1-43AF-AFC3-2137C6160702}" type="presParOf" srcId="{30EB8005-4CC0-49B5-9CCD-0C1BA94B280B}" destId="{3B013A22-C97D-49B0-9412-B4054E5B8F6C}" srcOrd="1" destOrd="0" presId="urn:microsoft.com/office/officeart/2005/8/layout/orgChart1"/>
    <dgm:cxn modelId="{575C8A0D-D6F7-4544-B1D0-8BE8A8BC9F61}" type="presParOf" srcId="{3B013A22-C97D-49B0-9412-B4054E5B8F6C}" destId="{F729D7DD-7BC2-4888-BBB1-D202792175AA}" srcOrd="0" destOrd="0" presId="urn:microsoft.com/office/officeart/2005/8/layout/orgChart1"/>
    <dgm:cxn modelId="{CAEDBCFF-DBC9-4EA8-AE07-0201535F2848}" type="presParOf" srcId="{3B013A22-C97D-49B0-9412-B4054E5B8F6C}" destId="{F60ACF9E-84A0-4936-B5FA-1FB00376632C}" srcOrd="1" destOrd="0" presId="urn:microsoft.com/office/officeart/2005/8/layout/orgChart1"/>
    <dgm:cxn modelId="{D4804746-92CC-4764-AC07-EC925A0438AA}" type="presParOf" srcId="{F60ACF9E-84A0-4936-B5FA-1FB00376632C}" destId="{AF09F58A-9B6E-49B2-A0DA-A0A6432EDF55}" srcOrd="0" destOrd="0" presId="urn:microsoft.com/office/officeart/2005/8/layout/orgChart1"/>
    <dgm:cxn modelId="{CCBF5C1F-96DC-4FE6-B1E1-2ABADF70F996}" type="presParOf" srcId="{AF09F58A-9B6E-49B2-A0DA-A0A6432EDF55}" destId="{6A5DEB76-19E6-4247-BAB9-11FF14A53671}" srcOrd="0" destOrd="0" presId="urn:microsoft.com/office/officeart/2005/8/layout/orgChart1"/>
    <dgm:cxn modelId="{70C01F69-3117-463D-95FB-5D242AE73605}" type="presParOf" srcId="{AF09F58A-9B6E-49B2-A0DA-A0A6432EDF55}" destId="{D49DD98C-4FC7-4A1D-894E-6346E41AC8FB}" srcOrd="1" destOrd="0" presId="urn:microsoft.com/office/officeart/2005/8/layout/orgChart1"/>
    <dgm:cxn modelId="{13296F15-03E3-47BD-9C32-B51FB03672E2}" type="presParOf" srcId="{F60ACF9E-84A0-4936-B5FA-1FB00376632C}" destId="{432CD583-F652-40CE-A175-D54C97D30CA1}" srcOrd="1" destOrd="0" presId="urn:microsoft.com/office/officeart/2005/8/layout/orgChart1"/>
    <dgm:cxn modelId="{E5220569-42EC-447D-8152-D72B55EADEE7}" type="presParOf" srcId="{F60ACF9E-84A0-4936-B5FA-1FB00376632C}" destId="{F59FD36D-F62D-418E-BF40-AC7DAE7D745B}" srcOrd="2" destOrd="0" presId="urn:microsoft.com/office/officeart/2005/8/layout/orgChart1"/>
    <dgm:cxn modelId="{5C81C9B0-9F86-4AB3-A37A-ABE104E3FAB6}" type="presParOf" srcId="{30EB8005-4CC0-49B5-9CCD-0C1BA94B280B}" destId="{4BE5A53F-5964-4E36-B346-D43D05F709E7}" srcOrd="2" destOrd="0" presId="urn:microsoft.com/office/officeart/2005/8/layout/orgChart1"/>
    <dgm:cxn modelId="{3D44A301-AC85-4830-AB89-312C2B799DFB}" type="presParOf" srcId="{F27D165A-E4E9-4234-A437-1EDE3E7FBE5E}" destId="{556E74D4-302F-4629-9678-3775F9A23D5D}" srcOrd="2" destOrd="0" presId="urn:microsoft.com/office/officeart/2005/8/layout/orgChart1"/>
    <dgm:cxn modelId="{6DC7298B-9335-4AD0-8944-9E13DD5C96C7}" type="presParOf" srcId="{F27D165A-E4E9-4234-A437-1EDE3E7FBE5E}" destId="{B73C824C-6D90-4797-B436-B2FACAD96816}" srcOrd="3" destOrd="0" presId="urn:microsoft.com/office/officeart/2005/8/layout/orgChart1"/>
    <dgm:cxn modelId="{176B5069-AD2F-4E38-8B67-1C728321ADE4}" type="presParOf" srcId="{B73C824C-6D90-4797-B436-B2FACAD96816}" destId="{32A6FF4B-1D7A-4196-8E3A-27C296B75F39}" srcOrd="0" destOrd="0" presId="urn:microsoft.com/office/officeart/2005/8/layout/orgChart1"/>
    <dgm:cxn modelId="{AA9527A4-557C-45E0-80B5-5EA7F5F88FF9}" type="presParOf" srcId="{32A6FF4B-1D7A-4196-8E3A-27C296B75F39}" destId="{909D70E6-74BD-4BBD-B859-8DF6B44F9284}" srcOrd="0" destOrd="0" presId="urn:microsoft.com/office/officeart/2005/8/layout/orgChart1"/>
    <dgm:cxn modelId="{55BC4CE3-2658-4AB6-9232-6E899F227D00}" type="presParOf" srcId="{32A6FF4B-1D7A-4196-8E3A-27C296B75F39}" destId="{D144B595-F825-4C67-8C67-2BA13FEBB48B}" srcOrd="1" destOrd="0" presId="urn:microsoft.com/office/officeart/2005/8/layout/orgChart1"/>
    <dgm:cxn modelId="{E7256536-DE3E-44D0-86DD-218965A67D31}" type="presParOf" srcId="{B73C824C-6D90-4797-B436-B2FACAD96816}" destId="{40EB11E1-9068-4C92-8EF8-4844056D9F23}" srcOrd="1" destOrd="0" presId="urn:microsoft.com/office/officeart/2005/8/layout/orgChart1"/>
    <dgm:cxn modelId="{DF1333B2-A924-41C2-8F4D-4448309EF7C6}" type="presParOf" srcId="{40EB11E1-9068-4C92-8EF8-4844056D9F23}" destId="{F45F362A-D946-473E-ACAD-8BD4B38A9067}" srcOrd="0" destOrd="0" presId="urn:microsoft.com/office/officeart/2005/8/layout/orgChart1"/>
    <dgm:cxn modelId="{82951989-7DC1-41BF-82C3-5A7FCE398152}" type="presParOf" srcId="{40EB11E1-9068-4C92-8EF8-4844056D9F23}" destId="{05D46194-C334-4EC1-9B7F-CC9A93E3CC81}" srcOrd="1" destOrd="0" presId="urn:microsoft.com/office/officeart/2005/8/layout/orgChart1"/>
    <dgm:cxn modelId="{DA902155-2FF8-43CE-9E06-EE47E816E831}" type="presParOf" srcId="{05D46194-C334-4EC1-9B7F-CC9A93E3CC81}" destId="{69CA60B7-962D-4A03-815D-BD8169A2E1D9}" srcOrd="0" destOrd="0" presId="urn:microsoft.com/office/officeart/2005/8/layout/orgChart1"/>
    <dgm:cxn modelId="{93DBBF59-3CA6-4EA0-B248-03E056496BCA}" type="presParOf" srcId="{69CA60B7-962D-4A03-815D-BD8169A2E1D9}" destId="{05B73AC5-AD3A-4F56-B821-139CF79F08C9}" srcOrd="0" destOrd="0" presId="urn:microsoft.com/office/officeart/2005/8/layout/orgChart1"/>
    <dgm:cxn modelId="{32055937-523C-47B0-9B86-3E877D5998F6}" type="presParOf" srcId="{69CA60B7-962D-4A03-815D-BD8169A2E1D9}" destId="{05157D9A-D0AE-489B-87C1-3F24F5015946}" srcOrd="1" destOrd="0" presId="urn:microsoft.com/office/officeart/2005/8/layout/orgChart1"/>
    <dgm:cxn modelId="{E2F355AB-F070-4A0C-AA9F-78BD94B73A1B}" type="presParOf" srcId="{05D46194-C334-4EC1-9B7F-CC9A93E3CC81}" destId="{A6691F6D-9EAD-4F31-A9D3-C5C1B7403671}" srcOrd="1" destOrd="0" presId="urn:microsoft.com/office/officeart/2005/8/layout/orgChart1"/>
    <dgm:cxn modelId="{F1B2549E-FFFA-489B-8767-968977D96D53}" type="presParOf" srcId="{05D46194-C334-4EC1-9B7F-CC9A93E3CC81}" destId="{18814B8A-E7AE-44A0-81F3-EBCD4A5D873C}" srcOrd="2" destOrd="0" presId="urn:microsoft.com/office/officeart/2005/8/layout/orgChart1"/>
    <dgm:cxn modelId="{8E768D52-5376-4191-9B69-4959B06A5310}" type="presParOf" srcId="{B73C824C-6D90-4797-B436-B2FACAD96816}" destId="{F3931324-E3BD-4FED-A77D-D3ED37600B47}" srcOrd="2" destOrd="0" presId="urn:microsoft.com/office/officeart/2005/8/layout/orgChart1"/>
    <dgm:cxn modelId="{4549F20C-2449-460D-8717-8DB27A2E0CB9}" type="presParOf" srcId="{F27D165A-E4E9-4234-A437-1EDE3E7FBE5E}" destId="{62609318-FC52-4156-9E43-45A53E6DA0BC}" srcOrd="4" destOrd="0" presId="urn:microsoft.com/office/officeart/2005/8/layout/orgChart1"/>
    <dgm:cxn modelId="{BFC0F83F-8718-4B32-BC4F-67A6BF925E8B}" type="presParOf" srcId="{F27D165A-E4E9-4234-A437-1EDE3E7FBE5E}" destId="{BB0262EA-866D-4752-9F74-C9C89A289120}" srcOrd="5" destOrd="0" presId="urn:microsoft.com/office/officeart/2005/8/layout/orgChart1"/>
    <dgm:cxn modelId="{8F123435-98AA-4AA4-8B81-6617FC0CF6EA}" type="presParOf" srcId="{BB0262EA-866D-4752-9F74-C9C89A289120}" destId="{647AE7CC-39C5-48E6-A5A0-6747A2DEDB1E}" srcOrd="0" destOrd="0" presId="urn:microsoft.com/office/officeart/2005/8/layout/orgChart1"/>
    <dgm:cxn modelId="{B457F603-AD5F-44B4-B3B8-03D1AB5CFA7B}" type="presParOf" srcId="{647AE7CC-39C5-48E6-A5A0-6747A2DEDB1E}" destId="{214A92C6-6C96-411C-87A7-C67F67A33764}" srcOrd="0" destOrd="0" presId="urn:microsoft.com/office/officeart/2005/8/layout/orgChart1"/>
    <dgm:cxn modelId="{9D299FE9-62F8-4794-A837-FEE84000F55E}" type="presParOf" srcId="{647AE7CC-39C5-48E6-A5A0-6747A2DEDB1E}" destId="{B5E70213-7A66-4B62-85F0-7E5C5851F6A8}" srcOrd="1" destOrd="0" presId="urn:microsoft.com/office/officeart/2005/8/layout/orgChart1"/>
    <dgm:cxn modelId="{D4E345C3-3061-49C6-B9BF-5CD0BF168FBD}" type="presParOf" srcId="{BB0262EA-866D-4752-9F74-C9C89A289120}" destId="{1CC76703-F47D-4253-9B78-E368AB7034E4}" srcOrd="1" destOrd="0" presId="urn:microsoft.com/office/officeart/2005/8/layout/orgChart1"/>
    <dgm:cxn modelId="{D595DFB6-A923-4B46-BAAA-F455BD0C2BAA}" type="presParOf" srcId="{1CC76703-F47D-4253-9B78-E368AB7034E4}" destId="{8FB8EC10-EFEB-4386-9E77-963BEF94ABC4}" srcOrd="0" destOrd="0" presId="urn:microsoft.com/office/officeart/2005/8/layout/orgChart1"/>
    <dgm:cxn modelId="{B5D39C1B-38B2-4D09-99EE-A467DF61725C}" type="presParOf" srcId="{1CC76703-F47D-4253-9B78-E368AB7034E4}" destId="{3216213E-B260-4E7B-BDBE-20DA4172953E}" srcOrd="1" destOrd="0" presId="urn:microsoft.com/office/officeart/2005/8/layout/orgChart1"/>
    <dgm:cxn modelId="{EB04DD74-4656-427D-8DD5-20DD89B69911}" type="presParOf" srcId="{3216213E-B260-4E7B-BDBE-20DA4172953E}" destId="{C41A2444-928F-4147-A14D-8C0A6E2EB48E}" srcOrd="0" destOrd="0" presId="urn:microsoft.com/office/officeart/2005/8/layout/orgChart1"/>
    <dgm:cxn modelId="{B56FFFFE-30C9-4354-81A3-A920D8AE4BC6}" type="presParOf" srcId="{C41A2444-928F-4147-A14D-8C0A6E2EB48E}" destId="{D954BA0A-B13F-48E0-88FE-0F02D8555BF4}" srcOrd="0" destOrd="0" presId="urn:microsoft.com/office/officeart/2005/8/layout/orgChart1"/>
    <dgm:cxn modelId="{A446E1AF-517E-484C-9F38-7D2C10FA9AFC}" type="presParOf" srcId="{C41A2444-928F-4147-A14D-8C0A6E2EB48E}" destId="{EED978CE-0F4E-4FAB-98BC-E7296351A374}" srcOrd="1" destOrd="0" presId="urn:microsoft.com/office/officeart/2005/8/layout/orgChart1"/>
    <dgm:cxn modelId="{274C0420-F15C-4D01-9577-EBA6592FC52B}" type="presParOf" srcId="{3216213E-B260-4E7B-BDBE-20DA4172953E}" destId="{E3475110-0635-4F98-9022-9380AB5A2AD3}" srcOrd="1" destOrd="0" presId="urn:microsoft.com/office/officeart/2005/8/layout/orgChart1"/>
    <dgm:cxn modelId="{D1CC0DC3-C6E0-440F-A1BD-06BF8787526F}" type="presParOf" srcId="{3216213E-B260-4E7B-BDBE-20DA4172953E}" destId="{7EF43DA1-7782-4DF2-B8E6-4A302D2E915D}" srcOrd="2" destOrd="0" presId="urn:microsoft.com/office/officeart/2005/8/layout/orgChart1"/>
    <dgm:cxn modelId="{4F9AAE9B-6F99-4ED8-BE83-B8ED76899927}" type="presParOf" srcId="{BB0262EA-866D-4752-9F74-C9C89A289120}" destId="{7D571ABF-3942-4CC1-BEB8-AB1D036DB7C4}" srcOrd="2" destOrd="0" presId="urn:microsoft.com/office/officeart/2005/8/layout/orgChart1"/>
    <dgm:cxn modelId="{90E7B16A-CAA3-448D-BDCB-1FC906D9BCC9}" type="presParOf" srcId="{E5147F40-00EF-4FA4-B259-930422BDB452}" destId="{8BFC71FA-206F-4A08-AB15-50F6FFBA2893}" srcOrd="2" destOrd="0" presId="urn:microsoft.com/office/officeart/2005/8/layout/orgChart1"/>
    <dgm:cxn modelId="{A6B9ECFB-00B1-4D5F-90A5-B502068CB297}" type="presParOf" srcId="{511B03A1-3A31-4EDE-A198-17CC358E530C}" destId="{788C0DD3-6626-4861-8CC2-E4FD43407E5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B8EC10-EFEB-4386-9E77-963BEF94ABC4}">
      <dsp:nvSpPr>
        <dsp:cNvPr id="0" name=""/>
        <dsp:cNvSpPr/>
      </dsp:nvSpPr>
      <dsp:spPr>
        <a:xfrm>
          <a:off x="5971705" y="3004050"/>
          <a:ext cx="125176" cy="845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5564"/>
              </a:lnTo>
              <a:lnTo>
                <a:pt x="125176" y="845564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609318-FC52-4156-9E43-45A53E6DA0BC}">
      <dsp:nvSpPr>
        <dsp:cNvPr id="0" name=""/>
        <dsp:cNvSpPr/>
      </dsp:nvSpPr>
      <dsp:spPr>
        <a:xfrm>
          <a:off x="3949465" y="1612737"/>
          <a:ext cx="2907034" cy="27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730"/>
              </a:lnTo>
              <a:lnTo>
                <a:pt x="2907034" y="135730"/>
              </a:lnTo>
              <a:lnTo>
                <a:pt x="2907034" y="271461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5F362A-D946-473E-ACAD-8BD4B38A9067}">
      <dsp:nvSpPr>
        <dsp:cNvPr id="0" name=""/>
        <dsp:cNvSpPr/>
      </dsp:nvSpPr>
      <dsp:spPr>
        <a:xfrm>
          <a:off x="3170814" y="3004050"/>
          <a:ext cx="125176" cy="8008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0805"/>
              </a:lnTo>
              <a:lnTo>
                <a:pt x="125176" y="800805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6E74D4-302F-4629-9678-3775F9A23D5D}">
      <dsp:nvSpPr>
        <dsp:cNvPr id="0" name=""/>
        <dsp:cNvSpPr/>
      </dsp:nvSpPr>
      <dsp:spPr>
        <a:xfrm>
          <a:off x="3949465" y="1612737"/>
          <a:ext cx="106143" cy="27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730"/>
              </a:lnTo>
              <a:lnTo>
                <a:pt x="106143" y="135730"/>
              </a:lnTo>
              <a:lnTo>
                <a:pt x="106143" y="271461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29D7DD-7BC2-4888-BBB1-D202792175AA}">
      <dsp:nvSpPr>
        <dsp:cNvPr id="0" name=""/>
        <dsp:cNvSpPr/>
      </dsp:nvSpPr>
      <dsp:spPr>
        <a:xfrm>
          <a:off x="283891" y="2674424"/>
          <a:ext cx="128059" cy="1079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9778"/>
              </a:lnTo>
              <a:lnTo>
                <a:pt x="128059" y="1079778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14DE1E-B0F4-426E-963C-75BB8A2F2334}">
      <dsp:nvSpPr>
        <dsp:cNvPr id="0" name=""/>
        <dsp:cNvSpPr/>
      </dsp:nvSpPr>
      <dsp:spPr>
        <a:xfrm>
          <a:off x="1168686" y="1612737"/>
          <a:ext cx="2780778" cy="271461"/>
        </a:xfrm>
        <a:custGeom>
          <a:avLst/>
          <a:gdLst/>
          <a:ahLst/>
          <a:cxnLst/>
          <a:rect l="0" t="0" r="0" b="0"/>
          <a:pathLst>
            <a:path>
              <a:moveTo>
                <a:pt x="2780778" y="0"/>
              </a:moveTo>
              <a:lnTo>
                <a:pt x="2780778" y="135730"/>
              </a:lnTo>
              <a:lnTo>
                <a:pt x="0" y="135730"/>
              </a:lnTo>
              <a:lnTo>
                <a:pt x="0" y="271461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E7ECB5-2EC2-45C6-8BA3-EEC5C25788E6}">
      <dsp:nvSpPr>
        <dsp:cNvPr id="0" name=""/>
        <dsp:cNvSpPr/>
      </dsp:nvSpPr>
      <dsp:spPr>
        <a:xfrm>
          <a:off x="3903745" y="694937"/>
          <a:ext cx="91440" cy="27146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1461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6AA0F-438A-4B4E-A0B3-61EDE4F39198}">
      <dsp:nvSpPr>
        <dsp:cNvPr id="0" name=""/>
        <dsp:cNvSpPr/>
      </dsp:nvSpPr>
      <dsp:spPr>
        <a:xfrm>
          <a:off x="1262213" y="342657"/>
          <a:ext cx="5374504" cy="352279"/>
        </a:xfrm>
        <a:prstGeom prst="rect">
          <a:avLst/>
        </a:prstGeom>
        <a:gradFill flip="none" rotWithShape="0">
          <a:gsLst>
            <a:gs pos="0">
              <a:srgbClr val="FF9900">
                <a:shade val="30000"/>
                <a:satMod val="115000"/>
              </a:srgbClr>
            </a:gs>
            <a:gs pos="50000">
              <a:srgbClr val="FF9900">
                <a:shade val="67500"/>
                <a:satMod val="115000"/>
              </a:srgbClr>
            </a:gs>
            <a:gs pos="100000">
              <a:srgbClr val="FF9900">
                <a:shade val="100000"/>
                <a:satMod val="115000"/>
              </a:srgbClr>
            </a:gs>
          </a:gsLst>
          <a:lin ang="81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noProof="0" dirty="0" smtClean="0">
              <a:latin typeface="Arial" pitchFamily="34" charset="0"/>
              <a:cs typeface="Arial" pitchFamily="34" charset="0"/>
            </a:rPr>
            <a:t>Ovarian cancer</a:t>
          </a:r>
          <a:endParaRPr lang="en-US" sz="1700" b="1" kern="1200" dirty="0">
            <a:latin typeface="Arial" pitchFamily="34" charset="0"/>
            <a:cs typeface="Arial" pitchFamily="34" charset="0"/>
          </a:endParaRPr>
        </a:p>
      </dsp:txBody>
      <dsp:txXfrm>
        <a:off x="1262213" y="342657"/>
        <a:ext cx="5374504" cy="352279"/>
      </dsp:txXfrm>
    </dsp:sp>
    <dsp:sp modelId="{340F2398-7517-49E9-B765-26EC1200B7E3}">
      <dsp:nvSpPr>
        <dsp:cNvPr id="0" name=""/>
        <dsp:cNvSpPr/>
      </dsp:nvSpPr>
      <dsp:spPr>
        <a:xfrm>
          <a:off x="2056381" y="966399"/>
          <a:ext cx="3786168" cy="646337"/>
        </a:xfrm>
        <a:prstGeom prst="rect">
          <a:avLst/>
        </a:prstGeom>
        <a:gradFill flip="none" rotWithShape="0">
          <a:gsLst>
            <a:gs pos="0">
              <a:srgbClr val="FF9900">
                <a:shade val="30000"/>
                <a:satMod val="115000"/>
              </a:srgbClr>
            </a:gs>
            <a:gs pos="50000">
              <a:srgbClr val="FF9900">
                <a:shade val="67500"/>
                <a:satMod val="115000"/>
              </a:srgbClr>
            </a:gs>
            <a:gs pos="100000">
              <a:srgbClr val="FF9900">
                <a:shade val="100000"/>
                <a:satMod val="115000"/>
              </a:srgbClr>
            </a:gs>
          </a:gsLst>
          <a:lin ang="81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noProof="0" dirty="0" smtClean="0">
              <a:latin typeface="Arial" pitchFamily="34" charset="0"/>
              <a:cs typeface="Arial" pitchFamily="34" charset="0"/>
            </a:rPr>
            <a:t>First-line therapy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noProof="0" dirty="0" smtClean="0">
              <a:latin typeface="Arial" pitchFamily="34" charset="0"/>
              <a:cs typeface="Arial" pitchFamily="34" charset="0"/>
            </a:rPr>
            <a:t>carboplatin/paclitaxel IV</a:t>
          </a:r>
          <a:endParaRPr lang="en-US" sz="1700" b="1" kern="1200" dirty="0">
            <a:latin typeface="Arial" pitchFamily="34" charset="0"/>
            <a:cs typeface="Arial" pitchFamily="34" charset="0"/>
          </a:endParaRPr>
        </a:p>
      </dsp:txBody>
      <dsp:txXfrm>
        <a:off x="2056381" y="966399"/>
        <a:ext cx="3786168" cy="646337"/>
      </dsp:txXfrm>
    </dsp:sp>
    <dsp:sp modelId="{B8E3B6D0-180D-4A1E-A8BF-E2A8EEB29346}">
      <dsp:nvSpPr>
        <dsp:cNvPr id="0" name=""/>
        <dsp:cNvSpPr/>
      </dsp:nvSpPr>
      <dsp:spPr>
        <a:xfrm>
          <a:off x="62693" y="1884198"/>
          <a:ext cx="2211987" cy="790225"/>
        </a:xfrm>
        <a:prstGeom prst="rect">
          <a:avLst/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81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noProof="0" dirty="0" smtClean="0">
              <a:latin typeface="Arial" pitchFamily="34" charset="0"/>
              <a:cs typeface="Arial" pitchFamily="34" charset="0"/>
            </a:rPr>
            <a:t>Platinum-sensitive (relapse &gt;12 months)</a:t>
          </a:r>
          <a:endParaRPr lang="en-US" sz="1700" b="1" kern="1200" dirty="0">
            <a:latin typeface="Arial" pitchFamily="34" charset="0"/>
            <a:cs typeface="Arial" pitchFamily="34" charset="0"/>
          </a:endParaRPr>
        </a:p>
      </dsp:txBody>
      <dsp:txXfrm>
        <a:off x="62693" y="1884198"/>
        <a:ext cx="2211987" cy="790225"/>
      </dsp:txXfrm>
    </dsp:sp>
    <dsp:sp modelId="{6A5DEB76-19E6-4247-BAB9-11FF14A53671}">
      <dsp:nvSpPr>
        <dsp:cNvPr id="0" name=""/>
        <dsp:cNvSpPr/>
      </dsp:nvSpPr>
      <dsp:spPr>
        <a:xfrm>
          <a:off x="411951" y="2945886"/>
          <a:ext cx="2059580" cy="1616632"/>
        </a:xfrm>
        <a:prstGeom prst="rect">
          <a:avLst/>
        </a:prstGeom>
        <a:gradFill flip="none" rotWithShape="0">
          <a:gsLst>
            <a:gs pos="0">
              <a:schemeClr val="accent1">
                <a:hueOff val="0"/>
                <a:satOff val="0"/>
                <a:lumOff val="0"/>
                <a:shade val="30000"/>
                <a:satMod val="115000"/>
              </a:schemeClr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81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700" b="1" kern="1200" noProof="0" dirty="0" smtClean="0">
              <a:latin typeface="Arial" pitchFamily="34" charset="0"/>
              <a:cs typeface="Arial" pitchFamily="34" charset="0"/>
            </a:rPr>
            <a:t>Evaluate </a:t>
          </a:r>
          <a:r>
            <a:rPr lang="en-US" sz="1700" b="1" kern="1200" noProof="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rPr>
            <a:t>surgery</a:t>
          </a:r>
          <a:r>
            <a:rPr lang="en-US" sz="1700" b="1" kern="1200" noProof="0" dirty="0" smtClean="0">
              <a:latin typeface="Arial" pitchFamily="34" charset="0"/>
              <a:cs typeface="Arial" pitchFamily="34" charset="0"/>
            </a:rPr>
            <a:t> 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700" b="1" kern="1200" noProof="0" dirty="0" smtClean="0">
              <a:latin typeface="Arial" pitchFamily="34" charset="0"/>
              <a:cs typeface="Arial" pitchFamily="34" charset="0"/>
            </a:rPr>
            <a:t>     </a:t>
          </a:r>
          <a:r>
            <a:rPr lang="en-US" sz="1700" b="1" kern="1200" noProof="0" dirty="0" err="1" smtClean="0">
              <a:latin typeface="Arial" pitchFamily="34" charset="0"/>
              <a:cs typeface="Arial" pitchFamily="34" charset="0"/>
            </a:rPr>
            <a:t>rechallenge</a:t>
          </a:r>
          <a:r>
            <a:rPr lang="en-US" sz="1700" b="1" kern="1200" noProof="0" dirty="0" smtClean="0">
              <a:latin typeface="Arial" pitchFamily="34" charset="0"/>
              <a:cs typeface="Arial" pitchFamily="34" charset="0"/>
            </a:rPr>
            <a:t>: 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noProof="0" dirty="0" err="1" smtClean="0">
              <a:solidFill>
                <a:srgbClr val="FFFF00"/>
              </a:solidFill>
              <a:latin typeface="Arial" pitchFamily="34" charset="0"/>
              <a:cs typeface="Arial" pitchFamily="34" charset="0"/>
            </a:rPr>
            <a:t>platin</a:t>
          </a:r>
          <a:r>
            <a:rPr lang="en-US" sz="1700" b="1" kern="1200" noProof="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rPr>
            <a:t> based </a:t>
          </a:r>
          <a:r>
            <a:rPr lang="en-US" sz="1700" b="1" kern="1200" noProof="0" dirty="0" smtClean="0">
              <a:latin typeface="Arial" pitchFamily="34" charset="0"/>
              <a:cs typeface="Arial" pitchFamily="34" charset="0"/>
            </a:rPr>
            <a:t>combination chemotherapy </a:t>
          </a:r>
          <a:endParaRPr lang="en-US" sz="1700" b="1" kern="1200" dirty="0">
            <a:latin typeface="Arial" pitchFamily="34" charset="0"/>
            <a:cs typeface="Arial" pitchFamily="34" charset="0"/>
          </a:endParaRPr>
        </a:p>
      </dsp:txBody>
      <dsp:txXfrm>
        <a:off x="411951" y="2945886"/>
        <a:ext cx="2059580" cy="1616632"/>
      </dsp:txXfrm>
    </dsp:sp>
    <dsp:sp modelId="{909D70E6-74BD-4BBD-B859-8DF6B44F9284}">
      <dsp:nvSpPr>
        <dsp:cNvPr id="0" name=""/>
        <dsp:cNvSpPr/>
      </dsp:nvSpPr>
      <dsp:spPr>
        <a:xfrm>
          <a:off x="2949615" y="1884198"/>
          <a:ext cx="2211987" cy="1119851"/>
        </a:xfrm>
        <a:prstGeom prst="rect">
          <a:avLst/>
        </a:prstGeom>
        <a:gradFill flip="none" rotWithShape="0">
          <a:gsLst>
            <a:gs pos="0">
              <a:srgbClr val="7030A0">
                <a:shade val="30000"/>
                <a:satMod val="115000"/>
              </a:srgbClr>
            </a:gs>
            <a:gs pos="50000">
              <a:srgbClr val="7030A0">
                <a:shade val="67500"/>
                <a:satMod val="115000"/>
              </a:srgbClr>
            </a:gs>
            <a:gs pos="100000">
              <a:srgbClr val="7030A0">
                <a:shade val="100000"/>
                <a:satMod val="115000"/>
              </a:srgbClr>
            </a:gs>
          </a:gsLst>
          <a:lin ang="81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noProof="0" smtClean="0">
              <a:latin typeface="Arial" pitchFamily="34" charset="0"/>
              <a:cs typeface="Arial" pitchFamily="34" charset="0"/>
            </a:rPr>
            <a:t>Partially platinum </a:t>
          </a:r>
          <a:r>
            <a:rPr lang="en-US" sz="1700" b="1" kern="1200" noProof="0" dirty="0" smtClean="0">
              <a:latin typeface="Arial" pitchFamily="34" charset="0"/>
              <a:cs typeface="Arial" pitchFamily="34" charset="0"/>
            </a:rPr>
            <a:t>sensitive </a:t>
          </a:r>
          <a:br>
            <a:rPr lang="en-US" sz="1700" b="1" kern="1200" noProof="0" dirty="0" smtClean="0">
              <a:latin typeface="Arial" pitchFamily="34" charset="0"/>
              <a:cs typeface="Arial" pitchFamily="34" charset="0"/>
            </a:rPr>
          </a:br>
          <a:r>
            <a:rPr lang="en-US" sz="1700" b="1" kern="1200" noProof="0" dirty="0" smtClean="0">
              <a:latin typeface="Arial" pitchFamily="34" charset="0"/>
              <a:cs typeface="Arial" pitchFamily="34" charset="0"/>
            </a:rPr>
            <a:t>(relapse </a:t>
          </a:r>
          <a:br>
            <a:rPr lang="en-US" sz="1700" b="1" kern="1200" noProof="0" dirty="0" smtClean="0">
              <a:latin typeface="Arial" pitchFamily="34" charset="0"/>
              <a:cs typeface="Arial" pitchFamily="34" charset="0"/>
            </a:rPr>
          </a:br>
          <a:r>
            <a:rPr lang="en-US" sz="1700" b="1" kern="1200" noProof="0" dirty="0" smtClean="0">
              <a:latin typeface="Arial" pitchFamily="34" charset="0"/>
              <a:cs typeface="Arial" pitchFamily="34" charset="0"/>
            </a:rPr>
            <a:t>6-12 months)</a:t>
          </a:r>
          <a:endParaRPr lang="en-US" sz="1700" b="1" kern="1200" dirty="0">
            <a:latin typeface="Arial" pitchFamily="34" charset="0"/>
            <a:cs typeface="Arial" pitchFamily="34" charset="0"/>
          </a:endParaRPr>
        </a:p>
      </dsp:txBody>
      <dsp:txXfrm>
        <a:off x="2949615" y="1884198"/>
        <a:ext cx="2211987" cy="1119851"/>
      </dsp:txXfrm>
    </dsp:sp>
    <dsp:sp modelId="{05B73AC5-AD3A-4F56-B821-139CF79F08C9}">
      <dsp:nvSpPr>
        <dsp:cNvPr id="0" name=""/>
        <dsp:cNvSpPr/>
      </dsp:nvSpPr>
      <dsp:spPr>
        <a:xfrm>
          <a:off x="3295990" y="3200400"/>
          <a:ext cx="2529429" cy="1208909"/>
        </a:xfrm>
        <a:prstGeom prst="rect">
          <a:avLst/>
        </a:prstGeom>
        <a:gradFill flip="none" rotWithShape="0">
          <a:gsLst>
            <a:gs pos="0">
              <a:srgbClr val="7030A0">
                <a:shade val="30000"/>
                <a:satMod val="115000"/>
              </a:srgbClr>
            </a:gs>
            <a:gs pos="50000">
              <a:srgbClr val="7030A0">
                <a:shade val="67500"/>
                <a:satMod val="115000"/>
              </a:srgbClr>
            </a:gs>
            <a:gs pos="100000">
              <a:srgbClr val="7030A0">
                <a:shade val="100000"/>
                <a:satMod val="115000"/>
              </a:srgbClr>
            </a:gs>
          </a:gsLst>
          <a:lin ang="81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b="1" kern="1200" noProof="0" dirty="0" smtClean="0">
            <a:solidFill>
              <a:srgbClr val="FFFF00"/>
            </a:solidFill>
            <a:latin typeface="Arial" pitchFamily="34" charset="0"/>
            <a:cs typeface="Arial" pitchFamily="34" charset="0"/>
          </a:endParaRP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noProof="0" smtClean="0">
              <a:solidFill>
                <a:srgbClr val="FFFF00"/>
              </a:solidFill>
              <a:latin typeface="Arial" pitchFamily="34" charset="0"/>
              <a:cs typeface="Arial" pitchFamily="34" charset="0"/>
            </a:rPr>
            <a:t>PLD/Carbo</a:t>
          </a:r>
          <a:r>
            <a:rPr lang="en-US" sz="1700" b="1" kern="1200" noProof="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rPr>
            <a:t>, </a:t>
          </a:r>
          <a:r>
            <a:rPr lang="en-US" sz="1700" b="1" kern="1200" noProof="0" dirty="0" smtClean="0">
              <a:latin typeface="Arial" pitchFamily="34" charset="0"/>
              <a:cs typeface="Arial" pitchFamily="34" charset="0"/>
            </a:rPr>
            <a:t>Gemcitabine/Carbo, Paclitaxel/Carbo, </a:t>
          </a:r>
          <a:r>
            <a:rPr lang="en-US" sz="1700" b="1" kern="1200" noProof="0" dirty="0" err="1" smtClean="0">
              <a:latin typeface="Arial" pitchFamily="34" charset="0"/>
              <a:cs typeface="Arial" pitchFamily="34" charset="0"/>
            </a:rPr>
            <a:t>Trabectedin</a:t>
          </a:r>
          <a:r>
            <a:rPr lang="en-US" sz="1700" b="1" kern="1200" noProof="0" dirty="0" smtClean="0">
              <a:latin typeface="Arial" pitchFamily="34" charset="0"/>
              <a:cs typeface="Arial" pitchFamily="34" charset="0"/>
            </a:rPr>
            <a:t>/PLD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b="1" kern="1200" noProof="0" dirty="0" smtClean="0">
            <a:latin typeface="Arial" pitchFamily="34" charset="0"/>
            <a:cs typeface="Arial" pitchFamily="34" charset="0"/>
          </a:endParaRPr>
        </a:p>
      </dsp:txBody>
      <dsp:txXfrm>
        <a:off x="3295990" y="3200400"/>
        <a:ext cx="2529429" cy="1208909"/>
      </dsp:txXfrm>
    </dsp:sp>
    <dsp:sp modelId="{214A92C6-6C96-411C-87A7-C67F67A33764}">
      <dsp:nvSpPr>
        <dsp:cNvPr id="0" name=""/>
        <dsp:cNvSpPr/>
      </dsp:nvSpPr>
      <dsp:spPr>
        <a:xfrm>
          <a:off x="5750506" y="1884198"/>
          <a:ext cx="2211987" cy="1119851"/>
        </a:xfrm>
        <a:prstGeom prst="rect">
          <a:avLst/>
        </a:prstGeom>
        <a:gradFill flip="none" rotWithShape="0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81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noProof="0" dirty="0" smtClean="0">
              <a:latin typeface="Arial" pitchFamily="34" charset="0"/>
              <a:cs typeface="Arial" pitchFamily="34" charset="0"/>
            </a:rPr>
            <a:t>Platinum-resistant / refractory </a:t>
          </a:r>
          <a:br>
            <a:rPr lang="en-US" sz="1700" b="1" kern="1200" noProof="0" dirty="0" smtClean="0">
              <a:latin typeface="Arial" pitchFamily="34" charset="0"/>
              <a:cs typeface="Arial" pitchFamily="34" charset="0"/>
            </a:rPr>
          </a:br>
          <a:r>
            <a:rPr lang="en-US" sz="1700" b="1" kern="1200" noProof="0" dirty="0" smtClean="0">
              <a:latin typeface="Arial" pitchFamily="34" charset="0"/>
              <a:cs typeface="Arial" pitchFamily="34" charset="0"/>
            </a:rPr>
            <a:t>(relapse &lt;6 months or no response)</a:t>
          </a:r>
          <a:endParaRPr lang="en-US" sz="1700" b="1" kern="1200" dirty="0">
            <a:latin typeface="Arial" pitchFamily="34" charset="0"/>
            <a:cs typeface="Arial" pitchFamily="34" charset="0"/>
          </a:endParaRPr>
        </a:p>
      </dsp:txBody>
      <dsp:txXfrm>
        <a:off x="5750506" y="1884198"/>
        <a:ext cx="2211987" cy="1119851"/>
      </dsp:txXfrm>
    </dsp:sp>
    <dsp:sp modelId="{D954BA0A-B13F-48E0-88FE-0F02D8555BF4}">
      <dsp:nvSpPr>
        <dsp:cNvPr id="0" name=""/>
        <dsp:cNvSpPr/>
      </dsp:nvSpPr>
      <dsp:spPr>
        <a:xfrm>
          <a:off x="6096882" y="3157581"/>
          <a:ext cx="2369486" cy="1384067"/>
        </a:xfrm>
        <a:prstGeom prst="rect">
          <a:avLst/>
        </a:prstGeom>
        <a:gradFill flip="none" rotWithShape="0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81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noProof="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rPr>
            <a:t>PLD</a:t>
          </a:r>
          <a:r>
            <a:rPr lang="en-US" sz="1700" b="1" kern="1200" noProof="0" dirty="0" smtClean="0">
              <a:latin typeface="Arial" pitchFamily="34" charset="0"/>
              <a:cs typeface="Arial" pitchFamily="34" charset="0"/>
            </a:rPr>
            <a:t>, </a:t>
          </a:r>
          <a:r>
            <a:rPr lang="en-US" sz="1700" b="1" kern="1200" noProof="0" dirty="0" err="1" smtClean="0">
              <a:latin typeface="Arial" pitchFamily="34" charset="0"/>
              <a:cs typeface="Arial" pitchFamily="34" charset="0"/>
            </a:rPr>
            <a:t>topotecan</a:t>
          </a:r>
          <a:r>
            <a:rPr lang="en-US" sz="1700" b="1" kern="1200" noProof="0" dirty="0" smtClean="0">
              <a:latin typeface="Arial" pitchFamily="34" charset="0"/>
              <a:cs typeface="Arial" pitchFamily="34" charset="0"/>
            </a:rPr>
            <a:t>, weekly </a:t>
          </a:r>
          <a:r>
            <a:rPr lang="en-US" sz="1700" b="1" kern="1200" noProof="0" dirty="0" err="1" smtClean="0">
              <a:latin typeface="Arial" pitchFamily="34" charset="0"/>
              <a:cs typeface="Arial" pitchFamily="34" charset="0"/>
            </a:rPr>
            <a:t>carbo</a:t>
          </a:r>
          <a:r>
            <a:rPr lang="en-US" sz="1700" b="1" kern="1200" noProof="0" dirty="0" smtClean="0">
              <a:latin typeface="Arial" pitchFamily="34" charset="0"/>
              <a:cs typeface="Arial" pitchFamily="34" charset="0"/>
            </a:rPr>
            <a:t> / paclitaxel or </a:t>
          </a:r>
          <a:br>
            <a:rPr lang="en-US" sz="1700" b="1" kern="1200" noProof="0" dirty="0" smtClean="0">
              <a:latin typeface="Arial" pitchFamily="34" charset="0"/>
              <a:cs typeface="Arial" pitchFamily="34" charset="0"/>
            </a:rPr>
          </a:br>
          <a:r>
            <a:rPr lang="en-US" sz="1700" b="1" kern="1200" noProof="0" dirty="0" smtClean="0">
              <a:latin typeface="Arial" pitchFamily="34" charset="0"/>
              <a:cs typeface="Arial" pitchFamily="34" charset="0"/>
            </a:rPr>
            <a:t>paclitaxel weekly</a:t>
          </a:r>
          <a:br>
            <a:rPr lang="en-US" sz="1700" b="1" kern="1200" noProof="0" dirty="0" smtClean="0">
              <a:latin typeface="Arial" pitchFamily="34" charset="0"/>
              <a:cs typeface="Arial" pitchFamily="34" charset="0"/>
            </a:rPr>
          </a:br>
          <a:r>
            <a:rPr lang="en-US" sz="1700" b="1" kern="1200" noProof="0" dirty="0" smtClean="0">
              <a:latin typeface="Arial" pitchFamily="34" charset="0"/>
              <a:cs typeface="Arial" pitchFamily="34" charset="0"/>
            </a:rPr>
            <a:t>Experimental drugs </a:t>
          </a:r>
        </a:p>
      </dsp:txBody>
      <dsp:txXfrm>
        <a:off x="6096882" y="3157581"/>
        <a:ext cx="2369486" cy="13840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jpe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0.64509</cdr:x>
      <cdr:y>0.29308</cdr:y>
    </cdr:from>
    <cdr:to>
      <cdr:x>0.85745</cdr:x>
      <cdr:y>0.40619</cdr:y>
    </cdr:to>
    <cdr:sp macro="" textlink="">
      <cdr:nvSpPr>
        <cdr:cNvPr id="2" name="Tekstvak 11"/>
        <cdr:cNvSpPr txBox="1"/>
      </cdr:nvSpPr>
      <cdr:spPr>
        <a:xfrm xmlns:a="http://schemas.openxmlformats.org/drawingml/2006/main">
          <a:off x="5308810" y="1355782"/>
          <a:ext cx="1747638" cy="52324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nl-B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nl-BE" sz="1400" i="1" dirty="0" smtClean="0">
              <a:solidFill>
                <a:srgbClr val="FFFF00"/>
              </a:solidFill>
            </a:rPr>
            <a:t>TP53 / RB </a:t>
          </a:r>
          <a:r>
            <a:rPr lang="nl-BE" sz="1400" dirty="0" err="1" smtClean="0">
              <a:solidFill>
                <a:srgbClr val="FFFF00"/>
              </a:solidFill>
            </a:rPr>
            <a:t>pathway</a:t>
          </a:r>
          <a:endParaRPr lang="nl-BE" sz="1400" dirty="0" smtClean="0">
            <a:solidFill>
              <a:srgbClr val="FFFF00"/>
            </a:solidFill>
          </a:endParaRPr>
        </a:p>
        <a:p xmlns:a="http://schemas.openxmlformats.org/drawingml/2006/main">
          <a:r>
            <a:rPr lang="nl-BE" sz="1400" dirty="0" err="1" smtClean="0">
              <a:solidFill>
                <a:srgbClr val="FFFF00"/>
              </a:solidFill>
            </a:rPr>
            <a:t>Chromosomal</a:t>
          </a:r>
          <a:r>
            <a:rPr lang="nl-BE" sz="1400" dirty="0" smtClean="0">
              <a:solidFill>
                <a:srgbClr val="FFFF00"/>
              </a:solidFill>
            </a:rPr>
            <a:t> </a:t>
          </a:r>
          <a:r>
            <a:rPr lang="nl-BE" sz="1400" dirty="0" err="1" smtClean="0">
              <a:solidFill>
                <a:srgbClr val="FFFF00"/>
              </a:solidFill>
            </a:rPr>
            <a:t>instability</a:t>
          </a:r>
          <a:endParaRPr lang="nl-BE" sz="1400" dirty="0">
            <a:solidFill>
              <a:srgbClr val="FFFF00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0.64509</cdr:x>
      <cdr:y>0.29308</cdr:y>
    </cdr:from>
    <cdr:to>
      <cdr:x>0.85745</cdr:x>
      <cdr:y>0.40619</cdr:y>
    </cdr:to>
    <cdr:sp macro="" textlink="">
      <cdr:nvSpPr>
        <cdr:cNvPr id="2" name="Tekstvak 11"/>
        <cdr:cNvSpPr txBox="1"/>
      </cdr:nvSpPr>
      <cdr:spPr>
        <a:xfrm xmlns:a="http://schemas.openxmlformats.org/drawingml/2006/main">
          <a:off x="5308810" y="1355782"/>
          <a:ext cx="1747638" cy="52324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nl-BE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nl-BE" sz="1400" i="1" dirty="0" smtClean="0">
              <a:solidFill>
                <a:srgbClr val="FFFF00"/>
              </a:solidFill>
            </a:rPr>
            <a:t>TP53 / RB </a:t>
          </a:r>
          <a:r>
            <a:rPr lang="nl-BE" sz="1400" dirty="0" err="1" smtClean="0">
              <a:solidFill>
                <a:srgbClr val="FFFF00"/>
              </a:solidFill>
            </a:rPr>
            <a:t>pathway</a:t>
          </a:r>
          <a:endParaRPr lang="nl-BE" sz="1400" dirty="0" smtClean="0">
            <a:solidFill>
              <a:srgbClr val="FFFF00"/>
            </a:solidFill>
          </a:endParaRPr>
        </a:p>
        <a:p xmlns:a="http://schemas.openxmlformats.org/drawingml/2006/main">
          <a:r>
            <a:rPr lang="nl-BE" sz="1400" dirty="0" err="1" smtClean="0">
              <a:solidFill>
                <a:srgbClr val="FFFF00"/>
              </a:solidFill>
            </a:rPr>
            <a:t>Chromosomal</a:t>
          </a:r>
          <a:r>
            <a:rPr lang="nl-BE" sz="1400" dirty="0" smtClean="0">
              <a:solidFill>
                <a:srgbClr val="FFFF00"/>
              </a:solidFill>
            </a:rPr>
            <a:t> </a:t>
          </a:r>
          <a:r>
            <a:rPr lang="nl-BE" sz="1400" dirty="0" err="1" smtClean="0">
              <a:solidFill>
                <a:srgbClr val="FFFF00"/>
              </a:solidFill>
            </a:rPr>
            <a:t>instability</a:t>
          </a:r>
          <a:endParaRPr lang="nl-BE" sz="1400" dirty="0">
            <a:solidFill>
              <a:srgbClr val="FFFF00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N W3" pitchFamily="-110" charset="-128"/>
                <a:cs typeface="+mn-cs"/>
                <a:sym typeface="Arial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ヒラギノ角ゴ ProN W3" pitchFamily="-110" charset="-128"/>
                <a:cs typeface="+mn-cs"/>
                <a:sym typeface="Arial" charset="0"/>
              </a:defRPr>
            </a:lvl1pPr>
          </a:lstStyle>
          <a:p>
            <a:pPr>
              <a:defRPr/>
            </a:pPr>
            <a:fld id="{516496B4-791A-4D87-A7A7-927B712BB851}" type="datetime1">
              <a:rPr lang="en-US"/>
              <a:pPr>
                <a:defRPr/>
              </a:pPr>
              <a:t>10/27/2014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nl-BE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ヒラギノ角ゴ ProN W3" pitchFamily="-110" charset="-128"/>
                <a:cs typeface="+mn-cs"/>
                <a:sym typeface="Arial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ヒラギノ角ゴ ProN W3" pitchFamily="-110" charset="-128"/>
                <a:cs typeface="+mn-cs"/>
                <a:sym typeface="Arial" charset="0"/>
              </a:defRPr>
            </a:lvl1pPr>
          </a:lstStyle>
          <a:p>
            <a:pPr>
              <a:defRPr/>
            </a:pPr>
            <a:fld id="{3E62198C-8E08-49AF-87C7-EF7C67440D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966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pitchFamily="-110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62198C-8E08-49AF-87C7-EF7C67440D3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50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nl-BE" smtClean="0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28FAB94-37A7-4873-9217-6B35BA1401D1}" type="slidenum">
              <a:rPr lang="en-US" sz="1200" i="0">
                <a:solidFill>
                  <a:srgbClr val="000000"/>
                </a:solidFill>
                <a:latin typeface="Arial" pitchFamily="34" charset="0"/>
              </a:rPr>
              <a:pPr eaLnBrk="1" hangingPunct="1"/>
              <a:t>13</a:t>
            </a:fld>
            <a:endParaRPr lang="en-US" sz="1200" i="0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D5B529-3043-4694-874F-267CBA8E49EA}" type="slidenum">
              <a:rPr lang="it-IT"/>
              <a:pPr/>
              <a:t>14</a:t>
            </a:fld>
            <a:endParaRPr lang="it-IT"/>
          </a:p>
        </p:txBody>
      </p:sp>
      <p:sp>
        <p:nvSpPr>
          <p:cNvPr id="406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363" y="4342303"/>
            <a:ext cx="5027276" cy="4115532"/>
          </a:xfrm>
        </p:spPr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 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62198C-8E08-49AF-87C7-EF7C67440D3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59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D73B5-6FE2-4BD1-B940-7C599726EF51}" type="slidenum">
              <a:rPr lang="nl-BE" smtClean="0">
                <a:solidFill>
                  <a:prstClr val="black"/>
                </a:solidFill>
              </a:rPr>
              <a:pPr/>
              <a:t>18</a:t>
            </a:fld>
            <a:endParaRPr lang="nl-B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949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D73B5-6FE2-4BD1-B940-7C599726EF51}" type="slidenum">
              <a:rPr lang="nl-BE" smtClean="0">
                <a:solidFill>
                  <a:prstClr val="black"/>
                </a:solidFill>
              </a:rPr>
              <a:pPr/>
              <a:t>19</a:t>
            </a:fld>
            <a:endParaRPr lang="nl-B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949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4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jpeg"/><Relationship Id="rId7" Type="http://schemas.openxmlformats.org/officeDocument/2006/relationships/image" Target="../media/image21.png"/><Relationship Id="rId2" Type="http://schemas.openxmlformats.org/officeDocument/2006/relationships/slideMaster" Target="../slideMasters/slideMaster29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9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9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jpeg"/><Relationship Id="rId7" Type="http://schemas.openxmlformats.org/officeDocument/2006/relationships/image" Target="../media/image21.png"/><Relationship Id="rId2" Type="http://schemas.openxmlformats.org/officeDocument/2006/relationships/slideMaster" Target="../slideMasters/slideMaster30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0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76200"/>
            <a:ext cx="8491538" cy="7000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304800" y="1143000"/>
            <a:ext cx="8466138" cy="4953000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602212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1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1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1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67CD7C-24AF-47AB-AFE6-AE3735A958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45681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5864E5-1DCA-4F61-9535-AF73ECB0D7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57915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1" y="228600"/>
            <a:ext cx="194310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93834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E56F6F-5C27-407F-B746-8FA4F2780E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408854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219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13" y="1828800"/>
            <a:ext cx="3818467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39747" y="1828800"/>
            <a:ext cx="3818467" cy="4114800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9356F7-A978-4300-AE38-AE6F60B9DE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85012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219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13" y="1828800"/>
            <a:ext cx="3818467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39747" y="1828800"/>
            <a:ext cx="3818467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8F6A31-3056-466D-80B7-1DE9DB7B1E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32517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219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13" y="1828800"/>
            <a:ext cx="3818467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9747" y="1828800"/>
            <a:ext cx="3818467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00C6F9-DE8A-4C7B-ABEB-94B12E2BED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683016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219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13" y="1828800"/>
            <a:ext cx="3818467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39747" y="1828800"/>
            <a:ext cx="3818467" cy="4114800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9C35C3-61D7-4178-BAF6-017DC5D5E1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96436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219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1828800"/>
            <a:ext cx="7772400" cy="4114800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6F5CA-55C8-4620-AB3B-1AF0BDCD79A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657499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219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828800"/>
            <a:ext cx="7772400" cy="4114800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0A0E14-08EA-4DC8-9C40-B9259FB081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169832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219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685813" y="1828800"/>
            <a:ext cx="3818467" cy="4114800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39747" y="1828800"/>
            <a:ext cx="3818467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DCD8C-BC47-4718-AF79-8412FAD0490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0246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46710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228600"/>
            <a:ext cx="77724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7ACB43-CECA-47D1-95EF-9123C78AD9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62292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219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13" y="1828800"/>
            <a:ext cx="3818467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39747" y="1828800"/>
            <a:ext cx="3818467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39747" y="3962400"/>
            <a:ext cx="3818467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37FB2-7050-4F1E-9D94-89CFB7A5014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487317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219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5800" y="1828800"/>
            <a:ext cx="7772400" cy="4114800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B390BF-864A-49A7-99D2-893298A0EE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277281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4839917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AIOM 2000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AA0EE1-1EBC-473E-AB38-A23926FF5F07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5099625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nl-NL" smtClean="0"/>
              <a:t>Klik om het opmaakprofiel van de modelondertitel te bewerken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AIOM 2000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EB413-DABC-4CA9-96FD-348084D57386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7437151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374527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52282"/>
            <a:ext cx="8467859" cy="490685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70389" y="6542134"/>
            <a:ext cx="8151812" cy="193675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38257" y="0"/>
            <a:ext cx="8229600" cy="1143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rgbClr val="FF99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215109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4758167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213459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671974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75393464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9052051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9252720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2810169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494098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73137076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00662808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847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7429890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20484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3916534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het opmaakprofiel van de modelondertitel te bewerken</a:t>
            </a:r>
            <a:endParaRPr lang="nl-BE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133434-2F21-4356-AC34-4526FE7D0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15573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2268DA-BAD4-47E6-8E53-B5794753C8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86087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1EA47D-5279-4AA7-8C9C-8264A64D2C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05106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906F64-17FF-45AF-A7E1-D672E44D9E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27904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FA26D3-3EAB-4BFF-8918-49DE3D5B6C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75421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B950A2-1268-4C1B-92CF-ACEAE894BC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79161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7453C-6E67-49BF-B647-7E1EAA345B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21819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2B909-1956-4AE9-9CF5-FBB4111843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89014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 smtClean="0">
              <a:sym typeface="Lucida Grande" charset="0"/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E55EC2-B1DB-4B23-8DA7-A3A269D23E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01163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BDAA3C-6BD6-4742-A0C1-E7CF6C1920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109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267884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90488"/>
            <a:ext cx="2057400" cy="6767512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90488"/>
            <a:ext cx="6019800" cy="6767512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F5D8E0-5D85-4C87-B67C-7FCE22232D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94892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 userDrawn="1"/>
        </p:nvSpPr>
        <p:spPr bwMode="hidden">
          <a:xfrm>
            <a:off x="0" y="0"/>
            <a:ext cx="9144000" cy="58674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FFFF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94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1788" y="1638300"/>
            <a:ext cx="8480425" cy="1470025"/>
          </a:xfrm>
        </p:spPr>
        <p:txBody>
          <a:bodyPr anchor="b"/>
          <a:lstStyle>
            <a:lvl1pPr>
              <a:defRPr sz="4400" smtClean="0"/>
            </a:lvl1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94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8613" y="4343400"/>
            <a:ext cx="8486775" cy="1870075"/>
          </a:xfrm>
        </p:spPr>
        <p:txBody>
          <a:bodyPr/>
          <a:lstStyle>
            <a:lvl1pPr marL="0" indent="0" algn="ctr">
              <a:buFontTx/>
              <a:buNone/>
              <a:defRPr sz="2800" smtClean="0"/>
            </a:lvl1pPr>
          </a:lstStyle>
          <a:p>
            <a:r>
              <a:rPr lang="en-US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037101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46492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5881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8652987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19367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124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29896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195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169845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33912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anchorCtr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714940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39072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22694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>
            <a:normAutofit/>
          </a:bodyPr>
          <a:lstStyle/>
          <a:p>
            <a:pPr lvl="0"/>
            <a:endParaRPr lang="nl-BE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AIOM 2000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4956CB-CFEA-49BB-B2CB-7EBE8346C482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0653875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z="1800">
                <a:ea typeface="ヒラギノ角ゴ ProN W3"/>
                <a:cs typeface="ヒラギノ角ゴ ProN W3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algn="l">
              <a:defRPr sz="1800">
                <a:ea typeface="ヒラギノ角ゴ ProN W3"/>
                <a:cs typeface="ヒラギノ角ゴ ProN W3"/>
              </a:defRPr>
            </a:lvl1pPr>
          </a:lstStyle>
          <a:p>
            <a:pPr>
              <a:defRPr/>
            </a:pPr>
            <a:r>
              <a:rPr lang="nl-NL"/>
              <a:t>AIOM 2000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z="1800">
                <a:ea typeface="ヒラギノ角ゴ ProN W3"/>
                <a:cs typeface="ヒラギノ角ゴ ProN W3"/>
              </a:defRPr>
            </a:lvl1pPr>
          </a:lstStyle>
          <a:p>
            <a:pPr>
              <a:defRPr/>
            </a:pPr>
            <a:fld id="{9EBEE9F5-2F4B-486E-B65C-57F7B03C6B5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60986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8F3FD-33DD-2045-BED8-045826B16567}" type="datetimeFigureOut">
              <a:rPr lang="en-US" smtClean="0"/>
              <a:pPr/>
              <a:t>10/27/2014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831B-A5CC-C34A-8E59-029518435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5728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8F3FD-33DD-2045-BED8-045826B16567}" type="datetimeFigureOut">
              <a:rPr lang="en-US" smtClean="0"/>
              <a:pPr/>
              <a:t>10/27/2014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831B-A5CC-C34A-8E59-029518435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0040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8F3FD-33DD-2045-BED8-045826B16567}" type="datetimeFigureOut">
              <a:rPr lang="en-US" smtClean="0"/>
              <a:pPr/>
              <a:t>10/27/2014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831B-A5CC-C34A-8E59-029518435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902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8F3FD-33DD-2045-BED8-045826B16567}" type="datetimeFigureOut">
              <a:rPr lang="en-US" smtClean="0"/>
              <a:pPr/>
              <a:t>10/27/2014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831B-A5CC-C34A-8E59-029518435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718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8F3FD-33DD-2045-BED8-045826B16567}" type="datetimeFigureOut">
              <a:rPr lang="en-US" smtClean="0"/>
              <a:pPr/>
              <a:t>10/27/2014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831B-A5CC-C34A-8E59-029518435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35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95402"/>
            <a:ext cx="2057400" cy="4830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95402"/>
            <a:ext cx="6019800" cy="4830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859372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8F3FD-33DD-2045-BED8-045826B16567}" type="datetimeFigureOut">
              <a:rPr lang="en-US" smtClean="0"/>
              <a:pPr/>
              <a:t>10/27/2014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831B-A5CC-C34A-8E59-029518435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7922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8F3FD-33DD-2045-BED8-045826B16567}" type="datetimeFigureOut">
              <a:rPr lang="en-US" smtClean="0"/>
              <a:pPr/>
              <a:t>10/27/2014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831B-A5CC-C34A-8E59-029518435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4829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8F3FD-33DD-2045-BED8-045826B16567}" type="datetimeFigureOut">
              <a:rPr lang="en-US" smtClean="0"/>
              <a:pPr/>
              <a:t>10/27/2014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831B-A5CC-C34A-8E59-029518435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7580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8F3FD-33DD-2045-BED8-045826B16567}" type="datetimeFigureOut">
              <a:rPr lang="en-US" smtClean="0"/>
              <a:pPr/>
              <a:t>10/27/2014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831B-A5CC-C34A-8E59-029518435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8945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4950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sk-SK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BCA34B-46E9-425C-ACC0-B4819A86FE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5115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7516FF-5A97-4E56-AE55-83BA131BD5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5000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806E6-F80F-4022-A9DD-AAABCE800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3922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ln w="0"/>
          <a:effectLst/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AIOM 2000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AA0EE1-1EBC-473E-AB38-A23926FF5F07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F22B6-68EC-49CD-A1F0-1DCCFF8DF2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7831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17908C-11DB-4F2F-A0DA-EE63ACCCDF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4913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3F254-7DD1-4652-90A5-D1FFBD3957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82666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384F1-6883-4D8C-8C2D-807CBCDF24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4702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F55C82-E62B-44D2-B6E1-9D537A6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3158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sk-SK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CF49D-B3C9-4B02-99BB-2FB2E11E2B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2387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C9608-9795-4E74-857D-2284F90372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627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FA38B2-29B4-44E9-B51B-91DA6E27E9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25083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90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5604FF-E08B-4ABB-ADF6-F2179CBB15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5744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90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D5D556-66CB-4692-96DD-2B1B21B5AC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76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FFFFFF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>
                <a:solidFill>
                  <a:srgbClr val="FFFFFF"/>
                </a:solidFill>
              </a:rPr>
              <a:t>AIOM 2000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394E19C-2D55-4FB7-8BB9-1309AEFC755F}" type="slidenum">
              <a:rPr lang="nl-NL">
                <a:solidFill>
                  <a:srgbClr val="FFFFFF"/>
                </a:solidFill>
              </a:rPr>
              <a:pPr/>
              <a:t>‹#›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390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sk-SK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BCA34B-46E9-425C-ACC0-B4819A86FE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17539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7516FF-5A97-4E56-AE55-83BA131BD5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70321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0806E6-F80F-4022-A9DD-AAABCE800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8987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F22B6-68EC-49CD-A1F0-1DCCFF8DF2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0756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17908C-11DB-4F2F-A0DA-EE63ACCCDF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62915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3F254-7DD1-4652-90A5-D1FFBD3957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99658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384F1-6883-4D8C-8C2D-807CBCDF24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15494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F55C82-E62B-44D2-B6E1-9D537A609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21650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sk-SK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CF49D-B3C9-4B02-99BB-2FB2E11E2B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24519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C9608-9795-4E74-857D-2284F90372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2261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FFFFFF"/>
              </a:solidFill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>
                <a:solidFill>
                  <a:srgbClr val="FFFFFF"/>
                </a:solidFill>
              </a:rPr>
              <a:t>AIOM 2000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4778A4F-5BBE-457E-8F3C-E017689CA927}" type="slidenum">
              <a:rPr lang="nl-NL">
                <a:solidFill>
                  <a:srgbClr val="FFFFFF"/>
                </a:solidFill>
              </a:rPr>
              <a:pPr/>
              <a:t>‹#›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893366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FA38B2-29B4-44E9-B51B-91DA6E27E9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1494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5604FF-E08B-4ABB-ADF6-F2179CBB15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57997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D5D556-66CB-4692-96DD-2B1B21B5AC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98903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7B1D6F-E6B3-4424-B0F8-267916E5AB5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015629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grafiek 2"/>
          <p:cNvSpPr>
            <a:spLocks noGrp="1"/>
          </p:cNvSpPr>
          <p:nvPr>
            <p:ph type="chart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FFFFFF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>
                <a:solidFill>
                  <a:srgbClr val="FFFFFF"/>
                </a:solidFill>
              </a:rPr>
              <a:t>AIOM 2000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394E19C-2D55-4FB7-8BB9-1309AEFC755F}" type="slidenum">
              <a:rPr lang="nl-NL">
                <a:solidFill>
                  <a:srgbClr val="FFFFFF"/>
                </a:solidFill>
              </a:rPr>
              <a:pPr/>
              <a:t>‹#›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204944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17509_PPT Template_AURELIA-TITLE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3 logo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1400" y="0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ƌ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7688" y="946150"/>
            <a:ext cx="1422400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6500813" y="965200"/>
          <a:ext cx="2378075" cy="150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5" name="Bitmap Image" r:id="rId6" imgW="2914286" imgH="1514686" progId="PBrush">
                  <p:embed/>
                </p:oleObj>
              </mc:Choice>
              <mc:Fallback>
                <p:oleObj name="Bitmap Image" r:id="rId6" imgW="2914286" imgH="15146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17680"/>
                      <a:stretch>
                        <a:fillRect/>
                      </a:stretch>
                    </p:blipFill>
                    <p:spPr bwMode="auto">
                      <a:xfrm>
                        <a:off x="6500813" y="965200"/>
                        <a:ext cx="2378075" cy="1500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10" descr="17509_Aurelialogo-RGB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391400" y="5789613"/>
            <a:ext cx="1676400" cy="93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82892" y="2768598"/>
            <a:ext cx="7772400" cy="719669"/>
          </a:xfrm>
        </p:spPr>
        <p:txBody>
          <a:bodyPr/>
          <a:lstStyle>
            <a:lvl1pPr algn="r">
              <a:defRPr b="1" i="1" smtClean="0">
                <a:latin typeface="Arial" charset="0"/>
                <a:ea typeface="ヒラギノ角ゴ Pro W3" pitchFamily="84" charset="-128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3488267"/>
            <a:ext cx="6400800" cy="1301041"/>
          </a:xfrm>
        </p:spPr>
        <p:txBody>
          <a:bodyPr anchor="ctr"/>
          <a:lstStyle>
            <a:lvl1pPr marL="0" indent="0" algn="r">
              <a:buNone/>
              <a:defRPr sz="2800" smtClean="0">
                <a:solidFill>
                  <a:srgbClr val="523160"/>
                </a:solidFill>
                <a:ea typeface="ヒラギノ角ゴ Pro W3" pitchFamily="84" charset="-128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t="465" r="45188" b="818"/>
          <a:stretch/>
        </p:blipFill>
        <p:spPr bwMode="auto">
          <a:xfrm>
            <a:off x="6862104" y="43894"/>
            <a:ext cx="444307" cy="39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0" y="0"/>
            <a:ext cx="714375" cy="396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4EA6256-9D40-4B0B-809A-DC3650B55C25}" type="slidenum">
              <a:rPr lang="en-US" sz="2000" b="1" i="1">
                <a:solidFill>
                  <a:srgbClr val="523160"/>
                </a:solidFill>
                <a:latin typeface="Arial"/>
                <a:ea typeface="ヒラギノ角ゴ Pro W3" pitchFamily="84" charset="-128"/>
                <a:cs typeface="ヒラギノ角ゴ Pro W3" charset="-128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2000" b="1" i="1" dirty="0">
              <a:solidFill>
                <a:srgbClr val="523160"/>
              </a:solidFill>
              <a:latin typeface="Arial"/>
              <a:ea typeface="ヒラギノ角ゴ Pro W3" pitchFamily="84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8514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17509_PPT Template_AURELIA-TIT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3 logo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0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 descr="17509_Aurelialogo-RGB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1400" y="5789613"/>
            <a:ext cx="1676400" cy="93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0" y="0"/>
            <a:ext cx="714375" cy="396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69DB561-597B-4220-8C0B-029427537C25}" type="slidenum">
              <a:rPr lang="en-US" sz="2000" b="1" i="1">
                <a:solidFill>
                  <a:srgbClr val="523160"/>
                </a:solidFill>
                <a:latin typeface="Arial"/>
                <a:ea typeface="ヒラギノ角ゴ Pro W3" pitchFamily="84" charset="-128"/>
                <a:cs typeface="ヒラギノ角ゴ Pro W3" charset="-128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2000" b="1" i="1" dirty="0">
              <a:solidFill>
                <a:srgbClr val="523160"/>
              </a:solidFill>
              <a:latin typeface="Arial"/>
              <a:ea typeface="ヒラギノ角ゴ Pro W3" pitchFamily="84" charset="-128"/>
              <a:cs typeface="ヒラギノ角ゴ Pro W3" charset="-128"/>
            </a:endParaRP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82892" y="2768598"/>
            <a:ext cx="7772400" cy="719669"/>
          </a:xfrm>
        </p:spPr>
        <p:txBody>
          <a:bodyPr/>
          <a:lstStyle>
            <a:lvl1pPr algn="r">
              <a:defRPr b="1" i="1" smtClean="0">
                <a:latin typeface="Arial" charset="0"/>
                <a:ea typeface="ヒラギノ角ゴ Pro W3" pitchFamily="84" charset="-128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3488267"/>
            <a:ext cx="6400800" cy="1301041"/>
          </a:xfrm>
        </p:spPr>
        <p:txBody>
          <a:bodyPr anchor="ctr"/>
          <a:lstStyle>
            <a:lvl1pPr marL="0" indent="0" algn="r">
              <a:buNone/>
              <a:defRPr sz="2800" smtClean="0">
                <a:solidFill>
                  <a:srgbClr val="523160"/>
                </a:solidFill>
                <a:ea typeface="ヒラギノ角ゴ Pro W3" pitchFamily="84" charset="-128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t="465" r="45188" b="818"/>
          <a:stretch/>
        </p:blipFill>
        <p:spPr bwMode="auto">
          <a:xfrm>
            <a:off x="6862104" y="43894"/>
            <a:ext cx="444307" cy="39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9185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489" y="1700808"/>
            <a:ext cx="8229600" cy="4301658"/>
          </a:xfrm>
        </p:spPr>
        <p:txBody>
          <a:bodyPr/>
          <a:lstStyle>
            <a:lvl1pPr>
              <a:buClr>
                <a:srgbClr val="007C85"/>
              </a:buClr>
              <a:defRPr sz="1800" i="0">
                <a:solidFill>
                  <a:srgbClr val="007C85"/>
                </a:solidFill>
                <a:latin typeface="Arial" pitchFamily="34" charset="0"/>
                <a:cs typeface="Arial" pitchFamily="34" charset="0"/>
              </a:defRPr>
            </a:lvl1pPr>
            <a:lvl2pPr marL="900000">
              <a:buSzPct val="100000"/>
              <a:buFont typeface="Wingdings" pitchFamily="2" charset="2"/>
              <a:buChar char="§"/>
              <a:defRPr sz="1800">
                <a:latin typeface="Arial" pitchFamily="34" charset="0"/>
                <a:cs typeface="Arial" pitchFamily="34" charset="0"/>
              </a:defRPr>
            </a:lvl2pPr>
            <a:lvl3pPr marL="1350000">
              <a:defRPr sz="1800">
                <a:latin typeface="Arial" pitchFamily="34" charset="0"/>
                <a:cs typeface="Arial" pitchFamily="34" charset="0"/>
              </a:defRPr>
            </a:lvl3pPr>
            <a:lvl4pPr marL="1800000"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71308" y="485421"/>
            <a:ext cx="8215491" cy="92110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6116714"/>
            <a:ext cx="7146524" cy="741286"/>
          </a:xfrm>
        </p:spPr>
        <p:txBody>
          <a:bodyPr anchor="b">
            <a:normAutofit/>
          </a:bodyPr>
          <a:lstStyle>
            <a:lvl1pPr marL="0" indent="0">
              <a:buNone/>
              <a:defRPr sz="12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12469" y="1412776"/>
            <a:ext cx="8352928" cy="0"/>
          </a:xfrm>
          <a:prstGeom prst="line">
            <a:avLst/>
          </a:prstGeom>
          <a:ln>
            <a:solidFill>
              <a:srgbClr val="007C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0" y="0"/>
            <a:ext cx="714375" cy="396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4EA6256-9D40-4B0B-809A-DC3650B55C25}" type="slidenum">
              <a:rPr lang="en-US" sz="2000" b="1" i="1">
                <a:solidFill>
                  <a:srgbClr val="523160"/>
                </a:solidFill>
                <a:latin typeface="Arial"/>
                <a:ea typeface="ヒラギノ角ゴ Pro W3" pitchFamily="84" charset="-128"/>
                <a:cs typeface="ヒラギノ角ゴ Pro W3" charset="-128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2000" b="1" i="1" dirty="0">
              <a:solidFill>
                <a:srgbClr val="523160"/>
              </a:solidFill>
              <a:latin typeface="Arial"/>
              <a:ea typeface="ヒラギノ角ゴ Pro W3" pitchFamily="84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7974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047" y="1373996"/>
            <a:ext cx="4900618" cy="477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8239" y="1373996"/>
            <a:ext cx="3257544" cy="477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Title 7"/>
          <p:cNvSpPr>
            <a:spLocks noGrp="1"/>
          </p:cNvSpPr>
          <p:nvPr>
            <p:ph type="title"/>
          </p:nvPr>
        </p:nvSpPr>
        <p:spPr>
          <a:xfrm>
            <a:off x="471308" y="485421"/>
            <a:ext cx="8215491" cy="921104"/>
          </a:xfr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2800" dirty="0" smtClean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ea typeface="ヒラギノ角ゴ Pro W3" charset="-128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6116714"/>
            <a:ext cx="7146524" cy="741286"/>
          </a:xfrm>
        </p:spPr>
        <p:txBody>
          <a:bodyPr anchor="b">
            <a:normAutofit/>
          </a:bodyPr>
          <a:lstStyle>
            <a:lvl1pPr marL="0" indent="0">
              <a:buNone/>
              <a:defRPr sz="12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12469" y="1412776"/>
            <a:ext cx="8352928" cy="0"/>
          </a:xfrm>
          <a:prstGeom prst="line">
            <a:avLst/>
          </a:prstGeom>
          <a:ln>
            <a:solidFill>
              <a:srgbClr val="007C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0" y="0"/>
            <a:ext cx="714375" cy="396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4EA6256-9D40-4B0B-809A-DC3650B55C25}" type="slidenum">
              <a:rPr lang="en-US" sz="2000" b="1" i="1">
                <a:solidFill>
                  <a:srgbClr val="523160"/>
                </a:solidFill>
                <a:latin typeface="Arial"/>
                <a:ea typeface="ヒラギノ角ゴ Pro W3" pitchFamily="84" charset="-128"/>
                <a:cs typeface="ヒラギノ角ゴ Pro W3" charset="-128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2000" b="1" i="1" dirty="0">
              <a:solidFill>
                <a:srgbClr val="523160"/>
              </a:solidFill>
              <a:latin typeface="Arial"/>
              <a:ea typeface="ヒラギノ角ゴ Pro W3" pitchFamily="84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6764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471308" y="485421"/>
            <a:ext cx="8215491" cy="921104"/>
          </a:xfr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GB" sz="280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ea typeface="ヒラギノ角ゴ Pro W3" charset="-128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6116714"/>
            <a:ext cx="7146524" cy="741286"/>
          </a:xfrm>
        </p:spPr>
        <p:txBody>
          <a:bodyPr anchor="b">
            <a:normAutofit/>
          </a:bodyPr>
          <a:lstStyle>
            <a:lvl1pPr marL="0" indent="0">
              <a:buNone/>
              <a:defRPr sz="12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2469" y="1412776"/>
            <a:ext cx="8352928" cy="0"/>
          </a:xfrm>
          <a:prstGeom prst="line">
            <a:avLst/>
          </a:prstGeom>
          <a:ln>
            <a:solidFill>
              <a:srgbClr val="007C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0" y="0"/>
            <a:ext cx="714375" cy="396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4EA6256-9D40-4B0B-809A-DC3650B55C25}" type="slidenum">
              <a:rPr lang="en-US" sz="2000" b="1" i="1">
                <a:solidFill>
                  <a:srgbClr val="523160"/>
                </a:solidFill>
                <a:latin typeface="Arial"/>
                <a:ea typeface="ヒラギノ角ゴ Pro W3" pitchFamily="84" charset="-128"/>
                <a:cs typeface="ヒラギノ角ゴ Pro W3" charset="-128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2000" b="1" i="1" dirty="0">
              <a:solidFill>
                <a:srgbClr val="523160"/>
              </a:solidFill>
              <a:latin typeface="Arial"/>
              <a:ea typeface="ヒラギノ角ゴ Pro W3" pitchFamily="84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1360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l-NL">
              <a:solidFill>
                <a:srgbClr val="FFFFFF"/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>
                <a:solidFill>
                  <a:srgbClr val="FFFFFF"/>
                </a:solidFill>
              </a:rPr>
              <a:t>AIOM 2000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CEBB7AF-E625-4D33-899C-6005AEDFC0C4}" type="slidenum">
              <a:rPr lang="nl-NL">
                <a:solidFill>
                  <a:srgbClr val="FFFFFF"/>
                </a:solidFill>
              </a:rPr>
              <a:pPr/>
              <a:t>‹#›</a:t>
            </a:fld>
            <a:endParaRPr lang="nl-N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604672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pic>
        <p:nvPicPr>
          <p:cNvPr id="8" name="Picture 9" descr="3 logo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0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t="465" r="45188" b="818"/>
          <a:stretch/>
        </p:blipFill>
        <p:spPr bwMode="auto">
          <a:xfrm>
            <a:off x="6862104" y="43894"/>
            <a:ext cx="444307" cy="39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467544" y="1412776"/>
            <a:ext cx="8280920" cy="0"/>
          </a:xfrm>
          <a:prstGeom prst="line">
            <a:avLst/>
          </a:prstGeom>
          <a:ln w="41275" cmpd="sng">
            <a:solidFill>
              <a:srgbClr val="007C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7"/>
          <p:cNvSpPr>
            <a:spLocks noGrp="1"/>
          </p:cNvSpPr>
          <p:nvPr>
            <p:ph type="title"/>
          </p:nvPr>
        </p:nvSpPr>
        <p:spPr>
          <a:xfrm>
            <a:off x="471308" y="485421"/>
            <a:ext cx="8215491" cy="921104"/>
          </a:xfrm>
        </p:spPr>
        <p:txBody>
          <a:bodyPr>
            <a:normAutofit/>
          </a:bodyPr>
          <a:lstStyle>
            <a:lvl1pPr>
              <a:defRPr sz="2800">
                <a:solidFill>
                  <a:srgbClr val="007C85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3508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17509_PPT Template_AURELIA-TITLE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3 logo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1400" y="0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ƌ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7688" y="946150"/>
            <a:ext cx="1422400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6500813" y="965200"/>
          <a:ext cx="2378075" cy="150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9" name="Bitmap Image" r:id="rId6" imgW="2914286" imgH="1514686" progId="PBrush">
                  <p:embed/>
                </p:oleObj>
              </mc:Choice>
              <mc:Fallback>
                <p:oleObj name="Bitmap Image" r:id="rId6" imgW="2914286" imgH="15146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17680"/>
                      <a:stretch>
                        <a:fillRect/>
                      </a:stretch>
                    </p:blipFill>
                    <p:spPr bwMode="auto">
                      <a:xfrm>
                        <a:off x="6500813" y="965200"/>
                        <a:ext cx="2378075" cy="1500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10" descr="17509_Aurelialogo-RGB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391400" y="5789613"/>
            <a:ext cx="1676400" cy="93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82892" y="2768598"/>
            <a:ext cx="7772400" cy="719669"/>
          </a:xfrm>
        </p:spPr>
        <p:txBody>
          <a:bodyPr/>
          <a:lstStyle>
            <a:lvl1pPr algn="r">
              <a:defRPr b="1" i="1" smtClean="0">
                <a:latin typeface="Arial" charset="0"/>
                <a:ea typeface="ヒラギノ角ゴ Pro W3" pitchFamily="84" charset="-128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3488267"/>
            <a:ext cx="6400800" cy="1301041"/>
          </a:xfrm>
        </p:spPr>
        <p:txBody>
          <a:bodyPr anchor="ctr"/>
          <a:lstStyle>
            <a:lvl1pPr marL="0" indent="0" algn="r">
              <a:buNone/>
              <a:defRPr sz="2800" smtClean="0">
                <a:solidFill>
                  <a:srgbClr val="523160"/>
                </a:solidFill>
                <a:ea typeface="ヒラギノ角ゴ Pro W3" pitchFamily="84" charset="-128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t="465" r="45188" b="818"/>
          <a:stretch/>
        </p:blipFill>
        <p:spPr bwMode="auto">
          <a:xfrm>
            <a:off x="6862104" y="43894"/>
            <a:ext cx="444307" cy="39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0" y="0"/>
            <a:ext cx="714375" cy="396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4EA6256-9D40-4B0B-809A-DC3650B55C25}" type="slidenum">
              <a:rPr lang="en-US" sz="2000" b="1" i="1">
                <a:solidFill>
                  <a:srgbClr val="523160"/>
                </a:solidFill>
                <a:latin typeface="Arial"/>
                <a:ea typeface="ヒラギノ角ゴ Pro W3" pitchFamily="84" charset="-128"/>
                <a:cs typeface="ヒラギノ角ゴ Pro W3" charset="-128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2000" b="1" i="1" dirty="0">
              <a:solidFill>
                <a:srgbClr val="523160"/>
              </a:solidFill>
              <a:latin typeface="Arial"/>
              <a:ea typeface="ヒラギノ角ゴ Pro W3" pitchFamily="84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8514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17509_PPT Template_AURELIA-TIT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3 logo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0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 descr="17509_Aurelialogo-RGB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1400" y="5789613"/>
            <a:ext cx="1676400" cy="93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0" y="0"/>
            <a:ext cx="714375" cy="396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69DB561-597B-4220-8C0B-029427537C25}" type="slidenum">
              <a:rPr lang="en-US" sz="2000" b="1" i="1">
                <a:solidFill>
                  <a:srgbClr val="523160"/>
                </a:solidFill>
                <a:latin typeface="Arial"/>
                <a:ea typeface="ヒラギノ角ゴ Pro W3" pitchFamily="84" charset="-128"/>
                <a:cs typeface="ヒラギノ角ゴ Pro W3" charset="-128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2000" b="1" i="1" dirty="0">
              <a:solidFill>
                <a:srgbClr val="523160"/>
              </a:solidFill>
              <a:latin typeface="Arial"/>
              <a:ea typeface="ヒラギノ角ゴ Pro W3" pitchFamily="84" charset="-128"/>
              <a:cs typeface="ヒラギノ角ゴ Pro W3" charset="-128"/>
            </a:endParaRP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82892" y="2768598"/>
            <a:ext cx="7772400" cy="719669"/>
          </a:xfrm>
        </p:spPr>
        <p:txBody>
          <a:bodyPr/>
          <a:lstStyle>
            <a:lvl1pPr algn="r">
              <a:defRPr b="1" i="1" smtClean="0">
                <a:latin typeface="Arial" charset="0"/>
                <a:ea typeface="ヒラギノ角ゴ Pro W3" pitchFamily="84" charset="-128"/>
              </a:defRPr>
            </a:lvl1pPr>
          </a:lstStyle>
          <a:p>
            <a:r>
              <a:rPr lang="en-US" dirty="0" smtClean="0"/>
              <a:t>Click to edit Master title style</a:t>
            </a:r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3488267"/>
            <a:ext cx="6400800" cy="1301041"/>
          </a:xfrm>
        </p:spPr>
        <p:txBody>
          <a:bodyPr anchor="ctr"/>
          <a:lstStyle>
            <a:lvl1pPr marL="0" indent="0" algn="r">
              <a:buNone/>
              <a:defRPr sz="2800" smtClean="0">
                <a:solidFill>
                  <a:srgbClr val="523160"/>
                </a:solidFill>
                <a:ea typeface="ヒラギノ角ゴ Pro W3" pitchFamily="84" charset="-128"/>
              </a:defRPr>
            </a:lvl1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t="465" r="45188" b="818"/>
          <a:stretch/>
        </p:blipFill>
        <p:spPr bwMode="auto">
          <a:xfrm>
            <a:off x="6862104" y="43894"/>
            <a:ext cx="444307" cy="39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9185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489" y="1700808"/>
            <a:ext cx="8229600" cy="4301658"/>
          </a:xfrm>
        </p:spPr>
        <p:txBody>
          <a:bodyPr/>
          <a:lstStyle>
            <a:lvl1pPr>
              <a:buClr>
                <a:srgbClr val="007C85"/>
              </a:buClr>
              <a:defRPr sz="1800" i="0">
                <a:solidFill>
                  <a:srgbClr val="007C85"/>
                </a:solidFill>
                <a:latin typeface="Arial" pitchFamily="34" charset="0"/>
                <a:cs typeface="Arial" pitchFamily="34" charset="0"/>
              </a:defRPr>
            </a:lvl1pPr>
            <a:lvl2pPr marL="900000">
              <a:buSzPct val="100000"/>
              <a:buFont typeface="Wingdings" pitchFamily="2" charset="2"/>
              <a:buChar char="§"/>
              <a:defRPr sz="1800">
                <a:latin typeface="Arial" pitchFamily="34" charset="0"/>
                <a:cs typeface="Arial" pitchFamily="34" charset="0"/>
              </a:defRPr>
            </a:lvl2pPr>
            <a:lvl3pPr marL="1350000">
              <a:defRPr sz="1800">
                <a:latin typeface="Arial" pitchFamily="34" charset="0"/>
                <a:cs typeface="Arial" pitchFamily="34" charset="0"/>
              </a:defRPr>
            </a:lvl3pPr>
            <a:lvl4pPr marL="1800000"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71308" y="485421"/>
            <a:ext cx="8215491" cy="92110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6116714"/>
            <a:ext cx="7146524" cy="741286"/>
          </a:xfrm>
        </p:spPr>
        <p:txBody>
          <a:bodyPr anchor="b">
            <a:normAutofit/>
          </a:bodyPr>
          <a:lstStyle>
            <a:lvl1pPr marL="0" indent="0">
              <a:buNone/>
              <a:defRPr sz="12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12469" y="1412776"/>
            <a:ext cx="8352928" cy="0"/>
          </a:xfrm>
          <a:prstGeom prst="line">
            <a:avLst/>
          </a:prstGeom>
          <a:ln>
            <a:solidFill>
              <a:srgbClr val="007C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0" y="0"/>
            <a:ext cx="714375" cy="396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4EA6256-9D40-4B0B-809A-DC3650B55C25}" type="slidenum">
              <a:rPr lang="en-US" sz="2000" b="1" i="1">
                <a:solidFill>
                  <a:srgbClr val="523160"/>
                </a:solidFill>
                <a:latin typeface="Arial"/>
                <a:ea typeface="ヒラギノ角ゴ Pro W3" pitchFamily="84" charset="-128"/>
                <a:cs typeface="ヒラギノ角ゴ Pro W3" charset="-128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2000" b="1" i="1" dirty="0">
              <a:solidFill>
                <a:srgbClr val="523160"/>
              </a:solidFill>
              <a:latin typeface="Arial"/>
              <a:ea typeface="ヒラギノ角ゴ Pro W3" pitchFamily="84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7974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047" y="1373996"/>
            <a:ext cx="4900618" cy="477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8239" y="1373996"/>
            <a:ext cx="3257544" cy="477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Title 7"/>
          <p:cNvSpPr>
            <a:spLocks noGrp="1"/>
          </p:cNvSpPr>
          <p:nvPr>
            <p:ph type="title"/>
          </p:nvPr>
        </p:nvSpPr>
        <p:spPr>
          <a:xfrm>
            <a:off x="471308" y="485421"/>
            <a:ext cx="8215491" cy="921104"/>
          </a:xfr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2800" dirty="0" smtClean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ea typeface="ヒラギノ角ゴ Pro W3" charset="-128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6116714"/>
            <a:ext cx="7146524" cy="741286"/>
          </a:xfrm>
        </p:spPr>
        <p:txBody>
          <a:bodyPr anchor="b">
            <a:normAutofit/>
          </a:bodyPr>
          <a:lstStyle>
            <a:lvl1pPr marL="0" indent="0">
              <a:buNone/>
              <a:defRPr sz="12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12469" y="1412776"/>
            <a:ext cx="8352928" cy="0"/>
          </a:xfrm>
          <a:prstGeom prst="line">
            <a:avLst/>
          </a:prstGeom>
          <a:ln>
            <a:solidFill>
              <a:srgbClr val="007C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0" y="0"/>
            <a:ext cx="714375" cy="396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4EA6256-9D40-4B0B-809A-DC3650B55C25}" type="slidenum">
              <a:rPr lang="en-US" sz="2000" b="1" i="1">
                <a:solidFill>
                  <a:srgbClr val="523160"/>
                </a:solidFill>
                <a:latin typeface="Arial"/>
                <a:ea typeface="ヒラギノ角ゴ Pro W3" pitchFamily="84" charset="-128"/>
                <a:cs typeface="ヒラギノ角ゴ Pro W3" charset="-128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2000" b="1" i="1" dirty="0">
              <a:solidFill>
                <a:srgbClr val="523160"/>
              </a:solidFill>
              <a:latin typeface="Arial"/>
              <a:ea typeface="ヒラギノ角ゴ Pro W3" pitchFamily="84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6764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471308" y="485421"/>
            <a:ext cx="8215491" cy="921104"/>
          </a:xfr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GB" sz="280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ea typeface="ヒラギノ角ゴ Pro W3" charset="-128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6116714"/>
            <a:ext cx="7146524" cy="741286"/>
          </a:xfrm>
        </p:spPr>
        <p:txBody>
          <a:bodyPr anchor="b">
            <a:normAutofit/>
          </a:bodyPr>
          <a:lstStyle>
            <a:lvl1pPr marL="0" indent="0">
              <a:buNone/>
              <a:defRPr sz="12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2469" y="1412776"/>
            <a:ext cx="8352928" cy="0"/>
          </a:xfrm>
          <a:prstGeom prst="line">
            <a:avLst/>
          </a:prstGeom>
          <a:ln>
            <a:solidFill>
              <a:srgbClr val="007C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0" y="0"/>
            <a:ext cx="714375" cy="396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4EA6256-9D40-4B0B-809A-DC3650B55C25}" type="slidenum">
              <a:rPr lang="en-US" sz="2000" b="1" i="1">
                <a:solidFill>
                  <a:srgbClr val="523160"/>
                </a:solidFill>
                <a:latin typeface="Arial"/>
                <a:ea typeface="ヒラギノ角ゴ Pro W3" pitchFamily="84" charset="-128"/>
                <a:cs typeface="ヒラギノ角ゴ Pro W3" charset="-128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2000" b="1" i="1" dirty="0">
              <a:solidFill>
                <a:srgbClr val="523160"/>
              </a:solidFill>
              <a:latin typeface="Arial"/>
              <a:ea typeface="ヒラギノ角ゴ Pro W3" pitchFamily="84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1360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pic>
        <p:nvPicPr>
          <p:cNvPr id="8" name="Picture 9" descr="3 logo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0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t="465" r="45188" b="818"/>
          <a:stretch/>
        </p:blipFill>
        <p:spPr bwMode="auto">
          <a:xfrm>
            <a:off x="6862104" y="43894"/>
            <a:ext cx="444307" cy="39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467544" y="1412776"/>
            <a:ext cx="8280920" cy="0"/>
          </a:xfrm>
          <a:prstGeom prst="line">
            <a:avLst/>
          </a:prstGeom>
          <a:ln w="41275" cmpd="sng">
            <a:solidFill>
              <a:srgbClr val="007C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7"/>
          <p:cNvSpPr>
            <a:spLocks noGrp="1"/>
          </p:cNvSpPr>
          <p:nvPr>
            <p:ph type="title"/>
          </p:nvPr>
        </p:nvSpPr>
        <p:spPr>
          <a:xfrm>
            <a:off x="471308" y="485421"/>
            <a:ext cx="8215491" cy="921104"/>
          </a:xfrm>
        </p:spPr>
        <p:txBody>
          <a:bodyPr>
            <a:normAutofit/>
          </a:bodyPr>
          <a:lstStyle>
            <a:lvl1pPr>
              <a:defRPr sz="2800">
                <a:solidFill>
                  <a:srgbClr val="007C85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3508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91904" y="2304161"/>
            <a:ext cx="4894312" cy="1514599"/>
          </a:xfrm>
        </p:spPr>
        <p:txBody>
          <a:bodyPr anchor="b" anchorCtr="1"/>
          <a:lstStyle>
            <a:lvl1pPr algn="l">
              <a:defRPr b="1">
                <a:solidFill>
                  <a:srgbClr val="00B0F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r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712" y="3886200"/>
            <a:ext cx="6624736" cy="11269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01254443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 sz="2400"/>
            </a:lvl2pPr>
            <a:lvl3pPr>
              <a:spcBef>
                <a:spcPts val="0"/>
              </a:spcBef>
              <a:defRPr sz="2400"/>
            </a:lvl3pPr>
            <a:lvl4pPr>
              <a:spcBef>
                <a:spcPts val="0"/>
              </a:spcBef>
              <a:defRPr sz="2400"/>
            </a:lvl4pPr>
            <a:lvl5pPr>
              <a:spcBef>
                <a:spcPts val="0"/>
              </a:spcBef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76C56B-E315-4FBC-A07C-A534A8D3385C}" type="datetimeFigureOut">
              <a:rPr lang="en-US" altLang="nl-BE"/>
              <a:pPr/>
              <a:t>10/27/2014</a:t>
            </a:fld>
            <a:endParaRPr lang="en-US" alt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643BD1-5387-4143-B094-DF123214AB3D}" type="slidenum">
              <a:rPr lang="en-US" altLang="nl-BE"/>
              <a:pPr/>
              <a:t>‹#›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3727226297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16832"/>
            <a:ext cx="4038600" cy="4209331"/>
          </a:xfrm>
        </p:spPr>
        <p:txBody>
          <a:bodyPr/>
          <a:lstStyle>
            <a:lvl1pPr>
              <a:spcBef>
                <a:spcPts val="0"/>
              </a:spcBef>
              <a:defRPr sz="2800"/>
            </a:lvl1pPr>
            <a:lvl2pPr>
              <a:spcBef>
                <a:spcPts val="0"/>
              </a:spcBef>
              <a:defRPr sz="2400"/>
            </a:lvl2pPr>
            <a:lvl3pPr>
              <a:spcBef>
                <a:spcPts val="0"/>
              </a:spcBef>
              <a:defRPr sz="2400"/>
            </a:lvl3pPr>
            <a:lvl4pPr>
              <a:spcBef>
                <a:spcPts val="0"/>
              </a:spcBef>
              <a:defRPr sz="2400"/>
            </a:lvl4pPr>
            <a:lvl5pPr>
              <a:spcBef>
                <a:spcPts val="0"/>
              </a:spcBef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16832"/>
            <a:ext cx="4038600" cy="4209331"/>
          </a:xfrm>
        </p:spPr>
        <p:txBody>
          <a:bodyPr/>
          <a:lstStyle>
            <a:lvl1pPr>
              <a:spcBef>
                <a:spcPts val="0"/>
              </a:spcBef>
              <a:defRPr sz="2800"/>
            </a:lvl1pPr>
            <a:lvl2pPr>
              <a:spcBef>
                <a:spcPts val="0"/>
              </a:spcBef>
              <a:defRPr sz="2400"/>
            </a:lvl2pPr>
            <a:lvl3pPr>
              <a:spcBef>
                <a:spcPts val="0"/>
              </a:spcBef>
              <a:defRPr sz="2400"/>
            </a:lvl3pPr>
            <a:lvl4pPr>
              <a:spcBef>
                <a:spcPts val="0"/>
              </a:spcBef>
              <a:defRPr sz="2400"/>
            </a:lvl4pPr>
            <a:lvl5pPr>
              <a:spcBef>
                <a:spcPts val="0"/>
              </a:spcBef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B68F433-3E7D-4943-95F5-250FFA050014}" type="datetimeFigureOut">
              <a:rPr lang="en-US" altLang="nl-BE"/>
              <a:pPr/>
              <a:t>10/27/2014</a:t>
            </a:fld>
            <a:endParaRPr lang="en-US" alt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>
                <a:latin typeface="Arial" pitchFamily="34" charset="0"/>
              </a:defRPr>
            </a:lvl1pPr>
          </a:lstStyle>
          <a:p>
            <a:fld id="{BAB8939D-08E4-4182-BD22-AFCAF22395E9}" type="slidenum">
              <a:rPr lang="en-US" altLang="nl-BE"/>
              <a:pPr/>
              <a:t>‹#›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412511742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568014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453" y="336217"/>
            <a:ext cx="6912768" cy="86409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400" y="1844824"/>
            <a:ext cx="4040188" cy="533466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20887"/>
            <a:ext cx="4040188" cy="3705275"/>
          </a:xfrm>
        </p:spPr>
        <p:txBody>
          <a:bodyPr/>
          <a:lstStyle>
            <a:lvl1pPr>
              <a:spcBef>
                <a:spcPts val="0"/>
              </a:spcBef>
              <a:defRPr sz="2800"/>
            </a:lvl1pPr>
            <a:lvl2pPr>
              <a:spcBef>
                <a:spcPts val="0"/>
              </a:spcBef>
              <a:defRPr sz="2400"/>
            </a:lvl2pPr>
            <a:lvl3pPr>
              <a:spcBef>
                <a:spcPts val="0"/>
              </a:spcBef>
              <a:defRPr sz="2400"/>
            </a:lvl3pPr>
            <a:lvl4pPr>
              <a:spcBef>
                <a:spcPts val="0"/>
              </a:spcBef>
              <a:defRPr sz="2400"/>
            </a:lvl4pPr>
            <a:lvl5pPr>
              <a:spcBef>
                <a:spcPts val="0"/>
              </a:spcBef>
              <a:defRPr sz="2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844823"/>
            <a:ext cx="4041775" cy="531219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20887"/>
            <a:ext cx="4041775" cy="3705275"/>
          </a:xfrm>
        </p:spPr>
        <p:txBody>
          <a:bodyPr/>
          <a:lstStyle>
            <a:lvl1pPr>
              <a:spcBef>
                <a:spcPts val="0"/>
              </a:spcBef>
              <a:defRPr sz="2800"/>
            </a:lvl1pPr>
            <a:lvl2pPr>
              <a:spcBef>
                <a:spcPts val="0"/>
              </a:spcBef>
              <a:defRPr sz="2400"/>
            </a:lvl2pPr>
            <a:lvl3pPr>
              <a:spcBef>
                <a:spcPts val="0"/>
              </a:spcBef>
              <a:defRPr sz="2400"/>
            </a:lvl3pPr>
            <a:lvl4pPr>
              <a:spcBef>
                <a:spcPts val="0"/>
              </a:spcBef>
              <a:defRPr sz="2400"/>
            </a:lvl4pPr>
            <a:lvl5pPr>
              <a:spcBef>
                <a:spcPts val="0"/>
              </a:spcBef>
              <a:defRPr sz="2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D42610E-4E26-449C-B25D-BEB0A7D2B3B0}" type="datetimeFigureOut">
              <a:rPr lang="en-US" altLang="nl-BE"/>
              <a:pPr/>
              <a:t>10/27/2014</a:t>
            </a:fld>
            <a:endParaRPr lang="en-US" alt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35FE5B-93C6-4B45-835B-E9BCC6FC510F}" type="slidenum">
              <a:rPr lang="en-US" altLang="nl-BE"/>
              <a:pPr/>
              <a:t>‹#›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712167014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949" y="365685"/>
            <a:ext cx="6851650" cy="8651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F2582AB-D150-4CC2-BA85-B78C1F47F44D}" type="datetimeFigureOut">
              <a:rPr lang="en-US" altLang="nl-BE"/>
              <a:pPr/>
              <a:t>10/27/2014</a:t>
            </a:fld>
            <a:endParaRPr lang="en-US" alt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861373-705F-4DFE-BB57-C8C1850850AB}" type="slidenum">
              <a:rPr lang="en-US" altLang="nl-BE"/>
              <a:pPr/>
              <a:t>‹#›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1468276636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8DFB86B-59D1-48B5-963F-05419943C3F7}" type="datetimeFigureOut">
              <a:rPr lang="en-US" altLang="nl-BE"/>
              <a:pPr/>
              <a:t>10/27/2014</a:t>
            </a:fld>
            <a:endParaRPr lang="en-US" alt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99D131-3809-4F7A-8A52-DE9D0902A5D9}" type="slidenum">
              <a:rPr lang="en-US" altLang="nl-BE"/>
              <a:pPr/>
              <a:t>‹#›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3458311645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28800"/>
            <a:ext cx="3008313" cy="729844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spcBef>
                <a:spcPts val="0"/>
              </a:spcBef>
              <a:defRPr sz="3200"/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400"/>
            </a:lvl3pPr>
            <a:lvl4pPr>
              <a:spcBef>
                <a:spcPts val="0"/>
              </a:spcBef>
              <a:defRPr sz="24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420888"/>
            <a:ext cx="3008313" cy="370527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8AD9DAB-4D22-43B2-B1E5-06418D5CA691}" type="datetimeFigureOut">
              <a:rPr lang="en-US" altLang="nl-BE"/>
              <a:pPr/>
              <a:t>10/27/2014</a:t>
            </a:fld>
            <a:endParaRPr lang="en-US" alt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C99916-6A07-4C9C-A667-913BCB099105}" type="slidenum">
              <a:rPr lang="en-US" altLang="nl-BE"/>
              <a:pPr/>
              <a:t>‹#›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155314168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fr-BE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64856" y="1061879"/>
            <a:ext cx="5486400" cy="367483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fr-B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4CC92A5-1E9E-42AF-A07E-426E0DCB283D}" type="datetimeFigureOut">
              <a:rPr lang="en-US" altLang="nl-BE"/>
              <a:pPr/>
              <a:t>10/27/2014</a:t>
            </a:fld>
            <a:endParaRPr lang="en-US" alt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74F1CD-0922-4EC5-A19D-42DC1A83F493}" type="slidenum">
              <a:rPr lang="en-US" altLang="nl-BE"/>
              <a:pPr/>
              <a:t>‹#›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3281918569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0A55B57-86E2-4D1A-9CCE-B4F7F01186B8}" type="datetimeFigureOut">
              <a:rPr lang="en-US" altLang="nl-BE"/>
              <a:pPr/>
              <a:t>10/27/2014</a:t>
            </a:fld>
            <a:endParaRPr lang="en-US" alt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9BBE44-B093-47C9-ABC3-744DDF61A915}" type="slidenum">
              <a:rPr lang="en-US" altLang="nl-BE"/>
              <a:pPr/>
              <a:t>‹#›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1081560988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461963" y="3529013"/>
            <a:ext cx="8213725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717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1963" y="2014538"/>
            <a:ext cx="8213725" cy="1470025"/>
          </a:xfrm>
          <a:ln w="12700" algn="ctr"/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55213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400"/>
              </a:spcAft>
              <a:defRPr/>
            </a:lvl1pPr>
            <a:lvl2pPr>
              <a:spcAft>
                <a:spcPts val="400"/>
              </a:spcAft>
              <a:defRPr/>
            </a:lvl2pPr>
            <a:lvl3pPr>
              <a:spcAft>
                <a:spcPts val="400"/>
              </a:spcAft>
              <a:defRPr/>
            </a:lvl3pPr>
            <a:lvl4pPr>
              <a:spcAft>
                <a:spcPts val="400"/>
              </a:spcAft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4600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2725"/>
            <a:ext cx="4038600" cy="5168900"/>
          </a:xfrm>
        </p:spPr>
        <p:txBody>
          <a:bodyPr/>
          <a:lstStyle>
            <a:lvl1pPr marL="255588" indent="-255588">
              <a:defRPr sz="1800"/>
            </a:lvl1pPr>
            <a:lvl2pPr marL="509588" indent="-254000">
              <a:defRPr sz="1800"/>
            </a:lvl2pPr>
            <a:lvl3pPr marL="757238" indent="-233363">
              <a:defRPr sz="1800"/>
            </a:lvl3pPr>
            <a:lvl4pPr marL="1035050" indent="-277813"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2725"/>
            <a:ext cx="4038600" cy="5168900"/>
          </a:xfrm>
        </p:spPr>
        <p:txBody>
          <a:bodyPr/>
          <a:lstStyle>
            <a:lvl1pPr marL="239713" indent="-239713">
              <a:defRPr sz="1800"/>
            </a:lvl1pPr>
            <a:lvl2pPr marL="509588" indent="-261938">
              <a:defRPr sz="1800"/>
            </a:lvl2pPr>
            <a:lvl3pPr marL="735013" indent="-217488">
              <a:defRPr sz="1800"/>
            </a:lvl3pPr>
            <a:lvl4pPr marL="1027113" indent="-285750"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10801590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4135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903589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 bwMode="white">
          <a:xfrm>
            <a:off x="384175" y="6251393"/>
            <a:ext cx="4115817" cy="506412"/>
          </a:xfrm>
        </p:spPr>
        <p:txBody>
          <a:bodyPr anchor="b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4634484" y="6251393"/>
            <a:ext cx="4115817" cy="506412"/>
          </a:xfrm>
        </p:spPr>
        <p:txBody>
          <a:bodyPr anchor="b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1897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461963" y="3529013"/>
            <a:ext cx="8213725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717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1963" y="2014538"/>
            <a:ext cx="8213725" cy="1470025"/>
          </a:xfrm>
          <a:ln w="12700" algn="ctr"/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9385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400"/>
              </a:spcAft>
              <a:defRPr/>
            </a:lvl1pPr>
            <a:lvl2pPr>
              <a:spcAft>
                <a:spcPts val="400"/>
              </a:spcAft>
              <a:defRPr/>
            </a:lvl2pPr>
            <a:lvl3pPr>
              <a:spcAft>
                <a:spcPts val="400"/>
              </a:spcAft>
              <a:defRPr/>
            </a:lvl3pPr>
            <a:lvl4pPr>
              <a:spcAft>
                <a:spcPts val="400"/>
              </a:spcAft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790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2725"/>
            <a:ext cx="4038600" cy="5168900"/>
          </a:xfrm>
        </p:spPr>
        <p:txBody>
          <a:bodyPr/>
          <a:lstStyle>
            <a:lvl1pPr marL="255588" indent="-255588">
              <a:defRPr sz="1800"/>
            </a:lvl1pPr>
            <a:lvl2pPr marL="509588" indent="-254000">
              <a:defRPr sz="1800"/>
            </a:lvl2pPr>
            <a:lvl3pPr marL="757238" indent="-233363">
              <a:defRPr sz="1800"/>
            </a:lvl3pPr>
            <a:lvl4pPr marL="1035050" indent="-277813"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2725"/>
            <a:ext cx="4038600" cy="5168900"/>
          </a:xfrm>
        </p:spPr>
        <p:txBody>
          <a:bodyPr/>
          <a:lstStyle>
            <a:lvl1pPr marL="239713" indent="-239713">
              <a:defRPr sz="1800"/>
            </a:lvl1pPr>
            <a:lvl2pPr marL="509588" indent="-261938">
              <a:defRPr sz="1800"/>
            </a:lvl2pPr>
            <a:lvl3pPr marL="735013" indent="-217488">
              <a:defRPr sz="1800"/>
            </a:lvl3pPr>
            <a:lvl4pPr marL="1027113" indent="-285750"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77820981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48933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 bwMode="white">
          <a:xfrm>
            <a:off x="384175" y="6251393"/>
            <a:ext cx="4115817" cy="506412"/>
          </a:xfrm>
        </p:spPr>
        <p:txBody>
          <a:bodyPr anchor="b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 bwMode="white">
          <a:xfrm>
            <a:off x="4634484" y="6251393"/>
            <a:ext cx="4115817" cy="506412"/>
          </a:xfrm>
        </p:spPr>
        <p:txBody>
          <a:bodyPr anchor="b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918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31623-FDB6-421E-B822-7B05C66E4558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27/10/2014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56A754-6710-4184-864C-9C7E18E3D466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020104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ECF09D-DE84-48FE-891B-82D77B2CE639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27/10/2014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517370-27AC-4A86-AD95-8E639CE09F86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897391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8F5074-2E4C-4EC9-B517-61FACCC91BCE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27/10/2014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A78178-1F1E-4B35-BE60-A8C8A6A70E71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006519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A64A20-DD58-4BE7-84E4-D040924D6920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27/10/2014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4DF7C-725C-49B3-81BF-4520B6E3CA66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85564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198835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814DE6-A216-40B5-B92F-02352675BA2D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27/10/2014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C4E576-6E8B-452B-BDD2-E7E63DEC1D42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252485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BFCE83-FC75-48FF-9F1A-9A3710A31548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27/10/2014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8D03A-6396-4FCA-BF97-0C35DC3B541F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454181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85E0CD-4E7B-4908-A507-7A554E7BB811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27/10/2014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78020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B557E0-99CF-417C-928F-223DA92CA90E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27/10/2014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D316E5-F68A-4E0B-9737-97A44334C65E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521838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245C2-A191-4DBC-8364-8A01ECCB6768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27/10/2014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9DA364-0C36-4DEA-A67D-122980037C7C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303238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6727C7-4FAC-4ECC-A6FF-2A5468FB50D4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27/10/2014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6755A-F749-45DB-B54C-E292134EDE46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294579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BAFA51-902A-4594-AA4E-CB679A313B45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27/10/2014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F411C9-F214-4C33-A533-047EA48EA99B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347220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934606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8200415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F22B6-68EC-49CD-A1F0-1DCCFF8DF2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8988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54190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sk-SK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BCA34B-46E9-425C-ACC0-B4819A86FE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94981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46920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8479367" cy="6173788"/>
            <a:chOff x="0" y="0"/>
            <a:chExt cx="5341" cy="3889"/>
          </a:xfrm>
        </p:grpSpPr>
        <p:sp>
          <p:nvSpPr>
            <p:cNvPr id="5" name="Freeform 3"/>
            <p:cNvSpPr>
              <a:spLocks/>
            </p:cNvSpPr>
            <p:nvPr/>
          </p:nvSpPr>
          <p:spPr bwMode="auto">
            <a:xfrm>
              <a:off x="0" y="0"/>
              <a:ext cx="3863" cy="3889"/>
            </a:xfrm>
            <a:custGeom>
              <a:avLst/>
              <a:gdLst/>
              <a:ahLst/>
              <a:cxnLst>
                <a:cxn ang="0">
                  <a:pos x="3862" y="3418"/>
                </a:cxn>
                <a:cxn ang="0">
                  <a:pos x="457" y="0"/>
                </a:cxn>
                <a:cxn ang="0">
                  <a:pos x="0" y="0"/>
                </a:cxn>
                <a:cxn ang="0">
                  <a:pos x="0" y="481"/>
                </a:cxn>
                <a:cxn ang="0">
                  <a:pos x="3394" y="3888"/>
                </a:cxn>
                <a:cxn ang="0">
                  <a:pos x="3862" y="3418"/>
                </a:cxn>
              </a:cxnLst>
              <a:rect l="0" t="0" r="r" b="b"/>
              <a:pathLst>
                <a:path w="3863" h="3889">
                  <a:moveTo>
                    <a:pt x="3862" y="3418"/>
                  </a:moveTo>
                  <a:lnTo>
                    <a:pt x="457" y="0"/>
                  </a:lnTo>
                  <a:lnTo>
                    <a:pt x="0" y="0"/>
                  </a:lnTo>
                  <a:lnTo>
                    <a:pt x="0" y="481"/>
                  </a:lnTo>
                  <a:lnTo>
                    <a:pt x="3394" y="3888"/>
                  </a:lnTo>
                  <a:lnTo>
                    <a:pt x="3862" y="3418"/>
                  </a:lnTo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endParaRPr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auto">
            <a:xfrm>
              <a:off x="860" y="0"/>
              <a:ext cx="3394" cy="3223"/>
            </a:xfrm>
            <a:custGeom>
              <a:avLst/>
              <a:gdLst/>
              <a:ahLst/>
              <a:cxnLst>
                <a:cxn ang="0">
                  <a:pos x="370" y="0"/>
                </a:cxn>
                <a:cxn ang="0">
                  <a:pos x="3393" y="3036"/>
                </a:cxn>
                <a:cxn ang="0">
                  <a:pos x="3208" y="3222"/>
                </a:cxn>
                <a:cxn ang="0">
                  <a:pos x="0" y="0"/>
                </a:cxn>
                <a:cxn ang="0">
                  <a:pos x="370" y="0"/>
                </a:cxn>
              </a:cxnLst>
              <a:rect l="0" t="0" r="r" b="b"/>
              <a:pathLst>
                <a:path w="3394" h="3223">
                  <a:moveTo>
                    <a:pt x="370" y="0"/>
                  </a:moveTo>
                  <a:lnTo>
                    <a:pt x="3393" y="3036"/>
                  </a:lnTo>
                  <a:lnTo>
                    <a:pt x="3208" y="3222"/>
                  </a:lnTo>
                  <a:lnTo>
                    <a:pt x="0" y="0"/>
                  </a:lnTo>
                  <a:lnTo>
                    <a:pt x="370" y="0"/>
                  </a:lnTo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2187" y="0"/>
              <a:ext cx="2858" cy="2556"/>
            </a:xfrm>
            <a:custGeom>
              <a:avLst/>
              <a:gdLst/>
              <a:ahLst/>
              <a:cxnLst>
                <a:cxn ang="0">
                  <a:pos x="630" y="0"/>
                </a:cxn>
                <a:cxn ang="0">
                  <a:pos x="2858" y="2238"/>
                </a:cxn>
                <a:cxn ang="0">
                  <a:pos x="2543" y="2555"/>
                </a:cxn>
                <a:cxn ang="0">
                  <a:pos x="0" y="0"/>
                </a:cxn>
                <a:cxn ang="0">
                  <a:pos x="630" y="0"/>
                </a:cxn>
              </a:cxnLst>
              <a:rect l="0" t="0" r="r" b="b"/>
              <a:pathLst>
                <a:path w="2859" h="2556">
                  <a:moveTo>
                    <a:pt x="630" y="0"/>
                  </a:moveTo>
                  <a:lnTo>
                    <a:pt x="2858" y="2238"/>
                  </a:lnTo>
                  <a:lnTo>
                    <a:pt x="2543" y="2555"/>
                  </a:lnTo>
                  <a:lnTo>
                    <a:pt x="0" y="0"/>
                  </a:lnTo>
                  <a:lnTo>
                    <a:pt x="630" y="0"/>
                  </a:lnTo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055" y="0"/>
              <a:ext cx="2286" cy="212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11" y="2120"/>
                </a:cxn>
                <a:cxn ang="0">
                  <a:pos x="2285" y="1945"/>
                </a:cxn>
                <a:cxn ang="0">
                  <a:pos x="348" y="0"/>
                </a:cxn>
                <a:cxn ang="0">
                  <a:pos x="0" y="0"/>
                </a:cxn>
              </a:cxnLst>
              <a:rect l="0" t="0" r="r" b="b"/>
              <a:pathLst>
                <a:path w="2286" h="2121">
                  <a:moveTo>
                    <a:pt x="0" y="0"/>
                  </a:moveTo>
                  <a:lnTo>
                    <a:pt x="2111" y="2120"/>
                  </a:lnTo>
                  <a:lnTo>
                    <a:pt x="2285" y="1945"/>
                  </a:lnTo>
                  <a:lnTo>
                    <a:pt x="348" y="0"/>
                  </a:lnTo>
                  <a:lnTo>
                    <a:pt x="0" y="0"/>
                  </a:lnTo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</a:endParaRPr>
            </a:p>
          </p:txBody>
        </p:sp>
      </p:grpSp>
      <p:sp>
        <p:nvSpPr>
          <p:cNvPr id="73735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143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3736" name="Rectangle 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Font typeface="Wingdings" pitchFamily="-106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dirty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6EC33BD-CB9F-4AAC-AB65-0AE485C0C6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659526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22E320-F286-475F-B460-1B9EE0703E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539692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89" y="440692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89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86AD81-015A-455D-92DE-E03E5DF4C86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970123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13" y="1828800"/>
            <a:ext cx="381846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9747" y="1828800"/>
            <a:ext cx="3818467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C727F9-EA1A-4EA1-AEB2-C49A3118A90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15100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1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1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378" y="1535113"/>
            <a:ext cx="404142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378" y="2174875"/>
            <a:ext cx="404142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B1A997-17DE-42D0-80F7-720418D43EA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217867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3F8B3-25BC-4EC5-841A-B21AD64CB7C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945982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43C82E-D31B-434C-801F-7C9B0EE72F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435159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48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756" y="273076"/>
            <a:ext cx="5111044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48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C201A0-E412-417C-AF62-9213310E6B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3336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emf"/><Relationship Id="rId1" Type="http://schemas.openxmlformats.org/officeDocument/2006/relationships/theme" Target="../theme/theme12.xml"/><Relationship Id="rId4" Type="http://schemas.openxmlformats.org/officeDocument/2006/relationships/image" Target="../media/image5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theme" Target="../theme/theme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theme" Target="../theme/theme14.xml"/><Relationship Id="rId4" Type="http://schemas.openxmlformats.org/officeDocument/2006/relationships/image" Target="../media/image7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theme" Target="../theme/theme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theme" Target="../theme/theme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21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1.emf"/><Relationship Id="rId18" Type="http://schemas.openxmlformats.org/officeDocument/2006/relationships/image" Target="../media/image15.jpeg"/><Relationship Id="rId3" Type="http://schemas.openxmlformats.org/officeDocument/2006/relationships/slideLayout" Target="../slideLayouts/slideLayout8.xml"/><Relationship Id="rId21" Type="http://schemas.openxmlformats.org/officeDocument/2006/relationships/image" Target="../media/image18.jpeg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2.xml"/><Relationship Id="rId17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12.png"/><Relationship Id="rId23" Type="http://schemas.openxmlformats.org/officeDocument/2006/relationships/image" Target="../media/image20.jpeg"/><Relationship Id="rId10" Type="http://schemas.openxmlformats.org/officeDocument/2006/relationships/slideLayout" Target="../slideLayouts/slideLayout15.xml"/><Relationship Id="rId19" Type="http://schemas.openxmlformats.org/officeDocument/2006/relationships/image" Target="../media/image16.png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11.png"/><Relationship Id="rId22" Type="http://schemas.openxmlformats.org/officeDocument/2006/relationships/image" Target="../media/image19.jpe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24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theme" Target="../theme/theme25.xml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emf"/><Relationship Id="rId1" Type="http://schemas.openxmlformats.org/officeDocument/2006/relationships/theme" Target="../theme/theme26.xml"/><Relationship Id="rId4" Type="http://schemas.openxmlformats.org/officeDocument/2006/relationships/image" Target="../media/image5.png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43.xml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6.png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47.xml"/><Relationship Id="rId7" Type="http://schemas.openxmlformats.org/officeDocument/2006/relationships/theme" Target="../theme/theme29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49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48.xml"/><Relationship Id="rId9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3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53.xml"/><Relationship Id="rId7" Type="http://schemas.openxmlformats.org/officeDocument/2006/relationships/theme" Target="../theme/theme30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55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54.xml"/><Relationship Id="rId9" Type="http://schemas.openxmlformats.org/officeDocument/2006/relationships/image" Target="../media/image4.jpeg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image" Target="../media/image25.png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1.xml"/><Relationship Id="rId10" Type="http://schemas.openxmlformats.org/officeDocument/2006/relationships/theme" Target="../theme/theme31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theme" Target="../theme/theme32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/Relationships>
</file>

<file path=ppt/slideMasters/_rels/slideMaster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theme" Target="../theme/theme33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theme" Target="../theme/theme34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image" Target="../media/image1.emf"/></Relationships>
</file>

<file path=ppt/slideMasters/_rels/slideMaster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0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1.emf"/><Relationship Id="rId5" Type="http://schemas.openxmlformats.org/officeDocument/2006/relationships/theme" Target="../theme/theme35.xml"/><Relationship Id="rId4" Type="http://schemas.openxmlformats.org/officeDocument/2006/relationships/slideLayout" Target="../slideLayouts/slideLayout91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20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Relationship Id="rId22" Type="http://schemas.openxmlformats.org/officeDocument/2006/relationships/theme" Target="../theme/theme36.xml"/></Relationships>
</file>

<file path=ppt/slideMasters/_rels/slideMaster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5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image" Target="../media/image1.emf"/><Relationship Id="rId5" Type="http://schemas.openxmlformats.org/officeDocument/2006/relationships/theme" Target="../theme/theme37.xml"/><Relationship Id="rId4" Type="http://schemas.openxmlformats.org/officeDocument/2006/relationships/slideLayout" Target="../slideLayouts/slideLayout116.xml"/></Relationships>
</file>

<file path=ppt/slideMasters/_rels/slideMaster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117.xml"/><Relationship Id="rId4" Type="http://schemas.openxmlformats.org/officeDocument/2006/relationships/image" Target="../media/image27.png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theme" Target="../theme/theme39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4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6.xml"/><Relationship Id="rId12" Type="http://schemas.openxmlformats.org/officeDocument/2006/relationships/theme" Target="../theme/theme40.xml"/><Relationship Id="rId2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.xml"/><Relationship Id="rId13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52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14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45.xml"/><Relationship Id="rId15" Type="http://schemas.openxmlformats.org/officeDocument/2006/relationships/theme" Target="../theme/theme41.xml"/><Relationship Id="rId10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Relationship Id="rId14" Type="http://schemas.openxmlformats.org/officeDocument/2006/relationships/slideLayout" Target="../slideLayouts/slideLayout154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image" Target="../media/image30.jpg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theme" Target="../theme/theme42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theme" Target="../theme/theme6.xml"/><Relationship Id="rId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theme" Target="../theme/theme8.xml"/><Relationship Id="rId4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emf"/><Relationship Id="rId1" Type="http://schemas.openxmlformats.org/officeDocument/2006/relationships/theme" Target="../theme/theme9.xml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9400" y="76200"/>
            <a:ext cx="8491538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1" tIns="46026" rIns="92051" bIns="4602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143000"/>
            <a:ext cx="8466138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1" tIns="46026" rIns="92051" bIns="460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61124" name="Line 4"/>
          <p:cNvSpPr>
            <a:spLocks noChangeShapeType="1"/>
          </p:cNvSpPr>
          <p:nvPr/>
        </p:nvSpPr>
        <p:spPr bwMode="auto">
          <a:xfrm>
            <a:off x="304800" y="901700"/>
            <a:ext cx="8534400" cy="0"/>
          </a:xfrm>
          <a:prstGeom prst="line">
            <a:avLst/>
          </a:prstGeom>
          <a:noFill/>
          <a:ln w="28575">
            <a:solidFill>
              <a:srgbClr val="008080"/>
            </a:solidFill>
            <a:round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  <a:cs typeface="+mn-cs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497" r:id="rId1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CCCCFF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CCC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CCC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CCC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CCC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CCC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CCC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CCC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CCC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har char="•"/>
        <a:defRPr sz="2800">
          <a:solidFill>
            <a:srgbClr val="CCFFFF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5000"/>
        </a:spcBef>
        <a:spcAft>
          <a:spcPct val="0"/>
        </a:spcAft>
        <a:buChar char="–"/>
        <a:defRPr sz="2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9400" y="76200"/>
            <a:ext cx="8491538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1" tIns="46026" rIns="92051" bIns="4602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143000"/>
            <a:ext cx="8466138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51" tIns="46026" rIns="92051" bIns="460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61124" name="Line 4"/>
          <p:cNvSpPr>
            <a:spLocks noChangeShapeType="1"/>
          </p:cNvSpPr>
          <p:nvPr/>
        </p:nvSpPr>
        <p:spPr bwMode="auto">
          <a:xfrm>
            <a:off x="304800" y="901700"/>
            <a:ext cx="8534400" cy="0"/>
          </a:xfrm>
          <a:prstGeom prst="line">
            <a:avLst/>
          </a:prstGeom>
          <a:noFill/>
          <a:ln w="28575">
            <a:solidFill>
              <a:srgbClr val="008080"/>
            </a:solidFill>
            <a:round/>
            <a:headEnd type="none" w="sm" len="sm"/>
            <a:tailEnd type="none" w="sm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  <a:cs typeface="+mn-cs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transition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CCCCFF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CCC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CCC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CCC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CCC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CCC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CCC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CCC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CCCC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50000"/>
        </a:spcBef>
        <a:spcAft>
          <a:spcPct val="0"/>
        </a:spcAft>
        <a:buChar char="•"/>
        <a:defRPr sz="2800">
          <a:solidFill>
            <a:srgbClr val="CCFFFF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5000"/>
        </a:spcBef>
        <a:spcAft>
          <a:spcPct val="0"/>
        </a:spcAft>
        <a:buChar char="–"/>
        <a:defRPr sz="2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68264" y="6223002"/>
            <a:ext cx="7843837" cy="339725"/>
            <a:chOff x="43" y="3920"/>
            <a:chExt cx="4941" cy="214"/>
          </a:xfrm>
        </p:grpSpPr>
        <p:sp>
          <p:nvSpPr>
            <p:cNvPr id="1031" name="Rectangle 12"/>
            <p:cNvSpPr>
              <a:spLocks noChangeArrowheads="1"/>
            </p:cNvSpPr>
            <p:nvPr userDrawn="1"/>
          </p:nvSpPr>
          <p:spPr bwMode="auto">
            <a:xfrm>
              <a:off x="43" y="3946"/>
              <a:ext cx="4831" cy="16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tx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nl-NL" smtClean="0">
                <a:solidFill>
                  <a:srgbClr val="FFFFFF"/>
                </a:solidFill>
                <a:ea typeface="+mn-ea"/>
                <a:cs typeface="+mn-cs"/>
              </a:endParaRPr>
            </a:p>
          </p:txBody>
        </p:sp>
        <p:sp>
          <p:nvSpPr>
            <p:cNvPr id="1032" name="Oval 13"/>
            <p:cNvSpPr>
              <a:spLocks noChangeArrowheads="1"/>
            </p:cNvSpPr>
            <p:nvPr userDrawn="1"/>
          </p:nvSpPr>
          <p:spPr bwMode="white">
            <a:xfrm>
              <a:off x="4840" y="3920"/>
              <a:ext cx="144" cy="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nl-NL" smtClean="0">
                <a:solidFill>
                  <a:srgbClr val="FFFFFF"/>
                </a:solidFill>
                <a:ea typeface="+mn-ea"/>
                <a:cs typeface="+mn-cs"/>
              </a:endParaRPr>
            </a:p>
          </p:txBody>
        </p:sp>
      </p:grpSp>
      <p:sp>
        <p:nvSpPr>
          <p:cNvPr id="1034" name="Rectangle 10"/>
          <p:cNvSpPr>
            <a:spLocks noChangeArrowheads="1"/>
          </p:cNvSpPr>
          <p:nvPr userDrawn="1"/>
        </p:nvSpPr>
        <p:spPr bwMode="hidden">
          <a:xfrm>
            <a:off x="0" y="0"/>
            <a:ext cx="9144000" cy="58674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FFFF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8139" y="214313"/>
            <a:ext cx="8467725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3539" y="1600202"/>
            <a:ext cx="84169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1030" name="Picture 16" descr="prime band white onc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980113"/>
            <a:ext cx="1157288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4591" r:id="rId1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40000"/>
        </a:spcBef>
        <a:spcAft>
          <a:spcPct val="0"/>
        </a:spcAft>
        <a:buClr>
          <a:schemeClr val="tx2"/>
        </a:buClr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800"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sz="20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2" descr="17509_PPT Template_AURELIA-TEX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91455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262CDDE-0C9E-4432-9833-E1A9F1D41510}" type="slidenum">
              <a:rPr lang="en-US">
                <a:ea typeface="+mn-ea"/>
              </a:rPr>
              <a:pPr>
                <a:defRPr/>
              </a:pPr>
              <a:t>‹#›</a:t>
            </a:fld>
            <a:endParaRPr lang="en-US">
              <a:ea typeface="+mn-ea"/>
            </a:endParaRP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1270" name="Picture 9" descr="3 logo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1400" y="108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4A9ACD"/>
        </a:buClr>
        <a:buChar char="•"/>
        <a:defRPr sz="2600" i="1">
          <a:solidFill>
            <a:srgbClr val="007C85"/>
          </a:solidFill>
          <a:latin typeface="+mn-lt"/>
          <a:ea typeface="ヒラギノ角ゴ Pro W3" charset="-128"/>
          <a:cs typeface="ヒラギノ角ゴ Pro W3" charset="-128"/>
        </a:defRPr>
      </a:lvl1pPr>
      <a:lvl2pPr marL="1077913" indent="-185738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"/>
        <a:buChar char="•"/>
        <a:defRPr sz="2800">
          <a:solidFill>
            <a:srgbClr val="652D89"/>
          </a:solidFill>
          <a:latin typeface="+mn-lt"/>
          <a:ea typeface="ヒラギノ角ゴ Pro W3" pitchFamily="-12" charset="-128"/>
          <a:cs typeface="ヒラギノ角ゴ Pro W3"/>
        </a:defRPr>
      </a:lvl2pPr>
      <a:lvl3pPr marL="1795463" indent="-1841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"/>
        <a:buChar char="•"/>
        <a:defRPr sz="2400">
          <a:solidFill>
            <a:srgbClr val="652D89"/>
          </a:solidFill>
          <a:latin typeface="+mn-lt"/>
          <a:ea typeface="ヒラギノ角ゴ Pro W3" pitchFamily="-12" charset="-128"/>
          <a:cs typeface="ヒラギノ角ゴ Pro W3"/>
        </a:defRPr>
      </a:lvl3pPr>
      <a:lvl4pPr marL="3143250" indent="-115888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Times"/>
        <a:buChar char="•"/>
        <a:defRPr sz="2000">
          <a:solidFill>
            <a:srgbClr val="652D89"/>
          </a:solidFill>
          <a:latin typeface="+mn-lt"/>
          <a:ea typeface="ヒラギノ角ゴ Pro W3" pitchFamily="-12" charset="-128"/>
          <a:cs typeface="ヒラギノ角ゴ Pro W3"/>
        </a:defRPr>
      </a:lvl4pPr>
      <a:lvl5pPr marL="3427413" indent="-112713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Times"/>
        <a:buChar char="•"/>
        <a:defRPr sz="2000">
          <a:solidFill>
            <a:srgbClr val="652D89"/>
          </a:solidFill>
          <a:latin typeface="+mn-lt"/>
          <a:ea typeface="ヒラギノ角ゴ Pro W3" pitchFamily="-12" charset="-128"/>
          <a:cs typeface="ヒラギノ角ゴ Pro W3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68314" y="490538"/>
            <a:ext cx="8280151" cy="9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076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4" y="1700214"/>
            <a:ext cx="8280151" cy="439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3077" name="Picture 9" descr="3 logo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2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t="465" r="45188" b="818"/>
          <a:stretch/>
        </p:blipFill>
        <p:spPr bwMode="auto">
          <a:xfrm>
            <a:off x="6862105" y="43894"/>
            <a:ext cx="444307" cy="39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 flipH="1">
            <a:off x="467544" y="1412776"/>
            <a:ext cx="8280920" cy="0"/>
          </a:xfrm>
          <a:prstGeom prst="line">
            <a:avLst/>
          </a:prstGeom>
          <a:ln w="41275" cmpd="sng">
            <a:solidFill>
              <a:srgbClr val="007C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ASCO AM 12 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003" y="6220170"/>
            <a:ext cx="2543175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107889"/>
      </p:ext>
    </p:extLst>
  </p:cSld>
  <p:clrMap bg1="lt1" tx1="dk1" bg2="lt2" tx2="dk2" accent1="accent1" accent2="accent2" accent3="accent3" accent4="accent4" accent5="accent5" accent6="accent6" hlink="hlink" folHlink="folHlink"/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7C85"/>
          </a:solidFill>
          <a:latin typeface="+mj-lt"/>
          <a:ea typeface="ヒラギノ角ゴ Pro W3" charset="-128"/>
          <a:cs typeface="ヒラギノ角ゴ Pro W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9pPr>
    </p:titleStyle>
    <p:bodyStyle>
      <a:lvl1pPr marL="266700" indent="-266700" algn="l" rtl="0" eaLnBrk="0" fontAlgn="base" hangingPunct="0">
        <a:spcBef>
          <a:spcPts val="0"/>
        </a:spcBef>
        <a:spcAft>
          <a:spcPts val="600"/>
        </a:spcAft>
        <a:buClr>
          <a:srgbClr val="007C85"/>
        </a:buClr>
        <a:buChar char="•"/>
        <a:defRPr sz="2000" i="0">
          <a:solidFill>
            <a:srgbClr val="007C85"/>
          </a:solidFill>
          <a:latin typeface="+mn-lt"/>
          <a:ea typeface="ヒラギノ角ゴ Pro W3" charset="-128"/>
          <a:cs typeface="ヒラギノ角ゴ Pro W3" charset="-128"/>
        </a:defRPr>
      </a:lvl1pPr>
      <a:lvl2pPr marL="808038" indent="-266700" algn="l" rtl="0" eaLnBrk="0" fontAlgn="base" hangingPunct="0">
        <a:spcBef>
          <a:spcPts val="0"/>
        </a:spcBef>
        <a:spcAft>
          <a:spcPts val="600"/>
        </a:spcAft>
        <a:buClr>
          <a:srgbClr val="007C85"/>
        </a:buClr>
        <a:buFont typeface="Wingdings" pitchFamily="2" charset="2"/>
        <a:buChar char="§"/>
        <a:defRPr sz="2000" i="0">
          <a:solidFill>
            <a:schemeClr val="bg2"/>
          </a:solidFill>
          <a:latin typeface="+mn-lt"/>
          <a:ea typeface="ヒラギノ角ゴ Pro W3" pitchFamily="-12" charset="-128"/>
          <a:cs typeface="ヒラギノ角ゴ Pro W3"/>
        </a:defRPr>
      </a:lvl2pPr>
      <a:lvl3pPr marL="1257300" indent="-182563" algn="l" rtl="0" eaLnBrk="0" fontAlgn="base" hangingPunct="0">
        <a:spcBef>
          <a:spcPts val="0"/>
        </a:spcBef>
        <a:spcAft>
          <a:spcPts val="600"/>
        </a:spcAft>
        <a:buClr>
          <a:srgbClr val="007C85"/>
        </a:buClr>
        <a:buFont typeface="Times" pitchFamily="18" charset="0"/>
        <a:buChar char="•"/>
        <a:defRPr sz="2000" i="0">
          <a:solidFill>
            <a:srgbClr val="007C85"/>
          </a:solidFill>
          <a:latin typeface="+mn-lt"/>
          <a:ea typeface="ヒラギノ角ゴ Pro W3" pitchFamily="-12" charset="-128"/>
          <a:cs typeface="ヒラギノ角ゴ Pro W3"/>
        </a:defRPr>
      </a:lvl3pPr>
      <a:lvl4pPr marL="1882775" indent="-266700" algn="l" rtl="0" eaLnBrk="0" fontAlgn="base" hangingPunct="0">
        <a:spcBef>
          <a:spcPts val="0"/>
        </a:spcBef>
        <a:spcAft>
          <a:spcPts val="600"/>
        </a:spcAft>
        <a:buClr>
          <a:srgbClr val="007C85"/>
        </a:buClr>
        <a:buFont typeface="Times" pitchFamily="18" charset="0"/>
        <a:buChar char="•"/>
        <a:defRPr sz="2000" i="0">
          <a:solidFill>
            <a:srgbClr val="007C85"/>
          </a:solidFill>
          <a:latin typeface="+mn-lt"/>
          <a:ea typeface="ヒラギノ角ゴ Pro W3" pitchFamily="-12" charset="-128"/>
          <a:cs typeface="ヒラギノ角ゴ Pro W3"/>
        </a:defRPr>
      </a:lvl4pPr>
      <a:lvl5pPr marL="2422525" indent="-266700" algn="l" rtl="0" eaLnBrk="0" fontAlgn="base" hangingPunct="0">
        <a:spcBef>
          <a:spcPts val="0"/>
        </a:spcBef>
        <a:spcAft>
          <a:spcPts val="600"/>
        </a:spcAft>
        <a:buClr>
          <a:srgbClr val="007C85"/>
        </a:buClr>
        <a:buFont typeface="Times" pitchFamily="18" charset="0"/>
        <a:buChar char="•"/>
        <a:defRPr sz="2000" i="0">
          <a:solidFill>
            <a:srgbClr val="007C85"/>
          </a:solidFill>
          <a:latin typeface="+mn-lt"/>
          <a:ea typeface="ヒラギノ角ゴ Pro W3" pitchFamily="-12" charset="-128"/>
          <a:cs typeface="ヒラギノ角ゴ Pro W3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80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6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132856"/>
            <a:ext cx="7772400" cy="3963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3077" name="Picture 9" descr="3 logo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2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t="465" r="45188" b="818"/>
          <a:stretch/>
        </p:blipFill>
        <p:spPr bwMode="auto">
          <a:xfrm>
            <a:off x="6862105" y="43894"/>
            <a:ext cx="444307" cy="39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 flipH="1">
            <a:off x="467544" y="1412776"/>
            <a:ext cx="8280920" cy="0"/>
          </a:xfrm>
          <a:prstGeom prst="line">
            <a:avLst/>
          </a:prstGeom>
          <a:ln w="41275" cmpd="sng">
            <a:solidFill>
              <a:srgbClr val="007C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107889"/>
      </p:ext>
    </p:extLst>
  </p:cSld>
  <p:clrMap bg1="lt1" tx1="dk1" bg2="lt2" tx2="dk2" accent1="accent1" accent2="accent2" accent3="accent3" accent4="accent4" accent5="accent5" accent6="accent6" hlink="hlink" folHlink="folHlink"/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7C85"/>
          </a:solidFill>
          <a:latin typeface="+mj-lt"/>
          <a:ea typeface="ヒラギノ角ゴ Pro W3" charset="-128"/>
          <a:cs typeface="ヒラギノ角ゴ Pro W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4A9ACD"/>
        </a:buClr>
        <a:buChar char="•"/>
        <a:defRPr i="1">
          <a:solidFill>
            <a:srgbClr val="3C8C93"/>
          </a:solidFill>
          <a:latin typeface="+mn-lt"/>
          <a:ea typeface="ヒラギノ角ゴ Pro W3" charset="-128"/>
          <a:cs typeface="ヒラギノ角ゴ Pro W3" charset="-128"/>
        </a:defRPr>
      </a:lvl1pPr>
      <a:lvl2pPr marL="1077913" indent="-185738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" pitchFamily="18" charset="0"/>
        <a:buChar char="•"/>
        <a:defRPr>
          <a:solidFill>
            <a:srgbClr val="3C8C93"/>
          </a:solidFill>
          <a:latin typeface="+mn-lt"/>
          <a:ea typeface="ヒラギノ角ゴ Pro W3" pitchFamily="-12" charset="-128"/>
          <a:cs typeface="ヒラギノ角ゴ Pro W3"/>
        </a:defRPr>
      </a:lvl2pPr>
      <a:lvl3pPr marL="1795463" indent="-1841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" pitchFamily="18" charset="0"/>
        <a:buChar char="•"/>
        <a:defRPr>
          <a:solidFill>
            <a:srgbClr val="3C8C93"/>
          </a:solidFill>
          <a:latin typeface="+mn-lt"/>
          <a:ea typeface="ヒラギノ角ゴ Pro W3" pitchFamily="-12" charset="-128"/>
          <a:cs typeface="ヒラギノ角ゴ Pro W3"/>
        </a:defRPr>
      </a:lvl3pPr>
      <a:lvl4pPr marL="3143250" indent="-115888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Times" pitchFamily="18" charset="0"/>
        <a:buChar char="•"/>
        <a:defRPr>
          <a:solidFill>
            <a:srgbClr val="3C8C93"/>
          </a:solidFill>
          <a:latin typeface="+mn-lt"/>
          <a:ea typeface="ヒラギノ角ゴ Pro W3" pitchFamily="-12" charset="-128"/>
          <a:cs typeface="ヒラギノ角ゴ Pro W3"/>
        </a:defRPr>
      </a:lvl4pPr>
      <a:lvl5pPr marL="3427413" indent="-112713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Times" pitchFamily="18" charset="0"/>
        <a:buChar char="•"/>
        <a:defRPr>
          <a:solidFill>
            <a:srgbClr val="3C8C93"/>
          </a:solidFill>
          <a:latin typeface="+mn-lt"/>
          <a:ea typeface="ヒラギノ角ゴ Pro W3" pitchFamily="-12" charset="-128"/>
          <a:cs typeface="ヒラギノ角ゴ Pro W3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68314" y="490538"/>
            <a:ext cx="8280151" cy="9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076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4" y="1700214"/>
            <a:ext cx="8280151" cy="439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3077" name="Picture 9" descr="3 logo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2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t="465" r="45188" b="818"/>
          <a:stretch/>
        </p:blipFill>
        <p:spPr bwMode="auto">
          <a:xfrm>
            <a:off x="6862105" y="43894"/>
            <a:ext cx="444307" cy="39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/>
        </p:nvCxnSpPr>
        <p:spPr>
          <a:xfrm flipH="1">
            <a:off x="467544" y="1412776"/>
            <a:ext cx="8280920" cy="0"/>
          </a:xfrm>
          <a:prstGeom prst="line">
            <a:avLst/>
          </a:prstGeom>
          <a:ln w="41275" cmpd="sng">
            <a:solidFill>
              <a:srgbClr val="007C8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ASCO AM 12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003" y="6220170"/>
            <a:ext cx="2543175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107889"/>
      </p:ext>
    </p:extLst>
  </p:cSld>
  <p:clrMap bg1="lt1" tx1="dk1" bg2="lt2" tx2="dk2" accent1="accent1" accent2="accent2" accent3="accent3" accent4="accent4" accent5="accent5" accent6="accent6" hlink="hlink" folHlink="folHlink"/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7C85"/>
          </a:solidFill>
          <a:latin typeface="+mj-lt"/>
          <a:ea typeface="ヒラギノ角ゴ Pro W3" charset="-128"/>
          <a:cs typeface="ヒラギノ角ゴ Pro W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9pPr>
    </p:titleStyle>
    <p:bodyStyle>
      <a:lvl1pPr marL="266700" indent="-266700" algn="l" rtl="0" eaLnBrk="0" fontAlgn="base" hangingPunct="0">
        <a:spcBef>
          <a:spcPts val="0"/>
        </a:spcBef>
        <a:spcAft>
          <a:spcPts val="600"/>
        </a:spcAft>
        <a:buClr>
          <a:srgbClr val="007C85"/>
        </a:buClr>
        <a:buChar char="•"/>
        <a:defRPr sz="2000" i="0">
          <a:solidFill>
            <a:srgbClr val="007C85"/>
          </a:solidFill>
          <a:latin typeface="+mn-lt"/>
          <a:ea typeface="ヒラギノ角ゴ Pro W3" charset="-128"/>
          <a:cs typeface="ヒラギノ角ゴ Pro W3" charset="-128"/>
        </a:defRPr>
      </a:lvl1pPr>
      <a:lvl2pPr marL="808038" indent="-266700" algn="l" rtl="0" eaLnBrk="0" fontAlgn="base" hangingPunct="0">
        <a:spcBef>
          <a:spcPts val="0"/>
        </a:spcBef>
        <a:spcAft>
          <a:spcPts val="600"/>
        </a:spcAft>
        <a:buClr>
          <a:srgbClr val="007C85"/>
        </a:buClr>
        <a:buFont typeface="Wingdings" pitchFamily="2" charset="2"/>
        <a:buChar char="§"/>
        <a:defRPr sz="2000" i="0">
          <a:solidFill>
            <a:schemeClr val="bg2"/>
          </a:solidFill>
          <a:latin typeface="+mn-lt"/>
          <a:ea typeface="ヒラギノ角ゴ Pro W3" pitchFamily="-12" charset="-128"/>
          <a:cs typeface="ヒラギノ角ゴ Pro W3"/>
        </a:defRPr>
      </a:lvl2pPr>
      <a:lvl3pPr marL="1257300" indent="-182563" algn="l" rtl="0" eaLnBrk="0" fontAlgn="base" hangingPunct="0">
        <a:spcBef>
          <a:spcPts val="0"/>
        </a:spcBef>
        <a:spcAft>
          <a:spcPts val="600"/>
        </a:spcAft>
        <a:buClr>
          <a:srgbClr val="007C85"/>
        </a:buClr>
        <a:buFont typeface="Times" pitchFamily="18" charset="0"/>
        <a:buChar char="•"/>
        <a:defRPr sz="2000" i="0">
          <a:solidFill>
            <a:srgbClr val="007C85"/>
          </a:solidFill>
          <a:latin typeface="+mn-lt"/>
          <a:ea typeface="ヒラギノ角ゴ Pro W3" pitchFamily="-12" charset="-128"/>
          <a:cs typeface="ヒラギノ角ゴ Pro W3"/>
        </a:defRPr>
      </a:lvl3pPr>
      <a:lvl4pPr marL="1882775" indent="-266700" algn="l" rtl="0" eaLnBrk="0" fontAlgn="base" hangingPunct="0">
        <a:spcBef>
          <a:spcPts val="0"/>
        </a:spcBef>
        <a:spcAft>
          <a:spcPts val="600"/>
        </a:spcAft>
        <a:buClr>
          <a:srgbClr val="007C85"/>
        </a:buClr>
        <a:buFont typeface="Times" pitchFamily="18" charset="0"/>
        <a:buChar char="•"/>
        <a:defRPr sz="2000" i="0">
          <a:solidFill>
            <a:srgbClr val="007C85"/>
          </a:solidFill>
          <a:latin typeface="+mn-lt"/>
          <a:ea typeface="ヒラギノ角ゴ Pro W3" pitchFamily="-12" charset="-128"/>
          <a:cs typeface="ヒラギノ角ゴ Pro W3"/>
        </a:defRPr>
      </a:lvl4pPr>
      <a:lvl5pPr marL="2422525" indent="-266700" algn="l" rtl="0" eaLnBrk="0" fontAlgn="base" hangingPunct="0">
        <a:spcBef>
          <a:spcPts val="0"/>
        </a:spcBef>
        <a:spcAft>
          <a:spcPts val="600"/>
        </a:spcAft>
        <a:buClr>
          <a:srgbClr val="007C85"/>
        </a:buClr>
        <a:buFont typeface="Times" pitchFamily="18" charset="0"/>
        <a:buChar char="•"/>
        <a:defRPr sz="2000" i="0">
          <a:solidFill>
            <a:srgbClr val="007C85"/>
          </a:solidFill>
          <a:latin typeface="+mn-lt"/>
          <a:ea typeface="ヒラギノ角ゴ Pro W3" pitchFamily="-12" charset="-128"/>
          <a:cs typeface="ヒラギノ角ゴ Pro W3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43A5096-AE52-4ED4-A97A-35A5F47E4B0C}" type="datetime1">
              <a:rPr lang="en-GB">
                <a:solidFill>
                  <a:prstClr val="black">
                    <a:tint val="75000"/>
                  </a:prstClr>
                </a:solidFill>
                <a:ea typeface="ＭＳ Ｐゴシック"/>
              </a:rPr>
              <a:pPr>
                <a:defRPr/>
              </a:pPr>
              <a:t>27/10/2014</a:t>
            </a:fld>
            <a:endParaRPr lang="en-GB" dirty="0">
              <a:solidFill>
                <a:prstClr val="black">
                  <a:tint val="75000"/>
                </a:prstClr>
              </a:solidFill>
              <a:ea typeface="ＭＳ Ｐゴシック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  <a:ea typeface="ＭＳ Ｐゴシック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70BF731-C100-45CC-A257-66A2D3C037B5}" type="slidenum">
              <a:rPr lang="en-GB">
                <a:solidFill>
                  <a:prstClr val="black">
                    <a:tint val="75000"/>
                  </a:prstClr>
                </a:solidFill>
                <a:ea typeface="ＭＳ Ｐゴシック"/>
              </a:rPr>
              <a:pPr>
                <a:defRPr/>
              </a:pPr>
              <a:t>‹#›</a:t>
            </a:fld>
            <a:endParaRPr lang="en-GB" dirty="0">
              <a:solidFill>
                <a:prstClr val="black">
                  <a:tint val="75000"/>
                </a:prstClr>
              </a:solidFill>
              <a:ea typeface="ＭＳ Ｐゴシック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528816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69113B8-596C-44BD-97B2-3E0BC1561466}" type="slidenum">
              <a:rPr kumimoji="1" lang="ja-JP" altLang="en-US" smtClean="0">
                <a:latin typeface="Arial"/>
                <a:ea typeface="ＭＳ Ｐゴシック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1" lang="ja-JP" altLang="en-US">
              <a:latin typeface="Arial"/>
              <a:ea typeface="ＭＳ Ｐゴシック"/>
              <a:cs typeface="+mn-cs"/>
            </a:endParaRPr>
          </a:p>
        </p:txBody>
      </p:sp>
      <p:sp>
        <p:nvSpPr>
          <p:cNvPr id="9" name="フッター プレースホルダー 6"/>
          <p:cNvSpPr>
            <a:spLocks noGrp="1"/>
          </p:cNvSpPr>
          <p:nvPr userDrawn="1">
            <p:ph type="ftr" sz="quarter" idx="3"/>
          </p:nvPr>
        </p:nvSpPr>
        <p:spPr>
          <a:xfrm>
            <a:off x="1857356" y="27982"/>
            <a:ext cx="7215206" cy="32918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mtClean="0">
                <a:solidFill>
                  <a:srgbClr val="FFFFFF"/>
                </a:solidFill>
                <a:latin typeface="Arial"/>
                <a:ea typeface="ＭＳ Ｐゴシック"/>
                <a:cs typeface="+mn-cs"/>
              </a:rPr>
              <a:t>JGOG 3016, NOVEL, Japanese Gynecologic Oncology Group</a:t>
            </a:r>
            <a:endParaRPr kumimoji="1" lang="ja-JP" altLang="en-US" dirty="0">
              <a:solidFill>
                <a:srgbClr val="FFFFFF"/>
              </a:solidFill>
              <a:latin typeface="Arial"/>
              <a:ea typeface="ＭＳ Ｐゴシック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86710" y="387261"/>
            <a:ext cx="1285852" cy="541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transition/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spcBef>
          <a:spcPct val="0"/>
        </a:spcBef>
        <a:buNone/>
        <a:defRPr kumimoji="1"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528816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469113B8-596C-44BD-97B2-3E0BC1561466}" type="slidenum">
              <a:rPr kumimoji="1" lang="ja-JP" altLang="en-US" smtClean="0">
                <a:latin typeface="Arial"/>
                <a:ea typeface="ＭＳ Ｐゴシック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1" lang="ja-JP" altLang="en-US">
              <a:latin typeface="Arial"/>
              <a:ea typeface="ＭＳ Ｐゴシック"/>
              <a:cs typeface="+mn-cs"/>
            </a:endParaRPr>
          </a:p>
        </p:txBody>
      </p:sp>
      <p:sp>
        <p:nvSpPr>
          <p:cNvPr id="9" name="フッター プレースホルダー 6"/>
          <p:cNvSpPr>
            <a:spLocks noGrp="1"/>
          </p:cNvSpPr>
          <p:nvPr userDrawn="1">
            <p:ph type="ftr" sz="quarter" idx="3"/>
          </p:nvPr>
        </p:nvSpPr>
        <p:spPr>
          <a:xfrm>
            <a:off x="1857356" y="27982"/>
            <a:ext cx="7215206" cy="32918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mtClean="0">
                <a:solidFill>
                  <a:srgbClr val="FFFFFF"/>
                </a:solidFill>
                <a:latin typeface="Arial"/>
                <a:ea typeface="ＭＳ Ｐゴシック"/>
                <a:cs typeface="+mn-cs"/>
              </a:rPr>
              <a:t>JGOG 3016, NOVEL, Japanese Gynecologic Oncology Group</a:t>
            </a:r>
            <a:endParaRPr kumimoji="1" lang="ja-JP" altLang="en-US" dirty="0">
              <a:solidFill>
                <a:srgbClr val="FFFFFF"/>
              </a:solidFill>
              <a:latin typeface="Arial"/>
              <a:ea typeface="ＭＳ Ｐゴシック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86710" y="387261"/>
            <a:ext cx="1285852" cy="541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transition/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spcBef>
          <a:spcPct val="0"/>
        </a:spcBef>
        <a:buNone/>
        <a:defRPr kumimoji="1"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68413"/>
            <a:ext cx="8229600" cy="525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3"/>
            <a:endParaRPr lang="en-US" smtClean="0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5888"/>
            <a:ext cx="82296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59" r:id="rId1"/>
    <p:sldLayoutId id="2147484760" r:id="rId2"/>
    <p:sldLayoutId id="2147484761" r:id="rId3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20000"/>
        </a:spcAft>
        <a:buClr>
          <a:schemeClr val="tx1"/>
        </a:buClr>
        <a:buSzPct val="90000"/>
        <a:buFont typeface="Wingdings" pitchFamily="2" charset="2"/>
        <a:buChar char="l"/>
        <a:defRPr sz="2400" b="1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341313" algn="l" rtl="0" eaLnBrk="0" fontAlgn="base" hangingPunct="0">
        <a:spcBef>
          <a:spcPct val="0"/>
        </a:spcBef>
        <a:spcAft>
          <a:spcPct val="20000"/>
        </a:spcAft>
        <a:buClr>
          <a:schemeClr val="tx1"/>
        </a:buClr>
        <a:buSzPct val="100000"/>
        <a:buChar char="–"/>
        <a:defRPr sz="2400" b="1">
          <a:solidFill>
            <a:schemeClr val="tx1"/>
          </a:solidFill>
          <a:latin typeface="Arial" charset="0"/>
          <a:cs typeface="+mn-cs"/>
        </a:defRPr>
      </a:lvl2pPr>
      <a:lvl3pPr marL="928688" indent="-241300" algn="l" rtl="0" eaLnBrk="0" fontAlgn="base" hangingPunct="0">
        <a:spcBef>
          <a:spcPct val="0"/>
        </a:spcBef>
        <a:spcAft>
          <a:spcPct val="20000"/>
        </a:spcAft>
        <a:buClr>
          <a:schemeClr val="tx1"/>
        </a:buClr>
        <a:buSzPct val="100000"/>
        <a:buChar char="•"/>
        <a:defRPr sz="2400" b="1">
          <a:solidFill>
            <a:schemeClr val="tx1"/>
          </a:solidFill>
          <a:latin typeface="Arial" charset="0"/>
          <a:cs typeface="+mn-cs"/>
        </a:defRPr>
      </a:lvl3pPr>
      <a:lvl4pPr marL="1289050" indent="-358775" algn="l" rtl="0" eaLnBrk="0" fontAlgn="base" hangingPunct="0">
        <a:spcBef>
          <a:spcPct val="0"/>
        </a:spcBef>
        <a:spcAft>
          <a:spcPct val="20000"/>
        </a:spcAft>
        <a:buClr>
          <a:schemeClr val="tx1"/>
        </a:buClr>
        <a:buSzPct val="100000"/>
        <a:buChar char="–"/>
        <a:defRPr sz="2400" b="1">
          <a:solidFill>
            <a:schemeClr val="tx1"/>
          </a:solidFill>
          <a:latin typeface="Arial" charset="0"/>
          <a:cs typeface="+mn-cs"/>
        </a:defRPr>
      </a:lvl4pPr>
      <a:lvl5pPr marL="2195513" indent="-585788" algn="r" rtl="0" eaLnBrk="0" fontAlgn="base" hangingPunct="0">
        <a:spcBef>
          <a:spcPct val="0"/>
        </a:spcBef>
        <a:spcAft>
          <a:spcPct val="20000"/>
        </a:spcAft>
        <a:defRPr sz="1200" b="1">
          <a:solidFill>
            <a:schemeClr val="tx1"/>
          </a:solidFill>
          <a:latin typeface="Arial" charset="0"/>
          <a:cs typeface="+mn-cs"/>
        </a:defRPr>
      </a:lvl5pPr>
      <a:lvl6pPr marL="2438400" indent="-585788" algn="r" rtl="0" fontAlgn="base">
        <a:spcBef>
          <a:spcPct val="0"/>
        </a:spcBef>
        <a:spcAft>
          <a:spcPct val="20000"/>
        </a:spcAft>
        <a:defRPr sz="1200" b="1">
          <a:solidFill>
            <a:schemeClr val="tx1"/>
          </a:solidFill>
          <a:latin typeface="+mn-lt"/>
          <a:cs typeface="+mn-cs"/>
        </a:defRPr>
      </a:lvl6pPr>
      <a:lvl7pPr marL="2895600" indent="-585788" algn="r" rtl="0" fontAlgn="base">
        <a:spcBef>
          <a:spcPct val="0"/>
        </a:spcBef>
        <a:spcAft>
          <a:spcPct val="20000"/>
        </a:spcAft>
        <a:defRPr sz="1200" b="1">
          <a:solidFill>
            <a:schemeClr val="tx1"/>
          </a:solidFill>
          <a:latin typeface="+mn-lt"/>
          <a:cs typeface="+mn-cs"/>
        </a:defRPr>
      </a:lvl7pPr>
      <a:lvl8pPr marL="3352800" indent="-585788" algn="r" rtl="0" fontAlgn="base">
        <a:spcBef>
          <a:spcPct val="0"/>
        </a:spcBef>
        <a:spcAft>
          <a:spcPct val="20000"/>
        </a:spcAft>
        <a:defRPr sz="1200" b="1">
          <a:solidFill>
            <a:schemeClr val="tx1"/>
          </a:solidFill>
          <a:latin typeface="+mn-lt"/>
          <a:cs typeface="+mn-cs"/>
        </a:defRPr>
      </a:lvl8pPr>
      <a:lvl9pPr marL="3810000" indent="-585788" algn="r" rtl="0" fontAlgn="base">
        <a:spcBef>
          <a:spcPct val="0"/>
        </a:spcBef>
        <a:spcAft>
          <a:spcPct val="20000"/>
        </a:spcAft>
        <a:defRPr sz="1200" b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Placeholder 1"/>
          <p:cNvSpPr>
            <a:spLocks noGrp="1"/>
          </p:cNvSpPr>
          <p:nvPr>
            <p:ph type="title"/>
          </p:nvPr>
        </p:nvSpPr>
        <p:spPr bwMode="auto">
          <a:xfrm>
            <a:off x="685800" y="274638"/>
            <a:ext cx="8153400" cy="94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13716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05200" y="6096002"/>
            <a:ext cx="1295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4FA3E2"/>
                </a:solidFill>
                <a:latin typeface="News Gothic MT" pitchFamily="80" charset="0"/>
                <a:ea typeface="MS PGothic" pitchFamily="34" charset="-128"/>
              </a:defRPr>
            </a:lvl1pPr>
          </a:lstStyle>
          <a:p>
            <a:pPr>
              <a:defRPr/>
            </a:pPr>
            <a:fld id="{F59D2A76-9958-4E9A-B8A1-8B15B29ED5D3}" type="datetime1">
              <a:rPr lang="en-US"/>
              <a:pPr>
                <a:defRPr/>
              </a:pPr>
              <a:t>10/27/2014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53000" y="6096002"/>
            <a:ext cx="3352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4FA3E2"/>
                </a:solidFill>
                <a:latin typeface="News Gothic MT" pitchFamily="80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8701" y="152402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FFFFFF"/>
                </a:solidFill>
                <a:latin typeface="News Gothic MT" pitchFamily="80" charset="0"/>
                <a:ea typeface="MS PGothic" pitchFamily="34" charset="-128"/>
              </a:defRPr>
            </a:lvl1pPr>
          </a:lstStyle>
          <a:p>
            <a:pPr>
              <a:defRPr/>
            </a:pPr>
            <a:fld id="{73F3A2F6-A667-43F0-9BE3-9CAAA1232A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+mj-lt"/>
          <a:ea typeface="MS PGothic" pitchFamily="34" charset="-128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  <a:ea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  <a:ea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  <a:ea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  <a:ea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ＭＳ Ｐゴシック" pitchFamily="50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ＭＳ Ｐゴシック" pitchFamily="50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ＭＳ Ｐゴシック" pitchFamily="50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bg1"/>
          </a:solidFill>
          <a:latin typeface="+mn-lt"/>
          <a:ea typeface="MS PGothic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bg1"/>
          </a:solidFill>
          <a:latin typeface="+mn-lt"/>
          <a:ea typeface="MS PGothic" pitchFamily="34" charset="-128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>
          <a:solidFill>
            <a:schemeClr val="bg1"/>
          </a:solidFill>
          <a:latin typeface="+mn-lt"/>
          <a:ea typeface="MS PGothic" pitchFamily="34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bg1"/>
          </a:solidFill>
          <a:latin typeface="+mn-lt"/>
          <a:ea typeface="MS PGothic" pitchFamily="34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bg1"/>
          </a:solidFill>
          <a:latin typeface="+mn-lt"/>
          <a:ea typeface="MS PGothic" pitchFamily="34" charset="-128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68264" y="6223002"/>
            <a:ext cx="7843837" cy="339725"/>
            <a:chOff x="43" y="3920"/>
            <a:chExt cx="4941" cy="214"/>
          </a:xfrm>
        </p:grpSpPr>
        <p:sp>
          <p:nvSpPr>
            <p:cNvPr id="1036" name="Rectangle 12"/>
            <p:cNvSpPr>
              <a:spLocks noChangeArrowheads="1"/>
            </p:cNvSpPr>
            <p:nvPr userDrawn="1"/>
          </p:nvSpPr>
          <p:spPr bwMode="auto">
            <a:xfrm>
              <a:off x="43" y="3946"/>
              <a:ext cx="4831" cy="16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tx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37" name="Oval 13"/>
            <p:cNvSpPr>
              <a:spLocks noChangeArrowheads="1"/>
            </p:cNvSpPr>
            <p:nvPr userDrawn="1"/>
          </p:nvSpPr>
          <p:spPr bwMode="white">
            <a:xfrm>
              <a:off x="4840" y="3920"/>
              <a:ext cx="144" cy="21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034" name="Rectangle 10"/>
          <p:cNvSpPr>
            <a:spLocks noChangeArrowheads="1"/>
          </p:cNvSpPr>
          <p:nvPr userDrawn="1"/>
        </p:nvSpPr>
        <p:spPr bwMode="hidden">
          <a:xfrm>
            <a:off x="0" y="0"/>
            <a:ext cx="9144000" cy="58674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FFFF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8139" y="214313"/>
            <a:ext cx="8467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3539" y="1600202"/>
            <a:ext cx="84169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1030" name="Picture 16" descr="prime band white onc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980113"/>
            <a:ext cx="1157288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6635904"/>
      </p:ext>
    </p:extLst>
  </p:cSld>
  <p:clrMap bg1="dk2" tx1="lt1" bg2="dk1" tx2="lt2" accent1="accent1" accent2="accent2" accent3="accent3" accent4="accent4" accent5="accent5" accent6="accent6" hlink="hlink" folHlink="folHlink"/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40000"/>
        </a:spcBef>
        <a:spcAft>
          <a:spcPct val="0"/>
        </a:spcAft>
        <a:buClr>
          <a:schemeClr val="tx2"/>
        </a:buClr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800"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-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sz="20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638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prstClr val="black">
                    <a:tint val="75000"/>
                  </a:prstClr>
                </a:solidFill>
                <a:ea typeface="ＭＳ Ｐゴシック"/>
              </a:defRPr>
            </a:lvl1pPr>
          </a:lstStyle>
          <a:p>
            <a:pPr>
              <a:defRPr/>
            </a:pPr>
            <a:fld id="{5D97B1B7-E773-41EE-8930-13ECAD2B2CF8}" type="datetime1">
              <a:rPr lang="en-GB"/>
              <a:pPr>
                <a:defRPr/>
              </a:pPr>
              <a:t>27/10/2014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prstClr val="black">
                    <a:tint val="75000"/>
                  </a:prstClr>
                </a:solidFill>
                <a:ea typeface="ＭＳ Ｐゴシック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prstClr val="black">
                    <a:tint val="75000"/>
                  </a:prstClr>
                </a:solidFill>
                <a:ea typeface="ＭＳ Ｐゴシック"/>
              </a:defRPr>
            </a:lvl1pPr>
          </a:lstStyle>
          <a:p>
            <a:pPr>
              <a:defRPr/>
            </a:pPr>
            <a:fld id="{B6E47A69-C4F8-4BB2-8E34-638E65FAF68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Line 11"/>
          <p:cNvSpPr>
            <a:spLocks noChangeShapeType="1"/>
          </p:cNvSpPr>
          <p:nvPr/>
        </p:nvSpPr>
        <p:spPr bwMode="auto">
          <a:xfrm>
            <a:off x="304800" y="1371600"/>
            <a:ext cx="85344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 sz="2000">
              <a:ea typeface="MS PGothic" pitchFamily="34" charset="-128"/>
              <a:cs typeface="Arial"/>
            </a:endParaRPr>
          </a:p>
        </p:txBody>
      </p:sp>
      <p:pic>
        <p:nvPicPr>
          <p:cNvPr id="272387" name="Picture 9" descr="grünes Logo Präsentationen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881939" y="588963"/>
            <a:ext cx="942975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>
            <a:spLocks noChangeArrowheads="1"/>
          </p:cNvSpPr>
          <p:nvPr userDrawn="1"/>
        </p:nvSpPr>
        <p:spPr bwMode="auto">
          <a:xfrm>
            <a:off x="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de-DE">
              <a:latin typeface="Arial" charset="0"/>
              <a:ea typeface="ＭＳ Ｐゴシック" charset="0"/>
              <a:cs typeface="Arial"/>
            </a:endParaRPr>
          </a:p>
        </p:txBody>
      </p:sp>
      <p:pic>
        <p:nvPicPr>
          <p:cNvPr id="272389" name="Picture 3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6688138" y="722315"/>
            <a:ext cx="1016000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2390" name="Picture 2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242889" y="641350"/>
            <a:ext cx="788987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2391" name="Picture 8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6548439" y="122238"/>
            <a:ext cx="549275" cy="5508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72392" name="Picture 4"/>
          <p:cNvPicPr>
            <a:picLocks noChangeAspect="1" noChangeArrowheads="1"/>
          </p:cNvPicPr>
          <p:nvPr userDrawn="1"/>
        </p:nvPicPr>
        <p:blipFill>
          <a:blip r:embed="rId18"/>
          <a:srcRect/>
          <a:stretch>
            <a:fillRect/>
          </a:stretch>
        </p:blipFill>
        <p:spPr bwMode="auto">
          <a:xfrm>
            <a:off x="346076" y="98427"/>
            <a:ext cx="581025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2393" name="Picture 2"/>
          <p:cNvPicPr>
            <a:picLocks noChangeAspect="1" noChangeArrowheads="1"/>
          </p:cNvPicPr>
          <p:nvPr userDrawn="1"/>
        </p:nvPicPr>
        <p:blipFill>
          <a:blip r:embed="rId19"/>
          <a:srcRect/>
          <a:stretch>
            <a:fillRect/>
          </a:stretch>
        </p:blipFill>
        <p:spPr bwMode="auto">
          <a:xfrm>
            <a:off x="1997075" y="885825"/>
            <a:ext cx="6000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2394" name="Picture 3"/>
          <p:cNvPicPr>
            <a:picLocks noChangeAspect="1" noChangeArrowheads="1"/>
          </p:cNvPicPr>
          <p:nvPr userDrawn="1"/>
        </p:nvPicPr>
        <p:blipFill>
          <a:blip r:embed="rId20"/>
          <a:srcRect/>
          <a:stretch>
            <a:fillRect/>
          </a:stretch>
        </p:blipFill>
        <p:spPr bwMode="auto">
          <a:xfrm>
            <a:off x="7172326" y="109538"/>
            <a:ext cx="4429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2395" name="Picture 23"/>
          <p:cNvPicPr>
            <a:picLocks noChangeAspect="1" noChangeArrowheads="1"/>
          </p:cNvPicPr>
          <p:nvPr userDrawn="1"/>
        </p:nvPicPr>
        <p:blipFill>
          <a:blip r:embed="rId21"/>
          <a:srcRect/>
          <a:stretch>
            <a:fillRect/>
          </a:stretch>
        </p:blipFill>
        <p:spPr bwMode="auto">
          <a:xfrm>
            <a:off x="7956550" y="98425"/>
            <a:ext cx="463550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2396" name="Picture 11" descr="http://t1.gstatic.com/images?q=tbn:ANd9GcSq4GpXeuzUjYORaw-knA0rf_RaT3YUEi-jjJCFKiDCkKLD_cNeig"/>
          <p:cNvPicPr>
            <a:picLocks noChangeAspect="1" noChangeArrowheads="1"/>
          </p:cNvPicPr>
          <p:nvPr userDrawn="1"/>
        </p:nvPicPr>
        <p:blipFill>
          <a:blip r:embed="rId22"/>
          <a:srcRect/>
          <a:stretch>
            <a:fillRect/>
          </a:stretch>
        </p:blipFill>
        <p:spPr bwMode="auto">
          <a:xfrm>
            <a:off x="6548438" y="1001713"/>
            <a:ext cx="8509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feld 15"/>
          <p:cNvSpPr txBox="1">
            <a:spLocks noChangeArrowheads="1"/>
          </p:cNvSpPr>
          <p:nvPr userDrawn="1"/>
        </p:nvSpPr>
        <p:spPr bwMode="auto">
          <a:xfrm>
            <a:off x="1211264" y="122238"/>
            <a:ext cx="785812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Char char="•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Char char="•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Char char="•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Char char="•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Char char="•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buFontTx/>
              <a:buNone/>
              <a:defRPr/>
            </a:pPr>
            <a:r>
              <a:rPr lang="de-DE" sz="1100" dirty="0">
                <a:solidFill>
                  <a:srgbClr val="000000"/>
                </a:solidFill>
              </a:rPr>
              <a:t>Shanghai </a:t>
            </a:r>
          </a:p>
          <a:p>
            <a:pPr algn="ctr">
              <a:buFontTx/>
              <a:buNone/>
              <a:defRPr/>
            </a:pPr>
            <a:r>
              <a:rPr lang="de-DE" sz="1100" dirty="0">
                <a:solidFill>
                  <a:srgbClr val="000000"/>
                </a:solidFill>
              </a:rPr>
              <a:t>GOG</a:t>
            </a:r>
          </a:p>
        </p:txBody>
      </p:sp>
      <p:pic>
        <p:nvPicPr>
          <p:cNvPr id="272398" name="Picture 18" descr="BGOG_finaal"/>
          <p:cNvPicPr>
            <a:picLocks noChangeAspect="1" noChangeArrowheads="1"/>
          </p:cNvPicPr>
          <p:nvPr userDrawn="1"/>
        </p:nvPicPr>
        <p:blipFill>
          <a:blip r:embed="rId23"/>
          <a:srcRect t="8121" r="2168" b="19650"/>
          <a:stretch>
            <a:fillRect/>
          </a:stretch>
        </p:blipFill>
        <p:spPr bwMode="auto">
          <a:xfrm>
            <a:off x="1211264" y="722314"/>
            <a:ext cx="633412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239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95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27240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746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4" r:id="rId1"/>
    <p:sldLayoutId id="2147484765" r:id="rId2"/>
    <p:sldLayoutId id="2147484766" r:id="rId3"/>
    <p:sldLayoutId id="2147484767" r:id="rId4"/>
    <p:sldLayoutId id="2147484768" r:id="rId5"/>
    <p:sldLayoutId id="2147484769" r:id="rId6"/>
    <p:sldLayoutId id="2147484770" r:id="rId7"/>
    <p:sldLayoutId id="2147484771" r:id="rId8"/>
    <p:sldLayoutId id="2147484772" r:id="rId9"/>
    <p:sldLayoutId id="2147484773" r:id="rId10"/>
    <p:sldLayoutId id="2147484774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9pPr>
    </p:titleStyle>
    <p:bodyStyle>
      <a:lvl1pPr marL="342900" indent="-342900" algn="l" rtl="0" fontAlgn="base">
        <a:spcBef>
          <a:spcPct val="0"/>
        </a:spcBef>
        <a:spcAft>
          <a:spcPct val="20000"/>
        </a:spcAft>
        <a:buClr>
          <a:srgbClr val="920049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0"/>
        </a:spcBef>
        <a:spcAft>
          <a:spcPct val="20000"/>
        </a:spcAft>
        <a:buClr>
          <a:srgbClr val="920049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0"/>
        </a:spcBef>
        <a:spcAft>
          <a:spcPct val="20000"/>
        </a:spcAft>
        <a:buClr>
          <a:srgbClr val="920049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562100" indent="-228600" algn="l" rtl="0" fontAlgn="base">
        <a:spcBef>
          <a:spcPct val="0"/>
        </a:spcBef>
        <a:spcAft>
          <a:spcPct val="20000"/>
        </a:spcAft>
        <a:buClr>
          <a:srgbClr val="920049"/>
        </a:buClr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981200" indent="-228600" algn="l" rtl="0" fontAlgn="base">
        <a:spcBef>
          <a:spcPct val="0"/>
        </a:spcBef>
        <a:spcAft>
          <a:spcPct val="2000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+mn-ea"/>
          <a:cs typeface="+mn-cs"/>
        </a:defRPr>
      </a:lvl5pPr>
      <a:lvl6pPr marL="2438400" indent="-228600" algn="l" rtl="0" fontAlgn="base">
        <a:spcBef>
          <a:spcPct val="0"/>
        </a:spcBef>
        <a:spcAft>
          <a:spcPct val="2000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+mn-ea"/>
          <a:cs typeface="+mn-cs"/>
        </a:defRPr>
      </a:lvl6pPr>
      <a:lvl7pPr marL="2895600" indent="-228600" algn="l" rtl="0" fontAlgn="base">
        <a:spcBef>
          <a:spcPct val="0"/>
        </a:spcBef>
        <a:spcAft>
          <a:spcPct val="2000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+mn-ea"/>
          <a:cs typeface="+mn-cs"/>
        </a:defRPr>
      </a:lvl7pPr>
      <a:lvl8pPr marL="3352800" indent="-228600" algn="l" rtl="0" fontAlgn="base">
        <a:spcBef>
          <a:spcPct val="0"/>
        </a:spcBef>
        <a:spcAft>
          <a:spcPct val="2000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+mn-ea"/>
          <a:cs typeface="+mn-cs"/>
        </a:defRPr>
      </a:lvl8pPr>
      <a:lvl9pPr marL="3810000" indent="-228600" algn="l" rtl="0" fontAlgn="base">
        <a:spcBef>
          <a:spcPct val="0"/>
        </a:spcBef>
        <a:spcAft>
          <a:spcPct val="2000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CBF2080-DA44-4ADD-AAAC-861502DAE8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6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4" r:id="rId1"/>
    <p:sldLayoutId id="2147484835" r:id="rId2"/>
    <p:sldLayoutId id="2147484836" r:id="rId3"/>
    <p:sldLayoutId id="2147484837" r:id="rId4"/>
    <p:sldLayoutId id="2147484838" r:id="rId5"/>
    <p:sldLayoutId id="2147484839" r:id="rId6"/>
    <p:sldLayoutId id="2147484840" r:id="rId7"/>
    <p:sldLayoutId id="2147484841" r:id="rId8"/>
    <p:sldLayoutId id="2147484842" r:id="rId9"/>
    <p:sldLayoutId id="2147484843" r:id="rId10"/>
    <p:sldLayoutId id="2147484844" r:id="rId11"/>
    <p:sldLayoutId id="2147484845" r:id="rId12"/>
    <p:sldLayoutId id="2147484846" r:id="rId13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62574A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62574A"/>
          </a:solidFill>
          <a:latin typeface="Cambria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62574A"/>
          </a:solidFill>
          <a:latin typeface="Cambria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62574A"/>
          </a:solidFill>
          <a:latin typeface="Cambria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62574A"/>
          </a:solidFill>
          <a:latin typeface="Cambria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62574A"/>
          </a:solidFill>
          <a:latin typeface="Cambria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62574A"/>
          </a:solidFill>
          <a:latin typeface="Cambria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62574A"/>
          </a:solidFill>
          <a:latin typeface="Cambria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62574A"/>
          </a:solidFill>
          <a:latin typeface="Cambria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400" b="1">
          <a:solidFill>
            <a:srgbClr val="62574A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itchFamily="34" charset="0"/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685800" y="274638"/>
            <a:ext cx="8153400" cy="94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13716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05200" y="6096106"/>
            <a:ext cx="1295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4FA3E2"/>
                </a:solidFill>
                <a:latin typeface="News Gothic MT" pitchFamily="-110" charset="0"/>
                <a:ea typeface="ＭＳ Ｐゴシック" pitchFamily="50" charset="-128"/>
              </a:defRPr>
            </a:lvl1pPr>
          </a:lstStyle>
          <a:p>
            <a:pPr defTabSz="457200">
              <a:defRPr/>
            </a:pPr>
            <a:fld id="{1874CF03-A6E3-4A9B-817C-CDA918A566BA}" type="datetime1">
              <a:rPr lang="en-US">
                <a:cs typeface="+mn-cs"/>
              </a:rPr>
              <a:pPr defTabSz="457200">
                <a:defRPr/>
              </a:pPr>
              <a:t>10/27/2014</a:t>
            </a:fld>
            <a:endParaRPr lang="en-US"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53000" y="6096106"/>
            <a:ext cx="3352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4FA3E2"/>
                </a:solidFill>
                <a:latin typeface="News Gothic MT" pitchFamily="-110" charset="0"/>
                <a:ea typeface="ＭＳ Ｐゴシック" pitchFamily="50" charset="-128"/>
              </a:defRPr>
            </a:lvl1pPr>
          </a:lstStyle>
          <a:p>
            <a:pPr defTabSz="457200">
              <a:defRPr/>
            </a:pPr>
            <a:endParaRPr lang="en-US"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8700" y="152506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  <a:latin typeface="News Gothic MT" pitchFamily="-110" charset="0"/>
                <a:ea typeface="ＭＳ Ｐゴシック" pitchFamily="50" charset="-128"/>
              </a:defRPr>
            </a:lvl1pPr>
          </a:lstStyle>
          <a:p>
            <a:pPr defTabSz="457200">
              <a:defRPr/>
            </a:pPr>
            <a:fld id="{57D3CD62-783B-4A18-A339-2E76EDE4B0C5}" type="slidenum">
              <a:rPr lang="en-US">
                <a:solidFill>
                  <a:srgbClr val="FFFFFF"/>
                </a:solidFill>
                <a:cs typeface="+mn-cs"/>
              </a:rPr>
              <a:pPr defTabSz="457200">
                <a:defRPr/>
              </a:pPr>
              <a:t>‹#›</a:t>
            </a:fld>
            <a:endParaRPr lang="en-US">
              <a:solidFill>
                <a:srgbClr val="FFFFFF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777314"/>
      </p:ext>
    </p:extLst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+mj-lt"/>
          <a:ea typeface="ＭＳ Ｐゴシック" pitchFamily="34" charset="-128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  <a:ea typeface="ＭＳ Ｐゴシック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  <a:ea typeface="ＭＳ Ｐゴシック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  <a:ea typeface="ＭＳ Ｐゴシック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  <a:ea typeface="ＭＳ Ｐゴシック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ＭＳ Ｐゴシック" pitchFamily="50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ＭＳ Ｐゴシック" pitchFamily="50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ＭＳ Ｐゴシック" pitchFamily="50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bg1"/>
          </a:solidFill>
          <a:latin typeface="+mn-lt"/>
          <a:ea typeface="ＭＳ Ｐゴシック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bg1"/>
          </a:solidFill>
          <a:latin typeface="+mn-lt"/>
          <a:ea typeface="ＭＳ Ｐゴシック" pitchFamily="34" charset="-128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>
          <a:solidFill>
            <a:schemeClr val="bg1"/>
          </a:solidFill>
          <a:latin typeface="+mn-lt"/>
          <a:ea typeface="ＭＳ Ｐゴシック" pitchFamily="34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bg1"/>
          </a:solidFill>
          <a:latin typeface="+mn-lt"/>
          <a:ea typeface="ＭＳ Ｐゴシック" pitchFamily="34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bg1"/>
          </a:solidFill>
          <a:latin typeface="+mn-lt"/>
          <a:ea typeface="ＭＳ Ｐゴシック" pitchFamily="34" charset="-128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CBF2080-DA44-4ADD-AAAC-861502DAE8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27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05" r:id="rId1"/>
    <p:sldLayoutId id="2147485006" r:id="rId2"/>
    <p:sldLayoutId id="2147485007" r:id="rId3"/>
    <p:sldLayoutId id="2147485008" r:id="rId4"/>
    <p:sldLayoutId id="2147485009" r:id="rId5"/>
    <p:sldLayoutId id="2147485010" r:id="rId6"/>
    <p:sldLayoutId id="2147485011" r:id="rId7"/>
    <p:sldLayoutId id="2147485012" r:id="rId8"/>
    <p:sldLayoutId id="2147485013" r:id="rId9"/>
    <p:sldLayoutId id="2147485014" r:id="rId10"/>
    <p:sldLayoutId id="2147485015" r:id="rId11"/>
    <p:sldLayoutId id="2147485016" r:id="rId12"/>
    <p:sldLayoutId id="2147485017" r:id="rId13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62574A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62574A"/>
          </a:solidFill>
          <a:latin typeface="Cambria" pitchFamily="18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62574A"/>
          </a:solidFill>
          <a:latin typeface="Cambria" pitchFamily="18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62574A"/>
          </a:solidFill>
          <a:latin typeface="Cambria" pitchFamily="18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62574A"/>
          </a:solidFill>
          <a:latin typeface="Cambria" pitchFamily="18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62574A"/>
          </a:solidFill>
          <a:latin typeface="Cambria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62574A"/>
          </a:solidFill>
          <a:latin typeface="Cambria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62574A"/>
          </a:solidFill>
          <a:latin typeface="Cambria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62574A"/>
          </a:solidFill>
          <a:latin typeface="Cambria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400" b="1">
          <a:solidFill>
            <a:srgbClr val="62574A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itchFamily="34" charset="0"/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2" descr="17509_PPT Template_AURELIA-TEX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262CDDE-0C9E-4432-9833-E1A9F1D415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1270" name="Picture 9" descr="3 logo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1400" y="106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6310103"/>
      </p:ext>
    </p:extLst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4A9ACD"/>
        </a:buClr>
        <a:buChar char="•"/>
        <a:defRPr sz="2600" i="1">
          <a:solidFill>
            <a:srgbClr val="007C85"/>
          </a:solidFill>
          <a:latin typeface="+mn-lt"/>
          <a:ea typeface="ヒラギノ角ゴ Pro W3" charset="-128"/>
          <a:cs typeface="ヒラギノ角ゴ Pro W3" charset="-128"/>
        </a:defRPr>
      </a:lvl1pPr>
      <a:lvl2pPr marL="1077913" indent="-185738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"/>
        <a:buChar char="•"/>
        <a:defRPr sz="2800">
          <a:solidFill>
            <a:srgbClr val="652D89"/>
          </a:solidFill>
          <a:latin typeface="+mn-lt"/>
          <a:ea typeface="ヒラギノ角ゴ Pro W3" pitchFamily="-12" charset="-128"/>
          <a:cs typeface="ヒラギノ角ゴ Pro W3"/>
        </a:defRPr>
      </a:lvl2pPr>
      <a:lvl3pPr marL="1795463" indent="-1841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"/>
        <a:buChar char="•"/>
        <a:defRPr sz="2400">
          <a:solidFill>
            <a:srgbClr val="652D89"/>
          </a:solidFill>
          <a:latin typeface="+mn-lt"/>
          <a:ea typeface="ヒラギノ角ゴ Pro W3" pitchFamily="-12" charset="-128"/>
          <a:cs typeface="ヒラギノ角ゴ Pro W3"/>
        </a:defRPr>
      </a:lvl3pPr>
      <a:lvl4pPr marL="3143250" indent="-115888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Times"/>
        <a:buChar char="•"/>
        <a:defRPr sz="2000">
          <a:solidFill>
            <a:srgbClr val="652D89"/>
          </a:solidFill>
          <a:latin typeface="+mn-lt"/>
          <a:ea typeface="ヒラギノ角ゴ Pro W3" pitchFamily="-12" charset="-128"/>
          <a:cs typeface="ヒラギノ角ゴ Pro W3"/>
        </a:defRPr>
      </a:lvl4pPr>
      <a:lvl5pPr marL="3427413" indent="-112713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Times"/>
        <a:buChar char="•"/>
        <a:defRPr sz="2000">
          <a:solidFill>
            <a:srgbClr val="652D89"/>
          </a:solidFill>
          <a:latin typeface="+mn-lt"/>
          <a:ea typeface="ヒラギノ角ゴ Pro W3" pitchFamily="-12" charset="-128"/>
          <a:cs typeface="ヒラギノ角ゴ Pro W3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5225"/>
            <a:ext cx="2132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FFFFFF"/>
                </a:solidFill>
                <a:latin typeface="Arial" charset="0"/>
              </a:defRPr>
            </a:lvl1pPr>
          </a:lstStyle>
          <a:p>
            <a:pPr defTabSz="449263">
              <a:defRPr/>
            </a:pPr>
            <a:endParaRPr lang="en-GB">
              <a:cs typeface="Lucida Sans Unicode" pitchFamily="34" charset="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5225"/>
            <a:ext cx="2894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FFFFFF"/>
                </a:solidFill>
                <a:latin typeface="Arial" charset="0"/>
              </a:defRPr>
            </a:lvl1pPr>
          </a:lstStyle>
          <a:p>
            <a:pPr defTabSz="449263">
              <a:defRPr/>
            </a:pPr>
            <a:endParaRPr lang="en-GB">
              <a:cs typeface="Lucida Sans Unicode" pitchFamily="34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32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FFFFFF"/>
                </a:solidFill>
                <a:latin typeface="Arial" charset="0"/>
              </a:defRPr>
            </a:lvl1pPr>
          </a:lstStyle>
          <a:p>
            <a:pPr defTabSz="449263">
              <a:defRPr/>
            </a:pPr>
            <a:fld id="{CCC52043-4D6E-469D-BE4A-00CE29D1C213}" type="slidenum">
              <a:rPr lang="en-GB">
                <a:cs typeface="Lucida Sans Unicode" pitchFamily="34" charset="0"/>
              </a:rPr>
              <a:pPr defTabSz="449263">
                <a:defRPr/>
              </a:pPr>
              <a:t>‹#›</a:t>
            </a:fld>
            <a:endParaRPr lang="en-GB"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006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58" r:id="rId1"/>
  </p:sldLayoutIdLst>
  <p:transition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CCFFF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CCFFFF"/>
          </a:solidFill>
          <a:latin typeface="Arial" charset="0"/>
          <a:ea typeface="Lucida Sans Unicode" pitchFamily="34" charset="0"/>
          <a:cs typeface="Lucida Sans Unicode" pitchFamily="34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CCFFFF"/>
          </a:solidFill>
          <a:latin typeface="Arial" charset="0"/>
          <a:ea typeface="Lucida Sans Unicode" pitchFamily="34" charset="0"/>
          <a:cs typeface="Lucida Sans Unicode" pitchFamily="34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CCFFFF"/>
          </a:solidFill>
          <a:latin typeface="Arial" charset="0"/>
          <a:ea typeface="Lucida Sans Unicode" pitchFamily="34" charset="0"/>
          <a:cs typeface="Lucida Sans Unicode" pitchFamily="34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CCFFFF"/>
          </a:solidFill>
          <a:latin typeface="Arial" charset="0"/>
          <a:ea typeface="Lucida Sans Unicode" pitchFamily="34" charset="0"/>
          <a:cs typeface="Lucida Sans Unicode" pitchFamily="34" charset="0"/>
        </a:defRPr>
      </a:lvl5pPr>
      <a:lvl6pPr marL="25146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CCFFFF"/>
          </a:solidFill>
          <a:latin typeface="Arial" charset="0"/>
          <a:ea typeface="Lucida Sans Unicode" pitchFamily="34" charset="0"/>
          <a:cs typeface="Lucida Sans Unicode" pitchFamily="34" charset="0"/>
        </a:defRPr>
      </a:lvl6pPr>
      <a:lvl7pPr marL="29718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CCFFFF"/>
          </a:solidFill>
          <a:latin typeface="Arial" charset="0"/>
          <a:ea typeface="Lucida Sans Unicode" pitchFamily="34" charset="0"/>
          <a:cs typeface="Lucida Sans Unicode" pitchFamily="34" charset="0"/>
        </a:defRPr>
      </a:lvl7pPr>
      <a:lvl8pPr marL="34290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CCFFFF"/>
          </a:solidFill>
          <a:latin typeface="Arial" charset="0"/>
          <a:ea typeface="Lucida Sans Unicode" pitchFamily="34" charset="0"/>
          <a:cs typeface="Lucida Sans Unicode" pitchFamily="34" charset="0"/>
        </a:defRPr>
      </a:lvl8pPr>
      <a:lvl9pPr marL="38862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CCFFFF"/>
          </a:solidFill>
          <a:latin typeface="Arial" charset="0"/>
          <a:ea typeface="Lucida Sans Unicode" pitchFamily="34" charset="0"/>
          <a:cs typeface="Lucida Sans Unicode" pitchFamily="34" charset="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68264" y="6223002"/>
            <a:ext cx="7843837" cy="339725"/>
            <a:chOff x="43" y="3920"/>
            <a:chExt cx="4941" cy="214"/>
          </a:xfrm>
        </p:grpSpPr>
        <p:sp>
          <p:nvSpPr>
            <p:cNvPr id="1036" name="Rectangle 12"/>
            <p:cNvSpPr>
              <a:spLocks noChangeArrowheads="1"/>
            </p:cNvSpPr>
            <p:nvPr userDrawn="1"/>
          </p:nvSpPr>
          <p:spPr bwMode="auto">
            <a:xfrm>
              <a:off x="43" y="3946"/>
              <a:ext cx="4831" cy="16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tx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37" name="Oval 13"/>
            <p:cNvSpPr>
              <a:spLocks noChangeArrowheads="1"/>
            </p:cNvSpPr>
            <p:nvPr userDrawn="1"/>
          </p:nvSpPr>
          <p:spPr bwMode="white">
            <a:xfrm>
              <a:off x="4840" y="3920"/>
              <a:ext cx="144" cy="21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034" name="Rectangle 10"/>
          <p:cNvSpPr>
            <a:spLocks noChangeArrowheads="1"/>
          </p:cNvSpPr>
          <p:nvPr userDrawn="1"/>
        </p:nvSpPr>
        <p:spPr bwMode="hidden">
          <a:xfrm>
            <a:off x="0" y="0"/>
            <a:ext cx="9144000" cy="58674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FFFF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8139" y="214313"/>
            <a:ext cx="8467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3539" y="1600202"/>
            <a:ext cx="84169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1030" name="Picture 16" descr="prime band white onc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980113"/>
            <a:ext cx="1157288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872679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160" r:id="rId1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40000"/>
        </a:spcBef>
        <a:spcAft>
          <a:spcPct val="0"/>
        </a:spcAft>
        <a:buClr>
          <a:schemeClr val="tx2"/>
        </a:buClr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800"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-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sz="20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2" descr="17509_PPT Template_AURELIA-TEX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6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3077" name="Picture 9" descr="3 logos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391400" y="0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0"/>
            <a:ext cx="714375" cy="396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4EA6256-9D40-4B0B-809A-DC3650B55C25}" type="slidenum">
              <a:rPr lang="en-US" sz="2000" b="1" i="1">
                <a:solidFill>
                  <a:srgbClr val="523160"/>
                </a:solidFill>
                <a:latin typeface="Arial"/>
                <a:ea typeface="ヒラギノ角ゴ Pro W3" pitchFamily="84" charset="-128"/>
                <a:cs typeface="ヒラギノ角ゴ Pro W3" charset="-128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2000" b="1" i="1" dirty="0">
              <a:solidFill>
                <a:srgbClr val="523160"/>
              </a:solidFill>
              <a:latin typeface="Arial"/>
              <a:ea typeface="ヒラギノ角ゴ Pro W3" pitchFamily="84" charset="-128"/>
              <a:cs typeface="ヒラギノ角ゴ Pro W3" charset="-128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t="465" r="45188" b="818"/>
          <a:stretch/>
        </p:blipFill>
        <p:spPr bwMode="auto">
          <a:xfrm>
            <a:off x="6862104" y="43894"/>
            <a:ext cx="444307" cy="39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197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62" r:id="rId1"/>
    <p:sldLayoutId id="2147485163" r:id="rId2"/>
    <p:sldLayoutId id="2147485164" r:id="rId3"/>
    <p:sldLayoutId id="2147485165" r:id="rId4"/>
    <p:sldLayoutId id="2147485166" r:id="rId5"/>
    <p:sldLayoutId id="2147485167" r:id="rId6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4A9ACD"/>
        </a:buClr>
        <a:buChar char="•"/>
        <a:defRPr i="1">
          <a:solidFill>
            <a:srgbClr val="3C8C93"/>
          </a:solidFill>
          <a:latin typeface="+mn-lt"/>
          <a:ea typeface="ヒラギノ角ゴ Pro W3" charset="-128"/>
          <a:cs typeface="ヒラギノ角ゴ Pro W3" charset="-128"/>
        </a:defRPr>
      </a:lvl1pPr>
      <a:lvl2pPr marL="1077913" indent="-185738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" pitchFamily="18" charset="0"/>
        <a:buChar char="•"/>
        <a:defRPr>
          <a:solidFill>
            <a:srgbClr val="3C8C93"/>
          </a:solidFill>
          <a:latin typeface="+mn-lt"/>
          <a:ea typeface="ヒラギノ角ゴ Pro W3" pitchFamily="-12" charset="-128"/>
          <a:cs typeface="ヒラギノ角ゴ Pro W3"/>
        </a:defRPr>
      </a:lvl2pPr>
      <a:lvl3pPr marL="1795463" indent="-1841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" pitchFamily="18" charset="0"/>
        <a:buChar char="•"/>
        <a:defRPr>
          <a:solidFill>
            <a:srgbClr val="3C8C93"/>
          </a:solidFill>
          <a:latin typeface="+mn-lt"/>
          <a:ea typeface="ヒラギノ角ゴ Pro W3" pitchFamily="-12" charset="-128"/>
          <a:cs typeface="ヒラギノ角ゴ Pro W3"/>
        </a:defRPr>
      </a:lvl3pPr>
      <a:lvl4pPr marL="3143250" indent="-115888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Times" pitchFamily="18" charset="0"/>
        <a:buChar char="•"/>
        <a:defRPr>
          <a:solidFill>
            <a:srgbClr val="3C8C93"/>
          </a:solidFill>
          <a:latin typeface="+mn-lt"/>
          <a:ea typeface="ヒラギノ角ゴ Pro W3" pitchFamily="-12" charset="-128"/>
          <a:cs typeface="ヒラギノ角ゴ Pro W3"/>
        </a:defRPr>
      </a:lvl4pPr>
      <a:lvl5pPr marL="3427413" indent="-112713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Times" pitchFamily="18" charset="0"/>
        <a:buChar char="•"/>
        <a:defRPr>
          <a:solidFill>
            <a:srgbClr val="3C8C93"/>
          </a:solidFill>
          <a:latin typeface="+mn-lt"/>
          <a:ea typeface="ヒラギノ角ゴ Pro W3" pitchFamily="-12" charset="-128"/>
          <a:cs typeface="ヒラギノ角ゴ Pro W3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Placeholder 1"/>
          <p:cNvSpPr>
            <a:spLocks noGrp="1"/>
          </p:cNvSpPr>
          <p:nvPr>
            <p:ph type="title"/>
          </p:nvPr>
        </p:nvSpPr>
        <p:spPr bwMode="auto">
          <a:xfrm>
            <a:off x="685800" y="274638"/>
            <a:ext cx="8153400" cy="94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843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13716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05200" y="6096002"/>
            <a:ext cx="1295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4FA3E2"/>
                </a:solidFill>
                <a:latin typeface="News Gothic MT" pitchFamily="80" charset="0"/>
                <a:ea typeface="MS PGothic" pitchFamily="34" charset="-128"/>
              </a:defRPr>
            </a:lvl1pPr>
          </a:lstStyle>
          <a:p>
            <a:pPr>
              <a:defRPr/>
            </a:pPr>
            <a:fld id="{FB1D1C4F-77E7-4A58-A56B-78391424D897}" type="datetime1">
              <a:rPr lang="en-US"/>
              <a:pPr>
                <a:defRPr/>
              </a:pPr>
              <a:t>10/27/2014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53000" y="6096002"/>
            <a:ext cx="3352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4FA3E2"/>
                </a:solidFill>
                <a:latin typeface="News Gothic MT" pitchFamily="80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8701" y="152402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FFFFFF"/>
                </a:solidFill>
                <a:latin typeface="News Gothic MT" pitchFamily="80" charset="0"/>
                <a:ea typeface="MS PGothic" pitchFamily="34" charset="-128"/>
              </a:defRPr>
            </a:lvl1pPr>
          </a:lstStyle>
          <a:p>
            <a:pPr>
              <a:defRPr/>
            </a:pPr>
            <a:fld id="{06260055-5E73-4EA6-9243-25B1C0BF53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+mj-lt"/>
          <a:ea typeface="MS PGothic" pitchFamily="34" charset="-128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  <a:ea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  <a:ea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  <a:ea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  <a:ea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ＭＳ Ｐゴシック" pitchFamily="50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ＭＳ Ｐゴシック" pitchFamily="50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ＭＳ Ｐゴシック" pitchFamily="50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bg1"/>
          </a:solidFill>
          <a:latin typeface="+mn-lt"/>
          <a:ea typeface="MS PGothic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bg1"/>
          </a:solidFill>
          <a:latin typeface="+mn-lt"/>
          <a:ea typeface="MS PGothic" pitchFamily="34" charset="-128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>
          <a:solidFill>
            <a:schemeClr val="bg1"/>
          </a:solidFill>
          <a:latin typeface="+mn-lt"/>
          <a:ea typeface="MS PGothic" pitchFamily="34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bg1"/>
          </a:solidFill>
          <a:latin typeface="+mn-lt"/>
          <a:ea typeface="MS PGothic" pitchFamily="34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bg1"/>
          </a:solidFill>
          <a:latin typeface="+mn-lt"/>
          <a:ea typeface="MS PGothic" pitchFamily="34" charset="-128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2" descr="17509_PPT Template_AURELIA-TEX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6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3077" name="Picture 9" descr="3 logos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391400" y="0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0"/>
            <a:ext cx="714375" cy="396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14EA6256-9D40-4B0B-809A-DC3650B55C25}" type="slidenum">
              <a:rPr lang="en-US" sz="2000" b="1" i="1">
                <a:solidFill>
                  <a:srgbClr val="523160"/>
                </a:solidFill>
                <a:latin typeface="Arial"/>
                <a:ea typeface="ヒラギノ角ゴ Pro W3" pitchFamily="84" charset="-128"/>
                <a:cs typeface="ヒラギノ角ゴ Pro W3" charset="-128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2000" b="1" i="1" dirty="0">
              <a:solidFill>
                <a:srgbClr val="523160"/>
              </a:solidFill>
              <a:latin typeface="Arial"/>
              <a:ea typeface="ヒラギノ角ゴ Pro W3" pitchFamily="84" charset="-128"/>
              <a:cs typeface="ヒラギノ角ゴ Pro W3" charset="-128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t="465" r="45188" b="818"/>
          <a:stretch/>
        </p:blipFill>
        <p:spPr bwMode="auto">
          <a:xfrm>
            <a:off x="6862104" y="43894"/>
            <a:ext cx="444307" cy="39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197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69" r:id="rId1"/>
    <p:sldLayoutId id="2147485170" r:id="rId2"/>
    <p:sldLayoutId id="2147485171" r:id="rId3"/>
    <p:sldLayoutId id="2147485172" r:id="rId4"/>
    <p:sldLayoutId id="2147485173" r:id="rId5"/>
    <p:sldLayoutId id="2147485174" r:id="rId6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4A9ACD"/>
        </a:buClr>
        <a:buChar char="•"/>
        <a:defRPr i="1">
          <a:solidFill>
            <a:srgbClr val="3C8C93"/>
          </a:solidFill>
          <a:latin typeface="+mn-lt"/>
          <a:ea typeface="ヒラギノ角ゴ Pro W3" charset="-128"/>
          <a:cs typeface="ヒラギノ角ゴ Pro W3" charset="-128"/>
        </a:defRPr>
      </a:lvl1pPr>
      <a:lvl2pPr marL="1077913" indent="-185738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" pitchFamily="18" charset="0"/>
        <a:buChar char="•"/>
        <a:defRPr>
          <a:solidFill>
            <a:srgbClr val="3C8C93"/>
          </a:solidFill>
          <a:latin typeface="+mn-lt"/>
          <a:ea typeface="ヒラギノ角ゴ Pro W3" pitchFamily="-12" charset="-128"/>
          <a:cs typeface="ヒラギノ角ゴ Pro W3"/>
        </a:defRPr>
      </a:lvl2pPr>
      <a:lvl3pPr marL="1795463" indent="-1841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" pitchFamily="18" charset="0"/>
        <a:buChar char="•"/>
        <a:defRPr>
          <a:solidFill>
            <a:srgbClr val="3C8C93"/>
          </a:solidFill>
          <a:latin typeface="+mn-lt"/>
          <a:ea typeface="ヒラギノ角ゴ Pro W3" pitchFamily="-12" charset="-128"/>
          <a:cs typeface="ヒラギノ角ゴ Pro W3"/>
        </a:defRPr>
      </a:lvl3pPr>
      <a:lvl4pPr marL="3143250" indent="-115888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Times" pitchFamily="18" charset="0"/>
        <a:buChar char="•"/>
        <a:defRPr>
          <a:solidFill>
            <a:srgbClr val="3C8C93"/>
          </a:solidFill>
          <a:latin typeface="+mn-lt"/>
          <a:ea typeface="ヒラギノ角ゴ Pro W3" pitchFamily="-12" charset="-128"/>
          <a:cs typeface="ヒラギノ角ゴ Pro W3"/>
        </a:defRPr>
      </a:lvl4pPr>
      <a:lvl5pPr marL="3427413" indent="-112713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Times" pitchFamily="18" charset="0"/>
        <a:buChar char="•"/>
        <a:defRPr>
          <a:solidFill>
            <a:srgbClr val="3C8C93"/>
          </a:solidFill>
          <a:latin typeface="+mn-lt"/>
          <a:ea typeface="ヒラギノ角ゴ Pro W3" pitchFamily="-12" charset="-128"/>
          <a:cs typeface="ヒラギノ角ゴ Pro W3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136650" y="260350"/>
            <a:ext cx="685165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BE" smtClean="0"/>
              <a:t>Click to edit Master title style</a:t>
            </a:r>
            <a:endParaRPr lang="fr-BE" altLang="nl-BE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989138"/>
            <a:ext cx="8229600" cy="413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BE" smtClean="0"/>
              <a:t>Click to edit Master text styles</a:t>
            </a:r>
          </a:p>
          <a:p>
            <a:pPr lvl="1"/>
            <a:r>
              <a:rPr lang="en-US" altLang="nl-BE" smtClean="0"/>
              <a:t>Second level</a:t>
            </a:r>
          </a:p>
          <a:p>
            <a:pPr lvl="2"/>
            <a:r>
              <a:rPr lang="en-US" altLang="nl-BE" smtClean="0"/>
              <a:t>Third level</a:t>
            </a:r>
          </a:p>
          <a:p>
            <a:pPr lvl="3"/>
            <a:r>
              <a:rPr lang="en-US" altLang="nl-BE" smtClean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0" b="1">
                <a:solidFill>
                  <a:srgbClr val="00B0F0"/>
                </a:solidFill>
              </a:defRPr>
            </a:lvl1pPr>
          </a:lstStyle>
          <a:p>
            <a:fld id="{653E44FE-8F1D-4C33-9F68-A4F2C06CAC86}" type="datetimeFigureOut">
              <a:rPr lang="en-US" altLang="nl-BE" smtClean="0">
                <a:ea typeface="MS PGothic" pitchFamily="34" charset="-128"/>
              </a:rPr>
              <a:pPr/>
              <a:t>10/27/2014</a:t>
            </a:fld>
            <a:endParaRPr lang="en-US" altLang="nl-BE" smtClean="0">
              <a:solidFill>
                <a:srgbClr val="1F497D"/>
              </a:solidFill>
              <a:ea typeface="MS PGothic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0" b="1">
                <a:solidFill>
                  <a:srgbClr val="00B0F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B0F0"/>
                </a:solidFill>
                <a:latin typeface="Calibri" pitchFamily="34" charset="0"/>
              </a:defRPr>
            </a:lvl1pPr>
          </a:lstStyle>
          <a:p>
            <a:fld id="{C8F84BB1-1930-4785-9575-C0490C4E3EB8}" type="slidenum">
              <a:rPr lang="en-US" altLang="nl-BE" smtClean="0">
                <a:ea typeface="MS PGothic" pitchFamily="34" charset="-128"/>
              </a:rPr>
              <a:pPr/>
              <a:t>‹#›</a:t>
            </a:fld>
            <a:endParaRPr lang="en-US" altLang="nl-BE" smtClean="0">
              <a:ea typeface="MS PGothic" pitchFamily="34" charset="-128"/>
            </a:endParaRPr>
          </a:p>
        </p:txBody>
      </p:sp>
      <p:sp>
        <p:nvSpPr>
          <p:cNvPr id="12" name="TextBox 4"/>
          <p:cNvSpPr txBox="1">
            <a:spLocks noChangeArrowheads="1"/>
          </p:cNvSpPr>
          <p:nvPr userDrawn="1"/>
        </p:nvSpPr>
        <p:spPr bwMode="auto">
          <a:xfrm>
            <a:off x="0" y="6586538"/>
            <a:ext cx="5513388" cy="2762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 smtClean="0">
                <a:solidFill>
                  <a:srgbClr val="5F5F5F"/>
                </a:solidFill>
              </a:rPr>
              <a:t>Presented by Monk BJ at the European Society of Gynecologic Oncology 2013</a:t>
            </a:r>
          </a:p>
        </p:txBody>
      </p:sp>
    </p:spTree>
    <p:extLst>
      <p:ext uri="{BB962C8B-B14F-4D97-AF65-F5344CB8AC3E}">
        <p14:creationId xmlns:p14="http://schemas.microsoft.com/office/powerpoint/2010/main" val="758297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76" r:id="rId1"/>
    <p:sldLayoutId id="2147485177" r:id="rId2"/>
    <p:sldLayoutId id="2147485178" r:id="rId3"/>
    <p:sldLayoutId id="2147485179" r:id="rId4"/>
    <p:sldLayoutId id="2147485180" r:id="rId5"/>
    <p:sldLayoutId id="2147485181" r:id="rId6"/>
    <p:sldLayoutId id="2147485182" r:id="rId7"/>
    <p:sldLayoutId id="2147485183" r:id="rId8"/>
    <p:sldLayoutId id="2147485184" r:id="rId9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00B0F0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B0F0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B0F0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B0F0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B0F0"/>
          </a:solidFill>
          <a:latin typeface="Arial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B0F0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B0F0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B0F0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B0F0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2"/>
        </a:buBlip>
        <a:defRPr sz="3200" kern="1200">
          <a:solidFill>
            <a:schemeClr val="tx1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buBlip>
          <a:blip r:embed="rId12"/>
        </a:buBlip>
        <a:defRPr sz="24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Blip>
          <a:blip r:embed="rId12"/>
        </a:buBlip>
        <a:defRPr sz="24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Blip>
          <a:blip r:embed="rId12"/>
        </a:buBlip>
        <a:defRPr sz="24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82725"/>
            <a:ext cx="8229600" cy="516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391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028811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187" r:id="rId1"/>
    <p:sldLayoutId id="2147485188" r:id="rId2"/>
    <p:sldLayoutId id="2147485189" r:id="rId3"/>
    <p:sldLayoutId id="2147485190" r:id="rId4"/>
    <p:sldLayoutId id="2147485192" r:id="rId5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ts val="400"/>
        </a:spcAft>
        <a:buClr>
          <a:schemeClr val="tx1"/>
        </a:buClr>
        <a:buSzPct val="90000"/>
        <a:buFont typeface="Wingdings" pitchFamily="2" charset="2"/>
        <a:buChar char="l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1313" algn="l" rtl="0" eaLnBrk="0" fontAlgn="base" hangingPunct="0">
        <a:spcBef>
          <a:spcPct val="0"/>
        </a:spcBef>
        <a:spcAft>
          <a:spcPts val="400"/>
        </a:spcAft>
        <a:buClr>
          <a:schemeClr val="tx1"/>
        </a:buClr>
        <a:buSzPct val="100000"/>
        <a:buChar char="–"/>
        <a:defRPr sz="2400" b="1">
          <a:solidFill>
            <a:schemeClr val="tx1"/>
          </a:solidFill>
          <a:latin typeface="+mn-lt"/>
          <a:cs typeface="+mn-cs"/>
        </a:defRPr>
      </a:lvl2pPr>
      <a:lvl3pPr marL="1036638" indent="-349250" algn="l" rtl="0" eaLnBrk="0" fontAlgn="base" hangingPunct="0">
        <a:spcBef>
          <a:spcPct val="0"/>
        </a:spcBef>
        <a:spcAft>
          <a:spcPts val="400"/>
        </a:spcAft>
        <a:buClr>
          <a:schemeClr val="tx1"/>
        </a:buClr>
        <a:buSzPct val="100000"/>
        <a:buChar char="•"/>
        <a:defRPr sz="2400" b="1">
          <a:solidFill>
            <a:schemeClr val="tx1"/>
          </a:solidFill>
          <a:latin typeface="+mn-lt"/>
          <a:cs typeface="+mn-cs"/>
        </a:defRPr>
      </a:lvl3pPr>
      <a:lvl4pPr marL="1393825" indent="-355600" algn="l" rtl="0" eaLnBrk="0" fontAlgn="base" hangingPunct="0">
        <a:spcBef>
          <a:spcPct val="0"/>
        </a:spcBef>
        <a:spcAft>
          <a:spcPts val="400"/>
        </a:spcAft>
        <a:buClr>
          <a:schemeClr val="tx1"/>
        </a:buClr>
        <a:buSzPct val="100000"/>
        <a:buChar char="–"/>
        <a:defRPr sz="2400" b="1">
          <a:solidFill>
            <a:schemeClr val="tx1"/>
          </a:solidFill>
          <a:latin typeface="+mn-lt"/>
          <a:cs typeface="+mn-cs"/>
        </a:defRPr>
      </a:lvl4pPr>
      <a:lvl5pPr marL="1981200" indent="-585788" algn="r" rtl="0" eaLnBrk="0" fontAlgn="base" hangingPunct="0">
        <a:spcBef>
          <a:spcPct val="0"/>
        </a:spcBef>
        <a:spcAft>
          <a:spcPct val="20000"/>
        </a:spcAft>
        <a:defRPr sz="1200" b="1">
          <a:solidFill>
            <a:schemeClr val="tx1"/>
          </a:solidFill>
          <a:latin typeface="+mn-lt"/>
          <a:cs typeface="+mn-cs"/>
        </a:defRPr>
      </a:lvl5pPr>
      <a:lvl6pPr marL="2438400" indent="-585788" algn="r" rtl="0" fontAlgn="base">
        <a:spcBef>
          <a:spcPct val="0"/>
        </a:spcBef>
        <a:spcAft>
          <a:spcPct val="20000"/>
        </a:spcAft>
        <a:defRPr sz="1200" b="1">
          <a:solidFill>
            <a:schemeClr val="tx1"/>
          </a:solidFill>
          <a:latin typeface="+mn-lt"/>
          <a:cs typeface="+mn-cs"/>
        </a:defRPr>
      </a:lvl6pPr>
      <a:lvl7pPr marL="2895600" indent="-585788" algn="r" rtl="0" fontAlgn="base">
        <a:spcBef>
          <a:spcPct val="0"/>
        </a:spcBef>
        <a:spcAft>
          <a:spcPct val="20000"/>
        </a:spcAft>
        <a:defRPr sz="1200" b="1">
          <a:solidFill>
            <a:schemeClr val="tx1"/>
          </a:solidFill>
          <a:latin typeface="+mn-lt"/>
          <a:cs typeface="+mn-cs"/>
        </a:defRPr>
      </a:lvl7pPr>
      <a:lvl8pPr marL="3352800" indent="-585788" algn="r" rtl="0" fontAlgn="base">
        <a:spcBef>
          <a:spcPct val="0"/>
        </a:spcBef>
        <a:spcAft>
          <a:spcPct val="20000"/>
        </a:spcAft>
        <a:defRPr sz="1200" b="1">
          <a:solidFill>
            <a:schemeClr val="tx1"/>
          </a:solidFill>
          <a:latin typeface="+mn-lt"/>
          <a:cs typeface="+mn-cs"/>
        </a:defRPr>
      </a:lvl8pPr>
      <a:lvl9pPr marL="3810000" indent="-585788" algn="r" rtl="0" fontAlgn="base">
        <a:spcBef>
          <a:spcPct val="0"/>
        </a:spcBef>
        <a:spcAft>
          <a:spcPct val="20000"/>
        </a:spcAft>
        <a:defRPr sz="1200" b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82725"/>
            <a:ext cx="8229600" cy="516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391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975687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194" r:id="rId1"/>
    <p:sldLayoutId id="2147485195" r:id="rId2"/>
    <p:sldLayoutId id="2147485196" r:id="rId3"/>
    <p:sldLayoutId id="2147485197" r:id="rId4"/>
    <p:sldLayoutId id="2147485199" r:id="rId5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ts val="400"/>
        </a:spcAft>
        <a:buClr>
          <a:schemeClr val="tx1"/>
        </a:buClr>
        <a:buSzPct val="90000"/>
        <a:buFont typeface="Wingdings" pitchFamily="2" charset="2"/>
        <a:buChar char="l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1313" algn="l" rtl="0" eaLnBrk="0" fontAlgn="base" hangingPunct="0">
        <a:spcBef>
          <a:spcPct val="0"/>
        </a:spcBef>
        <a:spcAft>
          <a:spcPts val="400"/>
        </a:spcAft>
        <a:buClr>
          <a:schemeClr val="tx1"/>
        </a:buClr>
        <a:buSzPct val="100000"/>
        <a:buChar char="–"/>
        <a:defRPr sz="2400" b="1">
          <a:solidFill>
            <a:schemeClr val="tx1"/>
          </a:solidFill>
          <a:latin typeface="+mn-lt"/>
          <a:cs typeface="+mn-cs"/>
        </a:defRPr>
      </a:lvl2pPr>
      <a:lvl3pPr marL="1036638" indent="-349250" algn="l" rtl="0" eaLnBrk="0" fontAlgn="base" hangingPunct="0">
        <a:spcBef>
          <a:spcPct val="0"/>
        </a:spcBef>
        <a:spcAft>
          <a:spcPts val="400"/>
        </a:spcAft>
        <a:buClr>
          <a:schemeClr val="tx1"/>
        </a:buClr>
        <a:buSzPct val="100000"/>
        <a:buChar char="•"/>
        <a:defRPr sz="2400" b="1">
          <a:solidFill>
            <a:schemeClr val="tx1"/>
          </a:solidFill>
          <a:latin typeface="+mn-lt"/>
          <a:cs typeface="+mn-cs"/>
        </a:defRPr>
      </a:lvl3pPr>
      <a:lvl4pPr marL="1393825" indent="-355600" algn="l" rtl="0" eaLnBrk="0" fontAlgn="base" hangingPunct="0">
        <a:spcBef>
          <a:spcPct val="0"/>
        </a:spcBef>
        <a:spcAft>
          <a:spcPts val="400"/>
        </a:spcAft>
        <a:buClr>
          <a:schemeClr val="tx1"/>
        </a:buClr>
        <a:buSzPct val="100000"/>
        <a:buChar char="–"/>
        <a:defRPr sz="2400" b="1">
          <a:solidFill>
            <a:schemeClr val="tx1"/>
          </a:solidFill>
          <a:latin typeface="+mn-lt"/>
          <a:cs typeface="+mn-cs"/>
        </a:defRPr>
      </a:lvl4pPr>
      <a:lvl5pPr marL="1981200" indent="-585788" algn="r" rtl="0" eaLnBrk="0" fontAlgn="base" hangingPunct="0">
        <a:spcBef>
          <a:spcPct val="0"/>
        </a:spcBef>
        <a:spcAft>
          <a:spcPct val="20000"/>
        </a:spcAft>
        <a:defRPr sz="1200" b="1">
          <a:solidFill>
            <a:schemeClr val="tx1"/>
          </a:solidFill>
          <a:latin typeface="+mn-lt"/>
          <a:cs typeface="+mn-cs"/>
        </a:defRPr>
      </a:lvl5pPr>
      <a:lvl6pPr marL="2438400" indent="-585788" algn="r" rtl="0" fontAlgn="base">
        <a:spcBef>
          <a:spcPct val="0"/>
        </a:spcBef>
        <a:spcAft>
          <a:spcPct val="20000"/>
        </a:spcAft>
        <a:defRPr sz="1200" b="1">
          <a:solidFill>
            <a:schemeClr val="tx1"/>
          </a:solidFill>
          <a:latin typeface="+mn-lt"/>
          <a:cs typeface="+mn-cs"/>
        </a:defRPr>
      </a:lvl6pPr>
      <a:lvl7pPr marL="2895600" indent="-585788" algn="r" rtl="0" fontAlgn="base">
        <a:spcBef>
          <a:spcPct val="0"/>
        </a:spcBef>
        <a:spcAft>
          <a:spcPct val="20000"/>
        </a:spcAft>
        <a:defRPr sz="1200" b="1">
          <a:solidFill>
            <a:schemeClr val="tx1"/>
          </a:solidFill>
          <a:latin typeface="+mn-lt"/>
          <a:cs typeface="+mn-cs"/>
        </a:defRPr>
      </a:lvl7pPr>
      <a:lvl8pPr marL="3352800" indent="-585788" algn="r" rtl="0" fontAlgn="base">
        <a:spcBef>
          <a:spcPct val="0"/>
        </a:spcBef>
        <a:spcAft>
          <a:spcPct val="20000"/>
        </a:spcAft>
        <a:defRPr sz="1200" b="1">
          <a:solidFill>
            <a:schemeClr val="tx1"/>
          </a:solidFill>
          <a:latin typeface="+mn-lt"/>
          <a:cs typeface="+mn-cs"/>
        </a:defRPr>
      </a:lvl8pPr>
      <a:lvl9pPr marL="3810000" indent="-585788" algn="r" rtl="0" fontAlgn="base">
        <a:spcBef>
          <a:spcPct val="0"/>
        </a:spcBef>
        <a:spcAft>
          <a:spcPct val="20000"/>
        </a:spcAft>
        <a:defRPr sz="1200" b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B2C045D-E650-4FC6-A504-763C5253EF73}" type="datetimeFigureOut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27/10/2014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165291E-0C37-4A8D-BE05-3441907A61ED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418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40" r:id="rId1"/>
    <p:sldLayoutId id="2147485241" r:id="rId2"/>
    <p:sldLayoutId id="2147485242" r:id="rId3"/>
    <p:sldLayoutId id="2147485243" r:id="rId4"/>
    <p:sldLayoutId id="2147485244" r:id="rId5"/>
    <p:sldLayoutId id="2147485245" r:id="rId6"/>
    <p:sldLayoutId id="2147485246" r:id="rId7"/>
    <p:sldLayoutId id="2147485247" r:id="rId8"/>
    <p:sldLayoutId id="2147485248" r:id="rId9"/>
    <p:sldLayoutId id="2147485249" r:id="rId10"/>
    <p:sldLayoutId id="2147485250" r:id="rId11"/>
    <p:sldLayoutId id="2147485251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2" name="Group 15"/>
          <p:cNvGrpSpPr>
            <a:grpSpLocks/>
          </p:cNvGrpSpPr>
          <p:nvPr userDrawn="1"/>
        </p:nvGrpSpPr>
        <p:grpSpPr bwMode="auto">
          <a:xfrm>
            <a:off x="68263" y="6223000"/>
            <a:ext cx="7843837" cy="339725"/>
            <a:chOff x="43" y="3920"/>
            <a:chExt cx="4941" cy="214"/>
          </a:xfrm>
        </p:grpSpPr>
        <p:sp>
          <p:nvSpPr>
            <p:cNvPr id="46087" name="Rectangle 12"/>
            <p:cNvSpPr>
              <a:spLocks noChangeArrowheads="1"/>
            </p:cNvSpPr>
            <p:nvPr userDrawn="1"/>
          </p:nvSpPr>
          <p:spPr bwMode="auto">
            <a:xfrm>
              <a:off x="43" y="3946"/>
              <a:ext cx="4831" cy="16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tx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nl-BE" smtClean="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46088" name="Oval 13"/>
            <p:cNvSpPr>
              <a:spLocks noChangeArrowheads="1"/>
            </p:cNvSpPr>
            <p:nvPr userDrawn="1"/>
          </p:nvSpPr>
          <p:spPr bwMode="white">
            <a:xfrm>
              <a:off x="4840" y="3920"/>
              <a:ext cx="144" cy="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nl-BE" smtClean="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sp>
        <p:nvSpPr>
          <p:cNvPr id="1034" name="Rectangle 10"/>
          <p:cNvSpPr>
            <a:spLocks noChangeArrowheads="1"/>
          </p:cNvSpPr>
          <p:nvPr userDrawn="1"/>
        </p:nvSpPr>
        <p:spPr bwMode="hidden">
          <a:xfrm>
            <a:off x="0" y="0"/>
            <a:ext cx="9144000" cy="58674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FFFFFF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8138" y="214313"/>
            <a:ext cx="8467725" cy="1143000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3538" y="1600200"/>
            <a:ext cx="84169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46086" name="Picture 16" descr="prime band white onc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980113"/>
            <a:ext cx="1157288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78624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271" r:id="rId1"/>
    <p:sldLayoutId id="2147485272" r:id="rId2"/>
    <p:sldLayoutId id="2147485273" r:id="rId3"/>
    <p:sldLayoutId id="2147485274" r:id="rId4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MS PGothic" pitchFamily="34" charset="-128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MS PGothic" pitchFamily="34" charset="-128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MS PGothic" pitchFamily="34" charset="-128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MS PGothic" pitchFamily="34" charset="-128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40000"/>
        </a:spcBef>
        <a:spcAft>
          <a:spcPct val="0"/>
        </a:spcAft>
        <a:buClr>
          <a:schemeClr val="tx2"/>
        </a:buClr>
        <a:buChar char="•"/>
        <a:defRPr sz="3200" b="1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800" b="1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2400" b="1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000" b="1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sz="2000" b="1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2"/>
          <p:cNvGrpSpPr>
            <a:grpSpLocks/>
          </p:cNvGrpSpPr>
          <p:nvPr/>
        </p:nvGrpSpPr>
        <p:grpSpPr bwMode="auto">
          <a:xfrm>
            <a:off x="0" y="0"/>
            <a:ext cx="8479367" cy="6173788"/>
            <a:chOff x="0" y="0"/>
            <a:chExt cx="5341" cy="3889"/>
          </a:xfrm>
        </p:grpSpPr>
        <p:sp>
          <p:nvSpPr>
            <p:cNvPr id="72707" name="Freeform 3"/>
            <p:cNvSpPr>
              <a:spLocks/>
            </p:cNvSpPr>
            <p:nvPr/>
          </p:nvSpPr>
          <p:spPr bwMode="auto">
            <a:xfrm>
              <a:off x="0" y="0"/>
              <a:ext cx="3863" cy="3889"/>
            </a:xfrm>
            <a:custGeom>
              <a:avLst/>
              <a:gdLst/>
              <a:ahLst/>
              <a:cxnLst>
                <a:cxn ang="0">
                  <a:pos x="3862" y="3418"/>
                </a:cxn>
                <a:cxn ang="0">
                  <a:pos x="457" y="0"/>
                </a:cxn>
                <a:cxn ang="0">
                  <a:pos x="0" y="0"/>
                </a:cxn>
                <a:cxn ang="0">
                  <a:pos x="0" y="481"/>
                </a:cxn>
                <a:cxn ang="0">
                  <a:pos x="3394" y="3888"/>
                </a:cxn>
                <a:cxn ang="0">
                  <a:pos x="3862" y="3418"/>
                </a:cxn>
              </a:cxnLst>
              <a:rect l="0" t="0" r="r" b="b"/>
              <a:pathLst>
                <a:path w="3863" h="3889">
                  <a:moveTo>
                    <a:pt x="3862" y="3418"/>
                  </a:moveTo>
                  <a:lnTo>
                    <a:pt x="457" y="0"/>
                  </a:lnTo>
                  <a:lnTo>
                    <a:pt x="0" y="0"/>
                  </a:lnTo>
                  <a:lnTo>
                    <a:pt x="0" y="481"/>
                  </a:lnTo>
                  <a:lnTo>
                    <a:pt x="3394" y="3888"/>
                  </a:lnTo>
                  <a:lnTo>
                    <a:pt x="3862" y="3418"/>
                  </a:lnTo>
                </a:path>
              </a:pathLst>
            </a:cu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endParaRPr>
            </a:p>
          </p:txBody>
        </p:sp>
        <p:sp>
          <p:nvSpPr>
            <p:cNvPr id="72708" name="Freeform 4"/>
            <p:cNvSpPr>
              <a:spLocks/>
            </p:cNvSpPr>
            <p:nvPr/>
          </p:nvSpPr>
          <p:spPr bwMode="auto">
            <a:xfrm>
              <a:off x="860" y="0"/>
              <a:ext cx="3394" cy="3223"/>
            </a:xfrm>
            <a:custGeom>
              <a:avLst/>
              <a:gdLst/>
              <a:ahLst/>
              <a:cxnLst>
                <a:cxn ang="0">
                  <a:pos x="370" y="0"/>
                </a:cxn>
                <a:cxn ang="0">
                  <a:pos x="3393" y="3036"/>
                </a:cxn>
                <a:cxn ang="0">
                  <a:pos x="3208" y="3222"/>
                </a:cxn>
                <a:cxn ang="0">
                  <a:pos x="0" y="0"/>
                </a:cxn>
                <a:cxn ang="0">
                  <a:pos x="370" y="0"/>
                </a:cxn>
              </a:cxnLst>
              <a:rect l="0" t="0" r="r" b="b"/>
              <a:pathLst>
                <a:path w="3394" h="3223">
                  <a:moveTo>
                    <a:pt x="370" y="0"/>
                  </a:moveTo>
                  <a:lnTo>
                    <a:pt x="3393" y="3036"/>
                  </a:lnTo>
                  <a:lnTo>
                    <a:pt x="3208" y="3222"/>
                  </a:lnTo>
                  <a:lnTo>
                    <a:pt x="0" y="0"/>
                  </a:lnTo>
                  <a:lnTo>
                    <a:pt x="370" y="0"/>
                  </a:lnTo>
                </a:path>
              </a:pathLst>
            </a:cu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endParaRPr>
            </a:p>
          </p:txBody>
        </p:sp>
        <p:sp>
          <p:nvSpPr>
            <p:cNvPr id="72709" name="Freeform 5"/>
            <p:cNvSpPr>
              <a:spLocks/>
            </p:cNvSpPr>
            <p:nvPr/>
          </p:nvSpPr>
          <p:spPr bwMode="auto">
            <a:xfrm>
              <a:off x="2187" y="0"/>
              <a:ext cx="2858" cy="2556"/>
            </a:xfrm>
            <a:custGeom>
              <a:avLst/>
              <a:gdLst/>
              <a:ahLst/>
              <a:cxnLst>
                <a:cxn ang="0">
                  <a:pos x="630" y="0"/>
                </a:cxn>
                <a:cxn ang="0">
                  <a:pos x="2858" y="2238"/>
                </a:cxn>
                <a:cxn ang="0">
                  <a:pos x="2543" y="2555"/>
                </a:cxn>
                <a:cxn ang="0">
                  <a:pos x="0" y="0"/>
                </a:cxn>
                <a:cxn ang="0">
                  <a:pos x="630" y="0"/>
                </a:cxn>
              </a:cxnLst>
              <a:rect l="0" t="0" r="r" b="b"/>
              <a:pathLst>
                <a:path w="2859" h="2556">
                  <a:moveTo>
                    <a:pt x="630" y="0"/>
                  </a:moveTo>
                  <a:lnTo>
                    <a:pt x="2858" y="2238"/>
                  </a:lnTo>
                  <a:lnTo>
                    <a:pt x="2543" y="2555"/>
                  </a:lnTo>
                  <a:lnTo>
                    <a:pt x="0" y="0"/>
                  </a:lnTo>
                  <a:lnTo>
                    <a:pt x="630" y="0"/>
                  </a:lnTo>
                </a:path>
              </a:pathLst>
            </a:cu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endParaRPr>
            </a:p>
          </p:txBody>
        </p:sp>
        <p:sp>
          <p:nvSpPr>
            <p:cNvPr id="72710" name="Freeform 6"/>
            <p:cNvSpPr>
              <a:spLocks/>
            </p:cNvSpPr>
            <p:nvPr/>
          </p:nvSpPr>
          <p:spPr bwMode="auto">
            <a:xfrm>
              <a:off x="3055" y="0"/>
              <a:ext cx="2286" cy="212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11" y="2120"/>
                </a:cxn>
                <a:cxn ang="0">
                  <a:pos x="2285" y="1945"/>
                </a:cxn>
                <a:cxn ang="0">
                  <a:pos x="348" y="0"/>
                </a:cxn>
                <a:cxn ang="0">
                  <a:pos x="0" y="0"/>
                </a:cxn>
              </a:cxnLst>
              <a:rect l="0" t="0" r="r" b="b"/>
              <a:pathLst>
                <a:path w="2286" h="2121">
                  <a:moveTo>
                    <a:pt x="0" y="0"/>
                  </a:moveTo>
                  <a:lnTo>
                    <a:pt x="2111" y="2120"/>
                  </a:lnTo>
                  <a:lnTo>
                    <a:pt x="2285" y="1945"/>
                  </a:lnTo>
                  <a:lnTo>
                    <a:pt x="348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endParaRPr>
            </a:p>
          </p:txBody>
        </p:sp>
      </p:grpSp>
      <p:sp>
        <p:nvSpPr>
          <p:cNvPr id="7271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2712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8288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271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1400" dirty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1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50000"/>
              </a:spcBef>
              <a:defRPr sz="1400" dirty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271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50000"/>
              </a:spcBef>
              <a:defRPr sz="1400" smtClean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pPr>
              <a:defRPr/>
            </a:pPr>
            <a:fld id="{2D4DC862-CF03-4E54-B667-F999F8D558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95453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381" r:id="rId1"/>
    <p:sldLayoutId id="2147485382" r:id="rId2"/>
    <p:sldLayoutId id="2147485383" r:id="rId3"/>
    <p:sldLayoutId id="2147485384" r:id="rId4"/>
    <p:sldLayoutId id="2147485385" r:id="rId5"/>
    <p:sldLayoutId id="2147485386" r:id="rId6"/>
    <p:sldLayoutId id="2147485387" r:id="rId7"/>
    <p:sldLayoutId id="2147485388" r:id="rId8"/>
    <p:sldLayoutId id="2147485389" r:id="rId9"/>
    <p:sldLayoutId id="2147485390" r:id="rId10"/>
    <p:sldLayoutId id="2147485391" r:id="rId11"/>
    <p:sldLayoutId id="2147485392" r:id="rId12"/>
    <p:sldLayoutId id="2147485393" r:id="rId13"/>
    <p:sldLayoutId id="2147485394" r:id="rId14"/>
    <p:sldLayoutId id="2147485395" r:id="rId15"/>
    <p:sldLayoutId id="2147485396" r:id="rId16"/>
    <p:sldLayoutId id="2147485397" r:id="rId17"/>
    <p:sldLayoutId id="2147485398" r:id="rId18"/>
    <p:sldLayoutId id="2147485399" r:id="rId19"/>
    <p:sldLayoutId id="2147485400" r:id="rId20"/>
    <p:sldLayoutId id="2147485401" r:id="rId2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Calibri"/>
          <a:ea typeface="MS PGothic" pitchFamily="34" charset="-128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Calibri" pitchFamily="34" charset="0"/>
          <a:ea typeface="MS PGothic" pitchFamily="34" charset="-128"/>
          <a:cs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Calibri" pitchFamily="34" charset="0"/>
          <a:ea typeface="MS PGothic" pitchFamily="34" charset="-128"/>
          <a:cs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Calibri" pitchFamily="34" charset="0"/>
          <a:ea typeface="MS PGothic" pitchFamily="34" charset="-128"/>
          <a:cs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Calibri" pitchFamily="34" charset="0"/>
          <a:ea typeface="MS PGothic" pitchFamily="34" charset="-128"/>
          <a:cs typeface="Calibri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50000"/>
        </a:spcAft>
        <a:buClr>
          <a:schemeClr val="tx2"/>
        </a:buClr>
        <a:buSzPct val="75000"/>
        <a:buFont typeface="Wingdings" pitchFamily="2" charset="2"/>
        <a:buChar char="§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Calibri"/>
          <a:ea typeface="MS PGothic" pitchFamily="34" charset="-128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50000"/>
        </a:spcAft>
        <a:buClr>
          <a:schemeClr val="tx1"/>
        </a:buClr>
        <a:buChar char="–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Calibri"/>
          <a:ea typeface="MS PGothic" pitchFamily="34" charset="-128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50000"/>
        </a:spcAft>
        <a:buClr>
          <a:schemeClr val="tx1"/>
        </a:buClr>
        <a:buChar char="»"/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Calibri"/>
          <a:ea typeface="MS PGothic" pitchFamily="34" charset="-128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50000"/>
        </a:spcAft>
        <a:buClr>
          <a:schemeClr val="tx2"/>
        </a:buClr>
        <a:buSzPct val="65000"/>
        <a:buFont typeface="Times" charset="0"/>
        <a:buChar char="•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Calibri"/>
          <a:ea typeface="MS PGothic" pitchFamily="34" charset="-128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50000"/>
        </a:spcAft>
        <a:buClr>
          <a:schemeClr val="tx1"/>
        </a:buClr>
        <a:buChar char="–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Calibri"/>
          <a:ea typeface="MS PGothic" pitchFamily="34" charset="-128"/>
          <a:cs typeface="Calibri"/>
        </a:defRPr>
      </a:lvl5pPr>
      <a:lvl6pPr marL="2514600" indent="-228600" algn="l" rtl="0" eaLnBrk="0" fontAlgn="base" hangingPunct="0">
        <a:spcBef>
          <a:spcPct val="20000"/>
        </a:spcBef>
        <a:spcAft>
          <a:spcPct val="50000"/>
        </a:spcAft>
        <a:buClr>
          <a:schemeClr val="tx1"/>
        </a:buClr>
        <a:buChar char="–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06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50000"/>
        </a:spcAft>
        <a:buClr>
          <a:schemeClr val="tx1"/>
        </a:buClr>
        <a:buChar char="–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06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50000"/>
        </a:spcAft>
        <a:buClr>
          <a:schemeClr val="tx1"/>
        </a:buClr>
        <a:buChar char="–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06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50000"/>
        </a:spcAft>
        <a:buClr>
          <a:schemeClr val="tx1"/>
        </a:buClr>
        <a:buChar char="–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68263" y="6223000"/>
            <a:ext cx="7843837" cy="339725"/>
            <a:chOff x="43" y="3920"/>
            <a:chExt cx="4941" cy="214"/>
          </a:xfrm>
        </p:grpSpPr>
        <p:sp>
          <p:nvSpPr>
            <p:cNvPr id="1031" name="Rectangle 12"/>
            <p:cNvSpPr>
              <a:spLocks noChangeArrowheads="1"/>
            </p:cNvSpPr>
            <p:nvPr userDrawn="1"/>
          </p:nvSpPr>
          <p:spPr bwMode="auto">
            <a:xfrm>
              <a:off x="43" y="3946"/>
              <a:ext cx="4831" cy="16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tx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nl-NL" smtClean="0">
                <a:solidFill>
                  <a:srgbClr val="FFFFFF"/>
                </a:solidFill>
                <a:ea typeface="+mn-ea"/>
                <a:cs typeface="+mn-cs"/>
              </a:endParaRPr>
            </a:p>
          </p:txBody>
        </p:sp>
        <p:sp>
          <p:nvSpPr>
            <p:cNvPr id="1032" name="Oval 13"/>
            <p:cNvSpPr>
              <a:spLocks noChangeArrowheads="1"/>
            </p:cNvSpPr>
            <p:nvPr userDrawn="1"/>
          </p:nvSpPr>
          <p:spPr bwMode="white">
            <a:xfrm>
              <a:off x="4840" y="3920"/>
              <a:ext cx="144" cy="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nl-NL" smtClean="0">
                <a:solidFill>
                  <a:srgbClr val="FFFFFF"/>
                </a:solidFill>
                <a:ea typeface="+mn-ea"/>
                <a:cs typeface="+mn-cs"/>
              </a:endParaRPr>
            </a:p>
          </p:txBody>
        </p:sp>
      </p:grpSp>
      <p:sp>
        <p:nvSpPr>
          <p:cNvPr id="1034" name="Rectangle 10"/>
          <p:cNvSpPr>
            <a:spLocks noChangeArrowheads="1"/>
          </p:cNvSpPr>
          <p:nvPr userDrawn="1"/>
        </p:nvSpPr>
        <p:spPr bwMode="hidden">
          <a:xfrm>
            <a:off x="0" y="0"/>
            <a:ext cx="9144000" cy="58674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FFFF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8138" y="214313"/>
            <a:ext cx="8467725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3538" y="1600200"/>
            <a:ext cx="84169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1030" name="Picture 16" descr="prime band white onc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980113"/>
            <a:ext cx="1157288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494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486" r:id="rId1"/>
    <p:sldLayoutId id="2147485487" r:id="rId2"/>
    <p:sldLayoutId id="2147485488" r:id="rId3"/>
    <p:sldLayoutId id="2147485489" r:id="rId4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40000"/>
        </a:spcBef>
        <a:spcAft>
          <a:spcPct val="0"/>
        </a:spcAft>
        <a:buClr>
          <a:schemeClr val="tx2"/>
        </a:buClr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800"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sz="20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6" descr="SCP1121slide_them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B3A935F-4F56-4EBF-B680-1E0A344F3353}" type="datetimeFigureOut">
              <a:rPr lang="en-US" i="1">
                <a:ea typeface="+mn-ea"/>
              </a:rPr>
              <a:pPr>
                <a:defRPr/>
              </a:pPr>
              <a:t>10/27/2014</a:t>
            </a:fld>
            <a:endParaRPr lang="en-US" i="1"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i="1"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9130E2D-F35F-499A-948A-5745FAF3ED3E}" type="slidenum">
              <a:rPr lang="en-US" i="1">
                <a:ea typeface="+mn-ea"/>
              </a:rPr>
              <a:pPr>
                <a:defRPr/>
              </a:pPr>
              <a:t>‹#›</a:t>
            </a:fld>
            <a:endParaRPr lang="en-US" i="1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657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1" r:id="rId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Text Box 10"/>
          <p:cNvSpPr txBox="1">
            <a:spLocks noChangeArrowheads="1"/>
          </p:cNvSpPr>
          <p:nvPr userDrawn="1"/>
        </p:nvSpPr>
        <p:spPr bwMode="auto">
          <a:xfrm>
            <a:off x="7723188" y="6575425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de-DE" sz="1400" b="1">
                <a:solidFill>
                  <a:srgbClr val="333399"/>
                </a:solidFill>
                <a:effectDag name="">
                  <a:cont type="tree" name="">
                    <a:effect ref="fillLine"/>
                    <a:outerShdw dist="38100" dir="13500000" algn="br">
                      <a:srgbClr val="7F7FE5"/>
                    </a:outerShdw>
                  </a:cont>
                  <a:cont type="tree" name="">
                    <a:effect ref="fillLine"/>
                    <a:outerShdw dist="38100" dir="2700000" algn="tl">
                      <a:srgbClr val="1E1E5B"/>
                    </a:outerShdw>
                  </a:cont>
                  <a:effect ref="fillLine"/>
                </a:effectDag>
                <a:latin typeface="Arial" charset="0"/>
              </a:rPr>
              <a:t>© du Bois 2014</a:t>
            </a:r>
          </a:p>
        </p:txBody>
      </p:sp>
    </p:spTree>
    <p:extLst>
      <p:ext uri="{BB962C8B-B14F-4D97-AF65-F5344CB8AC3E}">
        <p14:creationId xmlns:p14="http://schemas.microsoft.com/office/powerpoint/2010/main" val="361306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3" r:id="rId1"/>
    <p:sldLayoutId id="2147485494" r:id="rId2"/>
    <p:sldLayoutId id="2147485495" r:id="rId3"/>
    <p:sldLayoutId id="2147485496" r:id="rId4"/>
    <p:sldLayoutId id="2147485497" r:id="rId5"/>
    <p:sldLayoutId id="2147485498" r:id="rId6"/>
    <p:sldLayoutId id="2147485499" r:id="rId7"/>
    <p:sldLayoutId id="2147485500" r:id="rId8"/>
    <p:sldLayoutId id="2147485501" r:id="rId9"/>
    <p:sldLayoutId id="2147485502" r:id="rId10"/>
    <p:sldLayoutId id="2147485503" r:id="rId11"/>
    <p:sldLayoutId id="2147485504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CCECFF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CCECFF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CCECFF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CCECFF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CCECFF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CCECFF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CCECFF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CCECFF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CCECFF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Placeholder 1"/>
          <p:cNvSpPr>
            <a:spLocks noGrp="1"/>
          </p:cNvSpPr>
          <p:nvPr>
            <p:ph type="title"/>
          </p:nvPr>
        </p:nvSpPr>
        <p:spPr bwMode="auto">
          <a:xfrm>
            <a:off x="685800" y="274638"/>
            <a:ext cx="8153400" cy="94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13716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05200" y="6096002"/>
            <a:ext cx="1295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4FA3E2"/>
                </a:solidFill>
                <a:latin typeface="News Gothic MT" pitchFamily="80" charset="0"/>
                <a:ea typeface="MS PGothic" pitchFamily="34" charset="-128"/>
              </a:defRPr>
            </a:lvl1pPr>
          </a:lstStyle>
          <a:p>
            <a:pPr>
              <a:defRPr/>
            </a:pPr>
            <a:fld id="{634D09E1-9821-4F52-A006-16D494017B9E}" type="datetime1">
              <a:rPr lang="en-US"/>
              <a:pPr>
                <a:defRPr/>
              </a:pPr>
              <a:t>10/27/2014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53000" y="6096002"/>
            <a:ext cx="3352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4FA3E2"/>
                </a:solidFill>
                <a:latin typeface="News Gothic MT" pitchFamily="80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8701" y="152402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FFFFFF"/>
                </a:solidFill>
                <a:latin typeface="News Gothic MT" pitchFamily="80" charset="0"/>
                <a:ea typeface="MS PGothic" pitchFamily="34" charset="-128"/>
              </a:defRPr>
            </a:lvl1pPr>
          </a:lstStyle>
          <a:p>
            <a:pPr>
              <a:defRPr/>
            </a:pPr>
            <a:fld id="{8FC831EE-1742-4FF2-889D-223C3F3E6D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+mj-lt"/>
          <a:ea typeface="MS PGothic" pitchFamily="34" charset="-128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  <a:ea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  <a:ea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  <a:ea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  <a:ea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ＭＳ Ｐゴシック" pitchFamily="50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ＭＳ Ｐゴシック" pitchFamily="50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ＭＳ Ｐゴシック" pitchFamily="50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bg1"/>
          </a:solidFill>
          <a:latin typeface="+mn-lt"/>
          <a:ea typeface="MS PGothic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bg1"/>
          </a:solidFill>
          <a:latin typeface="+mn-lt"/>
          <a:ea typeface="MS PGothic" pitchFamily="34" charset="-128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>
          <a:solidFill>
            <a:schemeClr val="bg1"/>
          </a:solidFill>
          <a:latin typeface="+mn-lt"/>
          <a:ea typeface="MS PGothic" pitchFamily="34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bg1"/>
          </a:solidFill>
          <a:latin typeface="+mn-lt"/>
          <a:ea typeface="MS PGothic" pitchFamily="34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bg1"/>
          </a:solidFill>
          <a:latin typeface="+mn-lt"/>
          <a:ea typeface="MS PGothic" pitchFamily="34" charset="-128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90488"/>
            <a:ext cx="8229600" cy="150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9144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BE" smtClean="0">
                <a:sym typeface="Lucida Grande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BE" smtClean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altLang="nl-BE" smtClean="0">
                <a:sym typeface="Lucida Grande" charset="0"/>
              </a:rPr>
              <a:t>Second level</a:t>
            </a:r>
          </a:p>
          <a:p>
            <a:pPr lvl="2"/>
            <a:r>
              <a:rPr lang="en-US" altLang="nl-BE" smtClean="0">
                <a:sym typeface="Lucida Grande" charset="0"/>
              </a:rPr>
              <a:t>Third level</a:t>
            </a:r>
          </a:p>
          <a:p>
            <a:pPr lvl="3"/>
            <a:r>
              <a:rPr lang="en-US" altLang="nl-BE" smtClean="0">
                <a:sym typeface="Lucida Grande" charset="0"/>
              </a:rPr>
              <a:t>Fourth level</a:t>
            </a:r>
          </a:p>
          <a:p>
            <a:pPr lvl="4"/>
            <a:r>
              <a:rPr lang="en-US" altLang="nl-BE" smtClean="0">
                <a:sym typeface="Lucida Grande" charset="0"/>
              </a:rPr>
              <a:t>Fifth level</a:t>
            </a: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7477125" y="6399213"/>
            <a:ext cx="284163" cy="279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Arial" charset="0"/>
                <a:cs typeface="Arial" charset="0"/>
                <a:sym typeface="Arial" charset="0"/>
              </a:defRPr>
            </a:lvl1pPr>
          </a:lstStyle>
          <a:p>
            <a:pPr>
              <a:defRPr/>
            </a:pPr>
            <a:fld id="{7F0C6208-1351-417A-A21C-733A00E044DD}" type="slidenum">
              <a:rPr lang="en-US">
                <a:ea typeface="ヒラギノ角ゴ ProN W3" charset="0"/>
              </a:rPr>
              <a:pPr>
                <a:defRPr/>
              </a:pPr>
              <a:t>‹#›</a:t>
            </a:fld>
            <a:endParaRPr lang="en-US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60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6" r:id="rId1"/>
    <p:sldLayoutId id="2147485507" r:id="rId2"/>
    <p:sldLayoutId id="2147485508" r:id="rId3"/>
    <p:sldLayoutId id="2147485509" r:id="rId4"/>
    <p:sldLayoutId id="2147485510" r:id="rId5"/>
    <p:sldLayoutId id="2147485511" r:id="rId6"/>
    <p:sldLayoutId id="2147485512" r:id="rId7"/>
    <p:sldLayoutId id="2147485513" r:id="rId8"/>
    <p:sldLayoutId id="2147485514" r:id="rId9"/>
    <p:sldLayoutId id="2147485515" r:id="rId10"/>
    <p:sldLayoutId id="2147485516" r:id="rId11"/>
  </p:sldLayoutIdLst>
  <p:transition/>
  <p:hf hdr="0" ftr="0" dt="0"/>
  <p:txStyles>
    <p:titleStyle>
      <a:lvl1pPr marL="39688" indent="-39688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Lucida Grande" charset="0"/>
        </a:defRPr>
      </a:lvl1pPr>
      <a:lvl2pPr marL="39688" indent="-39688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2pPr>
      <a:lvl3pPr marL="39688" indent="-39688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3pPr>
      <a:lvl4pPr marL="39688" indent="-39688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4pPr>
      <a:lvl5pPr marL="39688" indent="-39688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5pPr>
      <a:lvl6pPr marL="49688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6pPr>
      <a:lvl7pPr marL="95408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7pPr>
      <a:lvl8pPr marL="141128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8pPr>
      <a:lvl9pPr marL="186848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Grande" charset="0"/>
          <a:ea typeface="ヒラギノ角ゴ ProN W3" charset="0"/>
          <a:cs typeface="ヒラギノ角ゴ ProN W3" charset="0"/>
          <a:sym typeface="Lucida Grande" charset="0"/>
        </a:defRPr>
      </a:lvl9pPr>
    </p:titleStyle>
    <p:bodyStyle>
      <a:lvl1pPr marL="382588" indent="-342900" algn="l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1pPr>
      <a:lvl2pPr marL="731838" indent="-285750" algn="l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2pPr>
      <a:lvl3pPr marL="1131888" indent="-228600" algn="l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3pPr>
      <a:lvl4pPr marL="1589088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4pPr>
      <a:lvl5pPr marL="2046288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5pPr>
      <a:lvl6pPr marL="2503488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6pPr>
      <a:lvl7pPr marL="2960688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7pPr>
      <a:lvl8pPr marL="3417888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8pPr>
      <a:lvl9pPr marL="3875088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Lucida Grande" charset="0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68263" y="6223000"/>
            <a:ext cx="7843837" cy="339725"/>
            <a:chOff x="43" y="3920"/>
            <a:chExt cx="4941" cy="214"/>
          </a:xfrm>
        </p:grpSpPr>
        <p:sp>
          <p:nvSpPr>
            <p:cNvPr id="1036" name="Rectangle 12"/>
            <p:cNvSpPr>
              <a:spLocks noChangeArrowheads="1"/>
            </p:cNvSpPr>
            <p:nvPr userDrawn="1"/>
          </p:nvSpPr>
          <p:spPr bwMode="auto">
            <a:xfrm>
              <a:off x="43" y="3946"/>
              <a:ext cx="4831" cy="16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tx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37" name="Oval 13"/>
            <p:cNvSpPr>
              <a:spLocks noChangeArrowheads="1"/>
            </p:cNvSpPr>
            <p:nvPr userDrawn="1"/>
          </p:nvSpPr>
          <p:spPr bwMode="white">
            <a:xfrm>
              <a:off x="4840" y="3920"/>
              <a:ext cx="144" cy="21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FFFFFF"/>
                </a:solidFill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034" name="Rectangle 10"/>
          <p:cNvSpPr>
            <a:spLocks noChangeArrowheads="1"/>
          </p:cNvSpPr>
          <p:nvPr userDrawn="1"/>
        </p:nvSpPr>
        <p:spPr bwMode="hidden">
          <a:xfrm>
            <a:off x="0" y="0"/>
            <a:ext cx="9144000" cy="58674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FFFFFF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8138" y="214313"/>
            <a:ext cx="8467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3538" y="1600200"/>
            <a:ext cx="84169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1030" name="Picture 16" descr="prime band white onc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980113"/>
            <a:ext cx="1157288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219899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518" r:id="rId1"/>
    <p:sldLayoutId id="2147485519" r:id="rId2"/>
    <p:sldLayoutId id="2147485520" r:id="rId3"/>
    <p:sldLayoutId id="2147485521" r:id="rId4"/>
    <p:sldLayoutId id="2147485522" r:id="rId5"/>
    <p:sldLayoutId id="2147485523" r:id="rId6"/>
    <p:sldLayoutId id="2147485524" r:id="rId7"/>
    <p:sldLayoutId id="2147485525" r:id="rId8"/>
    <p:sldLayoutId id="2147485526" r:id="rId9"/>
    <p:sldLayoutId id="2147485527" r:id="rId10"/>
    <p:sldLayoutId id="2147485528" r:id="rId11"/>
    <p:sldLayoutId id="2147485529" r:id="rId12"/>
    <p:sldLayoutId id="2147485530" r:id="rId13"/>
    <p:sldLayoutId id="2147485531" r:id="rId14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40000"/>
        </a:spcBef>
        <a:spcAft>
          <a:spcPct val="0"/>
        </a:spcAft>
        <a:buClr>
          <a:schemeClr val="tx2"/>
        </a:buClr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800"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-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sz="20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F7F7F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9AA8F3FD-33DD-2045-BED8-045826B16567}" type="datetimeFigureOut">
              <a:rPr lang="en-US" smtClean="0"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10/27/2014</a:t>
            </a:fld>
            <a:endParaRPr lang="en-US" dirty="0"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7F7F7F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7F7F7F"/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072D831B-A5CC-C34A-8E59-029518435FA8}" type="slidenum">
              <a:rPr lang="en-US" smtClean="0">
                <a:latin typeface="Calibri"/>
                <a:ea typeface="+mn-ea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061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33" r:id="rId1"/>
    <p:sldLayoutId id="2147485534" r:id="rId2"/>
    <p:sldLayoutId id="2147485535" r:id="rId3"/>
    <p:sldLayoutId id="2147485536" r:id="rId4"/>
    <p:sldLayoutId id="2147485537" r:id="rId5"/>
    <p:sldLayoutId id="2147485538" r:id="rId6"/>
    <p:sldLayoutId id="2147485539" r:id="rId7"/>
    <p:sldLayoutId id="2147485540" r:id="rId8"/>
    <p:sldLayoutId id="2147485541" r:id="rId9"/>
    <p:sldLayoutId id="2147485542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rgbClr val="007E87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7F7F7F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7F7F7F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7F7F7F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7F7F7F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rgbClr val="7F7F7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Placeholder 1"/>
          <p:cNvSpPr>
            <a:spLocks noGrp="1"/>
          </p:cNvSpPr>
          <p:nvPr>
            <p:ph type="title"/>
          </p:nvPr>
        </p:nvSpPr>
        <p:spPr bwMode="auto">
          <a:xfrm>
            <a:off x="685800" y="274638"/>
            <a:ext cx="8153400" cy="94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4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13716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05200" y="6096002"/>
            <a:ext cx="1295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4FA3E2"/>
                </a:solidFill>
                <a:latin typeface="News Gothic MT" pitchFamily="80" charset="0"/>
                <a:ea typeface="MS PGothic" pitchFamily="34" charset="-128"/>
              </a:defRPr>
            </a:lvl1pPr>
          </a:lstStyle>
          <a:p>
            <a:pPr>
              <a:defRPr/>
            </a:pPr>
            <a:fld id="{7BEE2927-7A5D-4CA9-8130-7794AEF11E3D}" type="datetime1">
              <a:rPr lang="en-US"/>
              <a:pPr>
                <a:defRPr/>
              </a:pPr>
              <a:t>10/27/2014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53000" y="6096002"/>
            <a:ext cx="3352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4FA3E2"/>
                </a:solidFill>
                <a:latin typeface="News Gothic MT" pitchFamily="80" charset="0"/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8701" y="152402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FFFFFF"/>
                </a:solidFill>
                <a:latin typeface="News Gothic MT" pitchFamily="80" charset="0"/>
                <a:ea typeface="MS PGothic" pitchFamily="34" charset="-128"/>
              </a:defRPr>
            </a:lvl1pPr>
          </a:lstStyle>
          <a:p>
            <a:pPr>
              <a:defRPr/>
            </a:pPr>
            <a:fld id="{EDBE8DAF-C6D1-4ABF-8B0B-3558D13887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+mj-lt"/>
          <a:ea typeface="MS PGothic" pitchFamily="34" charset="-128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  <a:ea typeface="MS PGothic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  <a:ea typeface="MS PGothic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  <a:ea typeface="MS PGothic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  <a:ea typeface="MS PGothic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ＭＳ Ｐゴシック" pitchFamily="50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ＭＳ Ｐゴシック" pitchFamily="50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ＭＳ Ｐゴシック" pitchFamily="50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bg1"/>
          </a:solidFill>
          <a:latin typeface="+mn-lt"/>
          <a:ea typeface="MS PGothic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bg1"/>
          </a:solidFill>
          <a:latin typeface="+mn-lt"/>
          <a:ea typeface="MS PGothic" pitchFamily="34" charset="-128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>
          <a:solidFill>
            <a:schemeClr val="bg1"/>
          </a:solidFill>
          <a:latin typeface="+mn-lt"/>
          <a:ea typeface="MS PGothic" pitchFamily="34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bg1"/>
          </a:solidFill>
          <a:latin typeface="+mn-lt"/>
          <a:ea typeface="MS PGothic" pitchFamily="34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bg1"/>
          </a:solidFill>
          <a:latin typeface="+mn-lt"/>
          <a:ea typeface="MS PGothic" pitchFamily="34" charset="-128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75" name="Line 11"/>
          <p:cNvSpPr>
            <a:spLocks noChangeShapeType="1"/>
          </p:cNvSpPr>
          <p:nvPr/>
        </p:nvSpPr>
        <p:spPr bwMode="auto">
          <a:xfrm>
            <a:off x="304800" y="1371600"/>
            <a:ext cx="8534400" cy="0"/>
          </a:xfrm>
          <a:prstGeom prst="line">
            <a:avLst/>
          </a:prstGeom>
          <a:noFill/>
          <a:ln w="22225">
            <a:solidFill>
              <a:srgbClr val="91695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GB" sz="2400">
              <a:latin typeface="Times" pitchFamily="18" charset="0"/>
              <a:ea typeface="+mn-ea"/>
              <a:cs typeface="Arial" pitchFamily="34" charset="0"/>
            </a:endParaRPr>
          </a:p>
        </p:txBody>
      </p:sp>
      <p:pic>
        <p:nvPicPr>
          <p:cNvPr id="21507" name="Picture 14" descr="mrc_powerpoint_logo_warm_gra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189" y="6524627"/>
            <a:ext cx="1728787" cy="15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26" descr="Docs-Presentations-WG-CTU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04025" y="260352"/>
            <a:ext cx="18097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20000"/>
        </a:spcAft>
        <a:buClr>
          <a:srgbClr val="920049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0"/>
        </a:spcBef>
        <a:spcAft>
          <a:spcPct val="20000"/>
        </a:spcAft>
        <a:buClr>
          <a:srgbClr val="920049"/>
        </a:buClr>
        <a:buChar char="•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0"/>
        </a:spcBef>
        <a:spcAft>
          <a:spcPct val="20000"/>
        </a:spcAft>
        <a:buClr>
          <a:srgbClr val="920049"/>
        </a:buClr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0" fontAlgn="base" hangingPunct="0">
        <a:spcBef>
          <a:spcPct val="0"/>
        </a:spcBef>
        <a:spcAft>
          <a:spcPct val="20000"/>
        </a:spcAft>
        <a:buClr>
          <a:srgbClr val="920049"/>
        </a:buClr>
        <a:buChar char="–"/>
        <a:defRPr sz="1400">
          <a:solidFill>
            <a:schemeClr val="tx1"/>
          </a:solidFill>
          <a:latin typeface="+mn-lt"/>
        </a:defRPr>
      </a:lvl4pPr>
      <a:lvl5pPr marL="1981200" indent="-228600" algn="l" rtl="0" eaLnBrk="0" fontAlgn="base" hangingPunct="0">
        <a:spcBef>
          <a:spcPct val="0"/>
        </a:spcBef>
        <a:spcAft>
          <a:spcPct val="2000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685800" y="274638"/>
            <a:ext cx="8153400" cy="94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13716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05200" y="6096108"/>
            <a:ext cx="1295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4FA3E2"/>
                </a:solidFill>
                <a:latin typeface="News Gothic MT" pitchFamily="-110" charset="0"/>
                <a:ea typeface="ＭＳ Ｐゴシック" pitchFamily="50" charset="-128"/>
              </a:defRPr>
            </a:lvl1pPr>
          </a:lstStyle>
          <a:p>
            <a:pPr defTabSz="457200">
              <a:defRPr/>
            </a:pPr>
            <a:fld id="{1874CF03-A6E3-4A9B-817C-CDA918A566BA}" type="datetime1">
              <a:rPr lang="en-US">
                <a:cs typeface="+mn-cs"/>
              </a:rPr>
              <a:pPr defTabSz="457200">
                <a:defRPr/>
              </a:pPr>
              <a:t>10/27/2014</a:t>
            </a:fld>
            <a:endParaRPr lang="en-US"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53000" y="6096108"/>
            <a:ext cx="3352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4FA3E2"/>
                </a:solidFill>
                <a:latin typeface="News Gothic MT" pitchFamily="-110" charset="0"/>
                <a:ea typeface="ＭＳ Ｐゴシック" pitchFamily="50" charset="-128"/>
              </a:defRPr>
            </a:lvl1pPr>
          </a:lstStyle>
          <a:p>
            <a:pPr defTabSz="457200">
              <a:defRPr/>
            </a:pPr>
            <a:endParaRPr lang="en-US"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8701" y="152508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  <a:latin typeface="News Gothic MT" pitchFamily="-110" charset="0"/>
                <a:ea typeface="ＭＳ Ｐゴシック" pitchFamily="50" charset="-128"/>
              </a:defRPr>
            </a:lvl1pPr>
          </a:lstStyle>
          <a:p>
            <a:pPr defTabSz="457200">
              <a:defRPr/>
            </a:pPr>
            <a:fld id="{57D3CD62-783B-4A18-A339-2E76EDE4B0C5}" type="slidenum">
              <a:rPr lang="en-US">
                <a:solidFill>
                  <a:srgbClr val="FFFFFF"/>
                </a:solidFill>
                <a:cs typeface="+mn-cs"/>
              </a:rPr>
              <a:pPr defTabSz="457200">
                <a:defRPr/>
              </a:pPr>
              <a:t>‹#›</a:t>
            </a:fld>
            <a:endParaRPr lang="en-US">
              <a:solidFill>
                <a:srgbClr val="FFFFFF"/>
              </a:solidFill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+mj-lt"/>
          <a:ea typeface="ＭＳ Ｐゴシック" pitchFamily="34" charset="-128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  <a:ea typeface="ＭＳ Ｐゴシック" pitchFamily="34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  <a:ea typeface="ＭＳ Ｐゴシック" pitchFamily="34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  <a:ea typeface="ＭＳ Ｐゴシック" pitchFamily="34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Arial" charset="0"/>
          <a:ea typeface="ＭＳ Ｐゴシック" pitchFamily="34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ＭＳ Ｐゴシック" pitchFamily="50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ＭＳ Ｐゴシック" pitchFamily="50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ＭＳ Ｐゴシック" pitchFamily="50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FF00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bg1"/>
          </a:solidFill>
          <a:latin typeface="+mn-lt"/>
          <a:ea typeface="ＭＳ Ｐゴシック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bg1"/>
          </a:solidFill>
          <a:latin typeface="+mn-lt"/>
          <a:ea typeface="ＭＳ Ｐゴシック" pitchFamily="34" charset="-128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>
          <a:solidFill>
            <a:schemeClr val="bg1"/>
          </a:solidFill>
          <a:latin typeface="+mn-lt"/>
          <a:ea typeface="ＭＳ Ｐゴシック" pitchFamily="34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bg1"/>
          </a:solidFill>
          <a:latin typeface="+mn-lt"/>
          <a:ea typeface="ＭＳ Ｐゴシック" pitchFamily="34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bg1"/>
          </a:solidFill>
          <a:latin typeface="+mn-lt"/>
          <a:ea typeface="ＭＳ Ｐゴシック" pitchFamily="34" charset="-128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75" name="Line 11"/>
          <p:cNvSpPr>
            <a:spLocks noChangeShapeType="1"/>
          </p:cNvSpPr>
          <p:nvPr/>
        </p:nvSpPr>
        <p:spPr bwMode="auto">
          <a:xfrm>
            <a:off x="304800" y="1371600"/>
            <a:ext cx="8534400" cy="0"/>
          </a:xfrm>
          <a:prstGeom prst="line">
            <a:avLst/>
          </a:prstGeom>
          <a:noFill/>
          <a:ln w="22225">
            <a:solidFill>
              <a:srgbClr val="91695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GB" sz="2400">
              <a:latin typeface="Times" pitchFamily="18" charset="0"/>
              <a:ea typeface="+mn-ea"/>
              <a:cs typeface="Arial" pitchFamily="34" charset="0"/>
            </a:endParaRPr>
          </a:p>
        </p:txBody>
      </p:sp>
      <p:pic>
        <p:nvPicPr>
          <p:cNvPr id="9219" name="Picture 14" descr="mrc_powerpoint_logo_warm_gra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42" y="6524733"/>
            <a:ext cx="1728787" cy="15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26" descr="Docs-Presentations-WG-CTU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027" y="260458"/>
            <a:ext cx="18097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1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20000"/>
        </a:spcAft>
        <a:buClr>
          <a:srgbClr val="920049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0"/>
        </a:spcBef>
        <a:spcAft>
          <a:spcPct val="20000"/>
        </a:spcAft>
        <a:buClr>
          <a:srgbClr val="920049"/>
        </a:buClr>
        <a:buChar char="•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0"/>
        </a:spcBef>
        <a:spcAft>
          <a:spcPct val="20000"/>
        </a:spcAft>
        <a:buClr>
          <a:srgbClr val="920049"/>
        </a:buClr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0" fontAlgn="base" hangingPunct="0">
        <a:spcBef>
          <a:spcPct val="0"/>
        </a:spcBef>
        <a:spcAft>
          <a:spcPct val="20000"/>
        </a:spcAft>
        <a:buClr>
          <a:srgbClr val="920049"/>
        </a:buClr>
        <a:buChar char="–"/>
        <a:defRPr sz="1400">
          <a:solidFill>
            <a:schemeClr val="tx1"/>
          </a:solidFill>
          <a:latin typeface="+mn-lt"/>
        </a:defRPr>
      </a:lvl4pPr>
      <a:lvl5pPr marL="1981200" indent="-228600" algn="l" rtl="0" eaLnBrk="0" fontAlgn="base" hangingPunct="0">
        <a:spcBef>
          <a:spcPct val="0"/>
        </a:spcBef>
        <a:spcAft>
          <a:spcPct val="2000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920049"/>
        </a:buClr>
        <a:buChar char="»"/>
        <a:defRPr sz="1200" 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2" descr="17509_PPT Template_AURELIA-TEX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91455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b="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262CDDE-0C9E-4432-9833-E1A9F1D41510}" type="slidenum">
              <a:rPr lang="en-US">
                <a:ea typeface="+mn-ea"/>
              </a:rPr>
              <a:pPr>
                <a:defRPr/>
              </a:pPr>
              <a:t>‹#›</a:t>
            </a:fld>
            <a:endParaRPr lang="en-US">
              <a:ea typeface="+mn-ea"/>
            </a:endParaRP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1270" name="Picture 9" descr="3 logo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1400" y="108"/>
            <a:ext cx="1600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TimesNewRomanPS" pitchFamily="84" charset="0"/>
          <a:ea typeface="ヒラギノ角ゴ Pro W3" charset="-128"/>
          <a:cs typeface="ヒラギノ角ゴ Pro W3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9BC557"/>
          </a:solidFill>
          <a:latin typeface="Arial" pitchFamily="-12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4A9ACD"/>
        </a:buClr>
        <a:buChar char="•"/>
        <a:defRPr sz="2600" i="1">
          <a:solidFill>
            <a:srgbClr val="007C85"/>
          </a:solidFill>
          <a:latin typeface="+mn-lt"/>
          <a:ea typeface="ヒラギノ角ゴ Pro W3" charset="-128"/>
          <a:cs typeface="ヒラギノ角ゴ Pro W3" charset="-128"/>
        </a:defRPr>
      </a:lvl1pPr>
      <a:lvl2pPr marL="1077913" indent="-185738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"/>
        <a:buChar char="•"/>
        <a:defRPr sz="2800">
          <a:solidFill>
            <a:srgbClr val="652D89"/>
          </a:solidFill>
          <a:latin typeface="+mn-lt"/>
          <a:ea typeface="ヒラギノ角ゴ Pro W3" pitchFamily="-12" charset="-128"/>
          <a:cs typeface="ヒラギノ角ゴ Pro W3"/>
        </a:defRPr>
      </a:lvl2pPr>
      <a:lvl3pPr marL="1795463" indent="-1841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"/>
        <a:buChar char="•"/>
        <a:defRPr sz="2400">
          <a:solidFill>
            <a:srgbClr val="652D89"/>
          </a:solidFill>
          <a:latin typeface="+mn-lt"/>
          <a:ea typeface="ヒラギノ角ゴ Pro W3" pitchFamily="-12" charset="-128"/>
          <a:cs typeface="ヒラギノ角ゴ Pro W3"/>
        </a:defRPr>
      </a:lvl3pPr>
      <a:lvl4pPr marL="3143250" indent="-115888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Times"/>
        <a:buChar char="•"/>
        <a:defRPr sz="2000">
          <a:solidFill>
            <a:srgbClr val="652D89"/>
          </a:solidFill>
          <a:latin typeface="+mn-lt"/>
          <a:ea typeface="ヒラギノ角ゴ Pro W3" pitchFamily="-12" charset="-128"/>
          <a:cs typeface="ヒラギノ角ゴ Pro W3"/>
        </a:defRPr>
      </a:lvl4pPr>
      <a:lvl5pPr marL="3427413" indent="-112713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Times"/>
        <a:buChar char="•"/>
        <a:defRPr sz="2000">
          <a:solidFill>
            <a:srgbClr val="652D89"/>
          </a:solidFill>
          <a:latin typeface="+mn-lt"/>
          <a:ea typeface="ヒラギノ角ゴ Pro W3" pitchFamily="-12" charset="-128"/>
          <a:cs typeface="ヒラギノ角ゴ Pro W3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4A9ACD"/>
        </a:buClr>
        <a:buFont typeface="Courier New" pitchFamily="-12" charset="0"/>
        <a:buChar char="-"/>
        <a:defRPr sz="2000">
          <a:solidFill>
            <a:schemeClr val="tx1"/>
          </a:solidFill>
          <a:latin typeface="+mn-lt"/>
          <a:ea typeface="ヒラギノ角ゴ Pro W3" pitchFamily="-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allery/v/beeldbank-UZ/luchtfoto/GHB_VVDL-5181-250811s.jpg.html?g2_imageViewsIndex=2" TargetMode="External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5.jpeg"/><Relationship Id="rId4" Type="http://schemas.openxmlformats.org/officeDocument/2006/relationships/image" Target="../media/image3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21" name="Text Box 5"/>
          <p:cNvSpPr txBox="1">
            <a:spLocks noChangeArrowheads="1"/>
          </p:cNvSpPr>
          <p:nvPr/>
        </p:nvSpPr>
        <p:spPr bwMode="auto">
          <a:xfrm>
            <a:off x="250826" y="4221164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nl-NL" sz="240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-110" charset="0"/>
              <a:ea typeface="ヒラギノ角ゴ ProN W3" pitchFamily="-110" charset="-128"/>
              <a:cs typeface="+mn-cs"/>
              <a:sym typeface="Arial" charset="0"/>
            </a:endParaRPr>
          </a:p>
        </p:txBody>
      </p:sp>
      <p:sp>
        <p:nvSpPr>
          <p:cNvPr id="43013" name="Text Box 6"/>
          <p:cNvSpPr txBox="1">
            <a:spLocks noChangeArrowheads="1"/>
          </p:cNvSpPr>
          <p:nvPr/>
        </p:nvSpPr>
        <p:spPr bwMode="auto">
          <a:xfrm>
            <a:off x="0" y="697873"/>
            <a:ext cx="9144000" cy="1588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09828"/>
                </a:solidFill>
              </a:rPr>
              <a:t>Treatment of Advanced Ovarian Cancer: Guideline Recommendations </a:t>
            </a:r>
            <a:r>
              <a:rPr lang="en-US" sz="3600" b="1" dirty="0" smtClean="0">
                <a:solidFill>
                  <a:srgbClr val="F09828"/>
                </a:solidFill>
              </a:rPr>
              <a:t/>
            </a:r>
            <a:br>
              <a:rPr lang="en-US" sz="3600" b="1" dirty="0" smtClean="0">
                <a:solidFill>
                  <a:srgbClr val="F09828"/>
                </a:solidFill>
              </a:rPr>
            </a:br>
            <a:r>
              <a:rPr lang="en-US" sz="3600" b="1" dirty="0" smtClean="0">
                <a:solidFill>
                  <a:srgbClr val="F09828"/>
                </a:solidFill>
              </a:rPr>
              <a:t>and Unmet </a:t>
            </a:r>
            <a:r>
              <a:rPr lang="en-US" sz="3600" b="1" dirty="0">
                <a:solidFill>
                  <a:srgbClr val="F09828"/>
                </a:solidFill>
              </a:rPr>
              <a:t>Needs</a:t>
            </a:r>
            <a:endParaRPr lang="nl-NL" sz="3600" b="1" dirty="0" smtClean="0">
              <a:solidFill>
                <a:srgbClr val="F09828"/>
              </a:solidFill>
            </a:endParaRPr>
          </a:p>
        </p:txBody>
      </p:sp>
      <p:pic>
        <p:nvPicPr>
          <p:cNvPr id="43014" name="Picture 6" descr="GHB_VVDL-5181-250811s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2949814"/>
            <a:ext cx="4953000" cy="289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1623" name="Text Box 7"/>
          <p:cNvSpPr txBox="1">
            <a:spLocks noChangeArrowheads="1"/>
          </p:cNvSpPr>
          <p:nvPr/>
        </p:nvSpPr>
        <p:spPr bwMode="auto">
          <a:xfrm>
            <a:off x="4965700" y="3429000"/>
            <a:ext cx="42672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2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Ignace </a:t>
            </a:r>
            <a:r>
              <a:rPr lang="fr-FR" sz="26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Vergote</a:t>
            </a:r>
            <a:r>
              <a:rPr lang="fr-FR" sz="2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, MD, PhD</a:t>
            </a:r>
          </a:p>
          <a:p>
            <a:pPr algn="ctr">
              <a:defRPr/>
            </a:pPr>
            <a:r>
              <a:rPr lang="fr-F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ヒラギノ角ゴ ProN W3" pitchFamily="-110" charset="-128"/>
                <a:sym typeface="Arial" charset="0"/>
              </a:rPr>
              <a:t>Chair</a:t>
            </a:r>
            <a:br>
              <a:rPr lang="fr-F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ヒラギノ角ゴ ProN W3" pitchFamily="-110" charset="-128"/>
                <a:sym typeface="Arial" charset="0"/>
              </a:rPr>
            </a:br>
            <a:r>
              <a:rPr lang="fr-F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ヒラギノ角ゴ ProN W3" pitchFamily="-110" charset="-128"/>
                <a:sym typeface="Arial" charset="0"/>
              </a:rPr>
              <a:t>Leuven </a:t>
            </a:r>
            <a:r>
              <a:rPr lang="fr-F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ヒラギノ角ゴ ProN W3" pitchFamily="-110" charset="-128"/>
                <a:sym typeface="Arial" charset="0"/>
              </a:rPr>
              <a:t>Cancer Institute and  </a:t>
            </a:r>
            <a:r>
              <a:rPr lang="fr-FR" sz="2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ヒラギノ角ゴ ProN W3" pitchFamily="-110" charset="-128"/>
                <a:sym typeface="Arial" charset="0"/>
              </a:rPr>
              <a:t>Department</a:t>
            </a:r>
            <a:r>
              <a:rPr lang="fr-F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ヒラギノ角ゴ ProN W3" pitchFamily="-110" charset="-128"/>
                <a:sym typeface="Arial" charset="0"/>
              </a:rPr>
              <a:t> of </a:t>
            </a:r>
            <a:r>
              <a:rPr lang="fr-FR" sz="2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ヒラギノ角ゴ ProN W3" pitchFamily="-110" charset="-128"/>
                <a:sym typeface="Arial" charset="0"/>
              </a:rPr>
              <a:t>Obstetrics</a:t>
            </a:r>
            <a:r>
              <a:rPr lang="fr-F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ヒラギノ角ゴ ProN W3" pitchFamily="-110" charset="-128"/>
                <a:sym typeface="Arial" charset="0"/>
              </a:rPr>
              <a:t> </a:t>
            </a:r>
            <a:r>
              <a:rPr lang="fr-F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ヒラギノ角ゴ ProN W3" pitchFamily="-110" charset="-128"/>
                <a:sym typeface="Arial" charset="0"/>
              </a:rPr>
              <a:t>&amp; </a:t>
            </a:r>
            <a:r>
              <a:rPr lang="fr-FR" sz="2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ヒラギノ角ゴ ProN W3" pitchFamily="-110" charset="-128"/>
                <a:sym typeface="Arial" charset="0"/>
              </a:rPr>
              <a:t>Gynecology</a:t>
            </a:r>
            <a:endParaRPr lang="fr-FR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ヒラギノ角ゴ ProN W3" pitchFamily="-110" charset="-128"/>
              <a:sym typeface="Arial" charset="0"/>
            </a:endParaRPr>
          </a:p>
          <a:p>
            <a:pPr algn="ctr">
              <a:defRPr/>
            </a:pPr>
            <a:r>
              <a:rPr lang="fr-F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ヒラギノ角ゴ ProN W3" pitchFamily="-110" charset="-128"/>
                <a:sym typeface="Arial" charset="0"/>
              </a:rPr>
              <a:t> Leuven, </a:t>
            </a:r>
            <a:r>
              <a:rPr lang="fr-FR" sz="2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ヒラギノ角ゴ ProN W3" pitchFamily="-110" charset="-128"/>
                <a:sym typeface="Arial" charset="0"/>
              </a:rPr>
              <a:t>European</a:t>
            </a:r>
            <a:r>
              <a:rPr lang="fr-F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ヒラギノ角ゴ ProN W3" pitchFamily="-110" charset="-128"/>
                <a:sym typeface="Arial" charset="0"/>
              </a:rPr>
              <a:t> Union</a:t>
            </a:r>
            <a:endParaRPr lang="fr-F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ヒラギノ角ゴ ProN W3" pitchFamily="-110" charset="-128"/>
              <a:cs typeface="+mn-cs"/>
              <a:sym typeface="Arial" charset="0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73063" y="5991225"/>
            <a:ext cx="3762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nl-NL" sz="1200" b="0" dirty="0">
                <a:solidFill>
                  <a:srgbClr val="F09828"/>
                </a:solidFill>
              </a:rPr>
              <a:t>www.prIMEoncology.org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 descr=" 37"/>
          <p:cNvGrpSpPr/>
          <p:nvPr/>
        </p:nvGrpSpPr>
        <p:grpSpPr>
          <a:xfrm>
            <a:off x="741945" y="1066800"/>
            <a:ext cx="7541277" cy="4992130"/>
            <a:chOff x="674876" y="1240220"/>
            <a:chExt cx="7541277" cy="4992130"/>
          </a:xfrm>
        </p:grpSpPr>
        <p:grpSp>
          <p:nvGrpSpPr>
            <p:cNvPr id="35" name="Group 34"/>
            <p:cNvGrpSpPr/>
            <p:nvPr/>
          </p:nvGrpSpPr>
          <p:grpSpPr>
            <a:xfrm>
              <a:off x="674876" y="1240220"/>
              <a:ext cx="7541277" cy="4992130"/>
              <a:chOff x="674876" y="1240220"/>
              <a:chExt cx="7541277" cy="499213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674876" y="1240220"/>
                <a:ext cx="849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100%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03626" y="2357435"/>
                <a:ext cx="849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75%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803626" y="3457299"/>
                <a:ext cx="849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50%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803626" y="4547672"/>
                <a:ext cx="849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25%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912292" y="5647723"/>
                <a:ext cx="849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0%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331282" y="5893796"/>
                <a:ext cx="2879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0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851662" y="5893796"/>
                <a:ext cx="5182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12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406062" y="5893796"/>
                <a:ext cx="5182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24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2996741" y="5893796"/>
                <a:ext cx="5182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36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595958" y="5893796"/>
                <a:ext cx="5182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48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160614" y="5893796"/>
                <a:ext cx="5182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60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729896" y="5893796"/>
                <a:ext cx="5182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72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327468" y="5893796"/>
                <a:ext cx="5182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84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5873932" y="5893796"/>
                <a:ext cx="5182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96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6407332" y="5893796"/>
                <a:ext cx="6101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108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6995341" y="5893796"/>
                <a:ext cx="6050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120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7565474" y="5893796"/>
                <a:ext cx="6506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132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1404568" y="1400172"/>
              <a:ext cx="6672632" cy="4480560"/>
              <a:chOff x="1404568" y="1400172"/>
              <a:chExt cx="6672632" cy="4480560"/>
            </a:xfrm>
          </p:grpSpPr>
          <p:cxnSp>
            <p:nvCxnSpPr>
              <p:cNvPr id="6" name="Straight Connector 5"/>
              <p:cNvCxnSpPr/>
              <p:nvPr/>
            </p:nvCxnSpPr>
            <p:spPr bwMode="auto">
              <a:xfrm>
                <a:off x="1456228" y="1400172"/>
                <a:ext cx="0" cy="4480560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 flipV="1">
                <a:off x="2041902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 flipV="1">
                <a:off x="2625999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/>
              <p:cNvCxnSpPr/>
              <p:nvPr/>
            </p:nvCxnSpPr>
            <p:spPr bwMode="auto">
              <a:xfrm flipV="1">
                <a:off x="3191933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 flipV="1">
                <a:off x="3774432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/>
              <p:cNvCxnSpPr/>
              <p:nvPr/>
            </p:nvCxnSpPr>
            <p:spPr bwMode="auto">
              <a:xfrm flipV="1">
                <a:off x="4326466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/>
              <p:cNvCxnSpPr/>
              <p:nvPr/>
            </p:nvCxnSpPr>
            <p:spPr bwMode="auto">
              <a:xfrm flipV="1">
                <a:off x="4917432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/>
              <p:cNvCxnSpPr/>
              <p:nvPr/>
            </p:nvCxnSpPr>
            <p:spPr bwMode="auto">
              <a:xfrm flipV="1">
                <a:off x="5501898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/>
              <p:cNvCxnSpPr/>
              <p:nvPr/>
            </p:nvCxnSpPr>
            <p:spPr bwMode="auto">
              <a:xfrm flipV="1">
                <a:off x="6058996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/>
              <p:cNvCxnSpPr/>
              <p:nvPr/>
            </p:nvCxnSpPr>
            <p:spPr bwMode="auto">
              <a:xfrm flipV="1">
                <a:off x="6645800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Straight Connector 47"/>
              <p:cNvCxnSpPr/>
              <p:nvPr/>
            </p:nvCxnSpPr>
            <p:spPr bwMode="auto">
              <a:xfrm flipV="1">
                <a:off x="7234900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/>
              <p:cNvCxnSpPr/>
              <p:nvPr/>
            </p:nvCxnSpPr>
            <p:spPr bwMode="auto">
              <a:xfrm flipV="1">
                <a:off x="7793864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 rot="5400000" flipV="1">
                <a:off x="1436002" y="4685238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 rot="5400000" flipV="1">
                <a:off x="1436002" y="3590102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 rot="5400000" flipV="1">
                <a:off x="1436002" y="2496046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 rot="5400000" flipV="1">
                <a:off x="1436002" y="1377111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flipH="1">
                <a:off x="1404568" y="5805488"/>
                <a:ext cx="6672632" cy="170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9" name="Group 28"/>
            <p:cNvGrpSpPr/>
            <p:nvPr/>
          </p:nvGrpSpPr>
          <p:grpSpPr>
            <a:xfrm>
              <a:off x="1483519" y="1435894"/>
              <a:ext cx="6315077" cy="3407568"/>
              <a:chOff x="1483519" y="1435894"/>
              <a:chExt cx="6315077" cy="3407568"/>
            </a:xfrm>
          </p:grpSpPr>
          <p:sp>
            <p:nvSpPr>
              <p:cNvPr id="24" name="Freeform 23"/>
              <p:cNvSpPr/>
              <p:nvPr/>
            </p:nvSpPr>
            <p:spPr bwMode="auto">
              <a:xfrm>
                <a:off x="1483519" y="1435894"/>
                <a:ext cx="1009650" cy="1023937"/>
              </a:xfrm>
              <a:custGeom>
                <a:avLst/>
                <a:gdLst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497681 w 1028700"/>
                  <a:gd name="connsiteY36" fmla="*/ 321469 h 1024171"/>
                  <a:gd name="connsiteX37" fmla="*/ 509587 w 1028700"/>
                  <a:gd name="connsiteY37" fmla="*/ 323850 h 1024171"/>
                  <a:gd name="connsiteX38" fmla="*/ 516731 w 1028700"/>
                  <a:gd name="connsiteY38" fmla="*/ 326231 h 1024171"/>
                  <a:gd name="connsiteX39" fmla="*/ 523875 w 1028700"/>
                  <a:gd name="connsiteY39" fmla="*/ 366712 h 1024171"/>
                  <a:gd name="connsiteX40" fmla="*/ 526256 w 1028700"/>
                  <a:gd name="connsiteY40" fmla="*/ 376237 h 1024171"/>
                  <a:gd name="connsiteX41" fmla="*/ 533400 w 1028700"/>
                  <a:gd name="connsiteY41" fmla="*/ 381000 h 1024171"/>
                  <a:gd name="connsiteX42" fmla="*/ 552450 w 1028700"/>
                  <a:gd name="connsiteY42" fmla="*/ 397669 h 1024171"/>
                  <a:gd name="connsiteX43" fmla="*/ 559594 w 1028700"/>
                  <a:gd name="connsiteY43" fmla="*/ 400050 h 1024171"/>
                  <a:gd name="connsiteX44" fmla="*/ 564356 w 1028700"/>
                  <a:gd name="connsiteY44" fmla="*/ 416719 h 1024171"/>
                  <a:gd name="connsiteX45" fmla="*/ 571500 w 1028700"/>
                  <a:gd name="connsiteY45" fmla="*/ 419100 h 1024171"/>
                  <a:gd name="connsiteX46" fmla="*/ 583406 w 1028700"/>
                  <a:gd name="connsiteY46" fmla="*/ 421481 h 1024171"/>
                  <a:gd name="connsiteX47" fmla="*/ 588169 w 1028700"/>
                  <a:gd name="connsiteY47" fmla="*/ 438150 h 1024171"/>
                  <a:gd name="connsiteX48" fmla="*/ 592931 w 1028700"/>
                  <a:gd name="connsiteY48" fmla="*/ 457200 h 1024171"/>
                  <a:gd name="connsiteX49" fmla="*/ 595312 w 1028700"/>
                  <a:gd name="connsiteY49" fmla="*/ 473869 h 1024171"/>
                  <a:gd name="connsiteX50" fmla="*/ 597694 w 1028700"/>
                  <a:gd name="connsiteY50" fmla="*/ 481012 h 1024171"/>
                  <a:gd name="connsiteX51" fmla="*/ 616744 w 1028700"/>
                  <a:gd name="connsiteY51" fmla="*/ 483394 h 1024171"/>
                  <a:gd name="connsiteX52" fmla="*/ 619125 w 1028700"/>
                  <a:gd name="connsiteY52" fmla="*/ 495300 h 1024171"/>
                  <a:gd name="connsiteX53" fmla="*/ 626269 w 1028700"/>
                  <a:gd name="connsiteY53" fmla="*/ 497681 h 1024171"/>
                  <a:gd name="connsiteX54" fmla="*/ 631031 w 1028700"/>
                  <a:gd name="connsiteY54" fmla="*/ 504825 h 1024171"/>
                  <a:gd name="connsiteX55" fmla="*/ 633412 w 1028700"/>
                  <a:gd name="connsiteY55" fmla="*/ 540544 h 1024171"/>
                  <a:gd name="connsiteX56" fmla="*/ 635794 w 1028700"/>
                  <a:gd name="connsiteY56" fmla="*/ 550069 h 1024171"/>
                  <a:gd name="connsiteX57" fmla="*/ 642937 w 1028700"/>
                  <a:gd name="connsiteY57" fmla="*/ 552450 h 1024171"/>
                  <a:gd name="connsiteX58" fmla="*/ 657225 w 1028700"/>
                  <a:gd name="connsiteY58" fmla="*/ 554831 h 1024171"/>
                  <a:gd name="connsiteX59" fmla="*/ 659606 w 1028700"/>
                  <a:gd name="connsiteY59" fmla="*/ 564356 h 1024171"/>
                  <a:gd name="connsiteX60" fmla="*/ 661987 w 1028700"/>
                  <a:gd name="connsiteY60" fmla="*/ 571500 h 1024171"/>
                  <a:gd name="connsiteX61" fmla="*/ 664369 w 1028700"/>
                  <a:gd name="connsiteY61" fmla="*/ 583406 h 1024171"/>
                  <a:gd name="connsiteX62" fmla="*/ 666750 w 1028700"/>
                  <a:gd name="connsiteY62" fmla="*/ 597694 h 1024171"/>
                  <a:gd name="connsiteX63" fmla="*/ 669131 w 1028700"/>
                  <a:gd name="connsiteY63" fmla="*/ 604837 h 1024171"/>
                  <a:gd name="connsiteX64" fmla="*/ 678656 w 1028700"/>
                  <a:gd name="connsiteY64" fmla="*/ 607219 h 1024171"/>
                  <a:gd name="connsiteX65" fmla="*/ 688181 w 1028700"/>
                  <a:gd name="connsiteY65" fmla="*/ 640556 h 1024171"/>
                  <a:gd name="connsiteX66" fmla="*/ 690562 w 1028700"/>
                  <a:gd name="connsiteY66" fmla="*/ 650081 h 1024171"/>
                  <a:gd name="connsiteX67" fmla="*/ 719137 w 1028700"/>
                  <a:gd name="connsiteY67" fmla="*/ 652462 h 1024171"/>
                  <a:gd name="connsiteX68" fmla="*/ 721519 w 1028700"/>
                  <a:gd name="connsiteY68" fmla="*/ 666750 h 1024171"/>
                  <a:gd name="connsiteX69" fmla="*/ 723900 w 1028700"/>
                  <a:gd name="connsiteY69" fmla="*/ 676275 h 1024171"/>
                  <a:gd name="connsiteX70" fmla="*/ 735806 w 1028700"/>
                  <a:gd name="connsiteY70" fmla="*/ 678656 h 1024171"/>
                  <a:gd name="connsiteX71" fmla="*/ 738187 w 1028700"/>
                  <a:gd name="connsiteY71" fmla="*/ 690562 h 1024171"/>
                  <a:gd name="connsiteX72" fmla="*/ 740569 w 1028700"/>
                  <a:gd name="connsiteY72" fmla="*/ 697706 h 1024171"/>
                  <a:gd name="connsiteX73" fmla="*/ 742950 w 1028700"/>
                  <a:gd name="connsiteY73" fmla="*/ 719137 h 1024171"/>
                  <a:gd name="connsiteX74" fmla="*/ 762000 w 1028700"/>
                  <a:gd name="connsiteY74" fmla="*/ 726281 h 1024171"/>
                  <a:gd name="connsiteX75" fmla="*/ 766762 w 1028700"/>
                  <a:gd name="connsiteY75" fmla="*/ 740569 h 1024171"/>
                  <a:gd name="connsiteX76" fmla="*/ 769144 w 1028700"/>
                  <a:gd name="connsiteY76" fmla="*/ 750094 h 1024171"/>
                  <a:gd name="connsiteX77" fmla="*/ 778669 w 1028700"/>
                  <a:gd name="connsiteY77" fmla="*/ 752475 h 1024171"/>
                  <a:gd name="connsiteX78" fmla="*/ 790575 w 1028700"/>
                  <a:gd name="connsiteY78" fmla="*/ 754856 h 1024171"/>
                  <a:gd name="connsiteX79" fmla="*/ 792956 w 1028700"/>
                  <a:gd name="connsiteY79" fmla="*/ 769144 h 1024171"/>
                  <a:gd name="connsiteX80" fmla="*/ 795337 w 1028700"/>
                  <a:gd name="connsiteY80" fmla="*/ 776287 h 1024171"/>
                  <a:gd name="connsiteX81" fmla="*/ 826294 w 1028700"/>
                  <a:gd name="connsiteY81" fmla="*/ 778669 h 1024171"/>
                  <a:gd name="connsiteX82" fmla="*/ 823912 w 1028700"/>
                  <a:gd name="connsiteY82" fmla="*/ 797719 h 1024171"/>
                  <a:gd name="connsiteX83" fmla="*/ 821531 w 1028700"/>
                  <a:gd name="connsiteY83" fmla="*/ 807244 h 1024171"/>
                  <a:gd name="connsiteX84" fmla="*/ 823912 w 1028700"/>
                  <a:gd name="connsiteY84" fmla="*/ 823912 h 1024171"/>
                  <a:gd name="connsiteX85" fmla="*/ 831056 w 1028700"/>
                  <a:gd name="connsiteY85" fmla="*/ 821531 h 1024171"/>
                  <a:gd name="connsiteX86" fmla="*/ 847725 w 1028700"/>
                  <a:gd name="connsiteY86" fmla="*/ 840581 h 1024171"/>
                  <a:gd name="connsiteX87" fmla="*/ 864394 w 1028700"/>
                  <a:gd name="connsiteY87" fmla="*/ 842962 h 1024171"/>
                  <a:gd name="connsiteX88" fmla="*/ 869156 w 1028700"/>
                  <a:gd name="connsiteY88" fmla="*/ 857250 h 1024171"/>
                  <a:gd name="connsiteX89" fmla="*/ 871537 w 1028700"/>
                  <a:gd name="connsiteY89" fmla="*/ 864394 h 1024171"/>
                  <a:gd name="connsiteX90" fmla="*/ 888206 w 1028700"/>
                  <a:gd name="connsiteY90" fmla="*/ 869156 h 1024171"/>
                  <a:gd name="connsiteX91" fmla="*/ 892969 w 1028700"/>
                  <a:gd name="connsiteY91" fmla="*/ 883444 h 1024171"/>
                  <a:gd name="connsiteX92" fmla="*/ 895350 w 1028700"/>
                  <a:gd name="connsiteY92" fmla="*/ 890587 h 1024171"/>
                  <a:gd name="connsiteX93" fmla="*/ 921544 w 1028700"/>
                  <a:gd name="connsiteY93" fmla="*/ 900112 h 1024171"/>
                  <a:gd name="connsiteX94" fmla="*/ 926306 w 1028700"/>
                  <a:gd name="connsiteY94" fmla="*/ 914400 h 1024171"/>
                  <a:gd name="connsiteX95" fmla="*/ 935831 w 1028700"/>
                  <a:gd name="connsiteY95" fmla="*/ 923925 h 1024171"/>
                  <a:gd name="connsiteX96" fmla="*/ 950119 w 1028700"/>
                  <a:gd name="connsiteY96" fmla="*/ 926306 h 1024171"/>
                  <a:gd name="connsiteX97" fmla="*/ 952500 w 1028700"/>
                  <a:gd name="connsiteY97" fmla="*/ 938212 h 1024171"/>
                  <a:gd name="connsiteX98" fmla="*/ 959644 w 1028700"/>
                  <a:gd name="connsiteY98" fmla="*/ 940594 h 1024171"/>
                  <a:gd name="connsiteX99" fmla="*/ 962025 w 1028700"/>
                  <a:gd name="connsiteY99" fmla="*/ 947737 h 1024171"/>
                  <a:gd name="connsiteX100" fmla="*/ 966787 w 1028700"/>
                  <a:gd name="connsiteY100" fmla="*/ 981075 h 1024171"/>
                  <a:gd name="connsiteX101" fmla="*/ 969169 w 1028700"/>
                  <a:gd name="connsiteY101" fmla="*/ 990600 h 1024171"/>
                  <a:gd name="connsiteX102" fmla="*/ 997744 w 1028700"/>
                  <a:gd name="connsiteY102" fmla="*/ 992981 h 1024171"/>
                  <a:gd name="connsiteX103" fmla="*/ 1000125 w 1028700"/>
                  <a:gd name="connsiteY103" fmla="*/ 1021556 h 1024171"/>
                  <a:gd name="connsiteX104" fmla="*/ 1009650 w 1028700"/>
                  <a:gd name="connsiteY104" fmla="*/ 1023937 h 1024171"/>
                  <a:gd name="connsiteX105" fmla="*/ 1028700 w 1028700"/>
                  <a:gd name="connsiteY105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497681 w 1028700"/>
                  <a:gd name="connsiteY36" fmla="*/ 321469 h 1024171"/>
                  <a:gd name="connsiteX37" fmla="*/ 509587 w 1028700"/>
                  <a:gd name="connsiteY37" fmla="*/ 323850 h 1024171"/>
                  <a:gd name="connsiteX38" fmla="*/ 516731 w 1028700"/>
                  <a:gd name="connsiteY38" fmla="*/ 326231 h 1024171"/>
                  <a:gd name="connsiteX39" fmla="*/ 523875 w 1028700"/>
                  <a:gd name="connsiteY39" fmla="*/ 366712 h 1024171"/>
                  <a:gd name="connsiteX40" fmla="*/ 526256 w 1028700"/>
                  <a:gd name="connsiteY40" fmla="*/ 376237 h 1024171"/>
                  <a:gd name="connsiteX41" fmla="*/ 533400 w 1028700"/>
                  <a:gd name="connsiteY41" fmla="*/ 381000 h 1024171"/>
                  <a:gd name="connsiteX42" fmla="*/ 552450 w 1028700"/>
                  <a:gd name="connsiteY42" fmla="*/ 397669 h 1024171"/>
                  <a:gd name="connsiteX43" fmla="*/ 559594 w 1028700"/>
                  <a:gd name="connsiteY43" fmla="*/ 400050 h 1024171"/>
                  <a:gd name="connsiteX44" fmla="*/ 564356 w 1028700"/>
                  <a:gd name="connsiteY44" fmla="*/ 416719 h 1024171"/>
                  <a:gd name="connsiteX45" fmla="*/ 571500 w 1028700"/>
                  <a:gd name="connsiteY45" fmla="*/ 419100 h 1024171"/>
                  <a:gd name="connsiteX46" fmla="*/ 583406 w 1028700"/>
                  <a:gd name="connsiteY46" fmla="*/ 421481 h 1024171"/>
                  <a:gd name="connsiteX47" fmla="*/ 588169 w 1028700"/>
                  <a:gd name="connsiteY47" fmla="*/ 438150 h 1024171"/>
                  <a:gd name="connsiteX48" fmla="*/ 592931 w 1028700"/>
                  <a:gd name="connsiteY48" fmla="*/ 457200 h 1024171"/>
                  <a:gd name="connsiteX49" fmla="*/ 595312 w 1028700"/>
                  <a:gd name="connsiteY49" fmla="*/ 473869 h 1024171"/>
                  <a:gd name="connsiteX50" fmla="*/ 597694 w 1028700"/>
                  <a:gd name="connsiteY50" fmla="*/ 481012 h 1024171"/>
                  <a:gd name="connsiteX51" fmla="*/ 616744 w 1028700"/>
                  <a:gd name="connsiteY51" fmla="*/ 483394 h 1024171"/>
                  <a:gd name="connsiteX52" fmla="*/ 619125 w 1028700"/>
                  <a:gd name="connsiteY52" fmla="*/ 495300 h 1024171"/>
                  <a:gd name="connsiteX53" fmla="*/ 626269 w 1028700"/>
                  <a:gd name="connsiteY53" fmla="*/ 497681 h 1024171"/>
                  <a:gd name="connsiteX54" fmla="*/ 631031 w 1028700"/>
                  <a:gd name="connsiteY54" fmla="*/ 504825 h 1024171"/>
                  <a:gd name="connsiteX55" fmla="*/ 633412 w 1028700"/>
                  <a:gd name="connsiteY55" fmla="*/ 540544 h 1024171"/>
                  <a:gd name="connsiteX56" fmla="*/ 635794 w 1028700"/>
                  <a:gd name="connsiteY56" fmla="*/ 550069 h 1024171"/>
                  <a:gd name="connsiteX57" fmla="*/ 642937 w 1028700"/>
                  <a:gd name="connsiteY57" fmla="*/ 552450 h 1024171"/>
                  <a:gd name="connsiteX58" fmla="*/ 657225 w 1028700"/>
                  <a:gd name="connsiteY58" fmla="*/ 554831 h 1024171"/>
                  <a:gd name="connsiteX59" fmla="*/ 659606 w 1028700"/>
                  <a:gd name="connsiteY59" fmla="*/ 564356 h 1024171"/>
                  <a:gd name="connsiteX60" fmla="*/ 661987 w 1028700"/>
                  <a:gd name="connsiteY60" fmla="*/ 571500 h 1024171"/>
                  <a:gd name="connsiteX61" fmla="*/ 664369 w 1028700"/>
                  <a:gd name="connsiteY61" fmla="*/ 583406 h 1024171"/>
                  <a:gd name="connsiteX62" fmla="*/ 666750 w 1028700"/>
                  <a:gd name="connsiteY62" fmla="*/ 597694 h 1024171"/>
                  <a:gd name="connsiteX63" fmla="*/ 669131 w 1028700"/>
                  <a:gd name="connsiteY63" fmla="*/ 604837 h 1024171"/>
                  <a:gd name="connsiteX64" fmla="*/ 678656 w 1028700"/>
                  <a:gd name="connsiteY64" fmla="*/ 607219 h 1024171"/>
                  <a:gd name="connsiteX65" fmla="*/ 688181 w 1028700"/>
                  <a:gd name="connsiteY65" fmla="*/ 640556 h 1024171"/>
                  <a:gd name="connsiteX66" fmla="*/ 690562 w 1028700"/>
                  <a:gd name="connsiteY66" fmla="*/ 650081 h 1024171"/>
                  <a:gd name="connsiteX67" fmla="*/ 719137 w 1028700"/>
                  <a:gd name="connsiteY67" fmla="*/ 652462 h 1024171"/>
                  <a:gd name="connsiteX68" fmla="*/ 721519 w 1028700"/>
                  <a:gd name="connsiteY68" fmla="*/ 666750 h 1024171"/>
                  <a:gd name="connsiteX69" fmla="*/ 723900 w 1028700"/>
                  <a:gd name="connsiteY69" fmla="*/ 676275 h 1024171"/>
                  <a:gd name="connsiteX70" fmla="*/ 735806 w 1028700"/>
                  <a:gd name="connsiteY70" fmla="*/ 678656 h 1024171"/>
                  <a:gd name="connsiteX71" fmla="*/ 738187 w 1028700"/>
                  <a:gd name="connsiteY71" fmla="*/ 690562 h 1024171"/>
                  <a:gd name="connsiteX72" fmla="*/ 740569 w 1028700"/>
                  <a:gd name="connsiteY72" fmla="*/ 697706 h 1024171"/>
                  <a:gd name="connsiteX73" fmla="*/ 742950 w 1028700"/>
                  <a:gd name="connsiteY73" fmla="*/ 719137 h 1024171"/>
                  <a:gd name="connsiteX74" fmla="*/ 762000 w 1028700"/>
                  <a:gd name="connsiteY74" fmla="*/ 726281 h 1024171"/>
                  <a:gd name="connsiteX75" fmla="*/ 766762 w 1028700"/>
                  <a:gd name="connsiteY75" fmla="*/ 740569 h 1024171"/>
                  <a:gd name="connsiteX76" fmla="*/ 769144 w 1028700"/>
                  <a:gd name="connsiteY76" fmla="*/ 750094 h 1024171"/>
                  <a:gd name="connsiteX77" fmla="*/ 778669 w 1028700"/>
                  <a:gd name="connsiteY77" fmla="*/ 752475 h 1024171"/>
                  <a:gd name="connsiteX78" fmla="*/ 790575 w 1028700"/>
                  <a:gd name="connsiteY78" fmla="*/ 754856 h 1024171"/>
                  <a:gd name="connsiteX79" fmla="*/ 792956 w 1028700"/>
                  <a:gd name="connsiteY79" fmla="*/ 769144 h 1024171"/>
                  <a:gd name="connsiteX80" fmla="*/ 795337 w 1028700"/>
                  <a:gd name="connsiteY80" fmla="*/ 776287 h 1024171"/>
                  <a:gd name="connsiteX81" fmla="*/ 826294 w 1028700"/>
                  <a:gd name="connsiteY81" fmla="*/ 778669 h 1024171"/>
                  <a:gd name="connsiteX82" fmla="*/ 823912 w 1028700"/>
                  <a:gd name="connsiteY82" fmla="*/ 797719 h 1024171"/>
                  <a:gd name="connsiteX83" fmla="*/ 821531 w 1028700"/>
                  <a:gd name="connsiteY83" fmla="*/ 807244 h 1024171"/>
                  <a:gd name="connsiteX84" fmla="*/ 823912 w 1028700"/>
                  <a:gd name="connsiteY84" fmla="*/ 823912 h 1024171"/>
                  <a:gd name="connsiteX85" fmla="*/ 831056 w 1028700"/>
                  <a:gd name="connsiteY85" fmla="*/ 821531 h 1024171"/>
                  <a:gd name="connsiteX86" fmla="*/ 847725 w 1028700"/>
                  <a:gd name="connsiteY86" fmla="*/ 840581 h 1024171"/>
                  <a:gd name="connsiteX87" fmla="*/ 864394 w 1028700"/>
                  <a:gd name="connsiteY87" fmla="*/ 842962 h 1024171"/>
                  <a:gd name="connsiteX88" fmla="*/ 869156 w 1028700"/>
                  <a:gd name="connsiteY88" fmla="*/ 857250 h 1024171"/>
                  <a:gd name="connsiteX89" fmla="*/ 871537 w 1028700"/>
                  <a:gd name="connsiteY89" fmla="*/ 864394 h 1024171"/>
                  <a:gd name="connsiteX90" fmla="*/ 888206 w 1028700"/>
                  <a:gd name="connsiteY90" fmla="*/ 869156 h 1024171"/>
                  <a:gd name="connsiteX91" fmla="*/ 892969 w 1028700"/>
                  <a:gd name="connsiteY91" fmla="*/ 883444 h 1024171"/>
                  <a:gd name="connsiteX92" fmla="*/ 895350 w 1028700"/>
                  <a:gd name="connsiteY92" fmla="*/ 890587 h 1024171"/>
                  <a:gd name="connsiteX93" fmla="*/ 921544 w 1028700"/>
                  <a:gd name="connsiteY93" fmla="*/ 900112 h 1024171"/>
                  <a:gd name="connsiteX94" fmla="*/ 926306 w 1028700"/>
                  <a:gd name="connsiteY94" fmla="*/ 914400 h 1024171"/>
                  <a:gd name="connsiteX95" fmla="*/ 935831 w 1028700"/>
                  <a:gd name="connsiteY95" fmla="*/ 923925 h 1024171"/>
                  <a:gd name="connsiteX96" fmla="*/ 950119 w 1028700"/>
                  <a:gd name="connsiteY96" fmla="*/ 926306 h 1024171"/>
                  <a:gd name="connsiteX97" fmla="*/ 952500 w 1028700"/>
                  <a:gd name="connsiteY97" fmla="*/ 938212 h 1024171"/>
                  <a:gd name="connsiteX98" fmla="*/ 959644 w 1028700"/>
                  <a:gd name="connsiteY98" fmla="*/ 940594 h 1024171"/>
                  <a:gd name="connsiteX99" fmla="*/ 962025 w 1028700"/>
                  <a:gd name="connsiteY99" fmla="*/ 947737 h 1024171"/>
                  <a:gd name="connsiteX100" fmla="*/ 966787 w 1028700"/>
                  <a:gd name="connsiteY100" fmla="*/ 981075 h 1024171"/>
                  <a:gd name="connsiteX101" fmla="*/ 969169 w 1028700"/>
                  <a:gd name="connsiteY101" fmla="*/ 990600 h 1024171"/>
                  <a:gd name="connsiteX102" fmla="*/ 997744 w 1028700"/>
                  <a:gd name="connsiteY102" fmla="*/ 992981 h 1024171"/>
                  <a:gd name="connsiteX103" fmla="*/ 1000125 w 1028700"/>
                  <a:gd name="connsiteY103" fmla="*/ 1021556 h 1024171"/>
                  <a:gd name="connsiteX104" fmla="*/ 1009650 w 1028700"/>
                  <a:gd name="connsiteY104" fmla="*/ 1023937 h 1024171"/>
                  <a:gd name="connsiteX105" fmla="*/ 1028700 w 1028700"/>
                  <a:gd name="connsiteY105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497681 w 1028700"/>
                  <a:gd name="connsiteY36" fmla="*/ 321469 h 1024171"/>
                  <a:gd name="connsiteX37" fmla="*/ 509587 w 1028700"/>
                  <a:gd name="connsiteY37" fmla="*/ 323850 h 1024171"/>
                  <a:gd name="connsiteX38" fmla="*/ 516731 w 1028700"/>
                  <a:gd name="connsiteY38" fmla="*/ 326231 h 1024171"/>
                  <a:gd name="connsiteX39" fmla="*/ 523875 w 1028700"/>
                  <a:gd name="connsiteY39" fmla="*/ 366712 h 1024171"/>
                  <a:gd name="connsiteX40" fmla="*/ 526256 w 1028700"/>
                  <a:gd name="connsiteY40" fmla="*/ 376237 h 1024171"/>
                  <a:gd name="connsiteX41" fmla="*/ 533400 w 1028700"/>
                  <a:gd name="connsiteY41" fmla="*/ 381000 h 1024171"/>
                  <a:gd name="connsiteX42" fmla="*/ 552450 w 1028700"/>
                  <a:gd name="connsiteY42" fmla="*/ 397669 h 1024171"/>
                  <a:gd name="connsiteX43" fmla="*/ 559594 w 1028700"/>
                  <a:gd name="connsiteY43" fmla="*/ 400050 h 1024171"/>
                  <a:gd name="connsiteX44" fmla="*/ 564356 w 1028700"/>
                  <a:gd name="connsiteY44" fmla="*/ 416719 h 1024171"/>
                  <a:gd name="connsiteX45" fmla="*/ 571500 w 1028700"/>
                  <a:gd name="connsiteY45" fmla="*/ 419100 h 1024171"/>
                  <a:gd name="connsiteX46" fmla="*/ 583406 w 1028700"/>
                  <a:gd name="connsiteY46" fmla="*/ 421481 h 1024171"/>
                  <a:gd name="connsiteX47" fmla="*/ 588169 w 1028700"/>
                  <a:gd name="connsiteY47" fmla="*/ 438150 h 1024171"/>
                  <a:gd name="connsiteX48" fmla="*/ 592931 w 1028700"/>
                  <a:gd name="connsiteY48" fmla="*/ 457200 h 1024171"/>
                  <a:gd name="connsiteX49" fmla="*/ 595312 w 1028700"/>
                  <a:gd name="connsiteY49" fmla="*/ 473869 h 1024171"/>
                  <a:gd name="connsiteX50" fmla="*/ 597694 w 1028700"/>
                  <a:gd name="connsiteY50" fmla="*/ 481012 h 1024171"/>
                  <a:gd name="connsiteX51" fmla="*/ 616744 w 1028700"/>
                  <a:gd name="connsiteY51" fmla="*/ 483394 h 1024171"/>
                  <a:gd name="connsiteX52" fmla="*/ 619125 w 1028700"/>
                  <a:gd name="connsiteY52" fmla="*/ 495300 h 1024171"/>
                  <a:gd name="connsiteX53" fmla="*/ 626269 w 1028700"/>
                  <a:gd name="connsiteY53" fmla="*/ 497681 h 1024171"/>
                  <a:gd name="connsiteX54" fmla="*/ 631031 w 1028700"/>
                  <a:gd name="connsiteY54" fmla="*/ 504825 h 1024171"/>
                  <a:gd name="connsiteX55" fmla="*/ 633412 w 1028700"/>
                  <a:gd name="connsiteY55" fmla="*/ 540544 h 1024171"/>
                  <a:gd name="connsiteX56" fmla="*/ 635794 w 1028700"/>
                  <a:gd name="connsiteY56" fmla="*/ 550069 h 1024171"/>
                  <a:gd name="connsiteX57" fmla="*/ 642937 w 1028700"/>
                  <a:gd name="connsiteY57" fmla="*/ 552450 h 1024171"/>
                  <a:gd name="connsiteX58" fmla="*/ 657225 w 1028700"/>
                  <a:gd name="connsiteY58" fmla="*/ 554831 h 1024171"/>
                  <a:gd name="connsiteX59" fmla="*/ 659606 w 1028700"/>
                  <a:gd name="connsiteY59" fmla="*/ 564356 h 1024171"/>
                  <a:gd name="connsiteX60" fmla="*/ 661987 w 1028700"/>
                  <a:gd name="connsiteY60" fmla="*/ 571500 h 1024171"/>
                  <a:gd name="connsiteX61" fmla="*/ 664369 w 1028700"/>
                  <a:gd name="connsiteY61" fmla="*/ 583406 h 1024171"/>
                  <a:gd name="connsiteX62" fmla="*/ 666750 w 1028700"/>
                  <a:gd name="connsiteY62" fmla="*/ 597694 h 1024171"/>
                  <a:gd name="connsiteX63" fmla="*/ 669131 w 1028700"/>
                  <a:gd name="connsiteY63" fmla="*/ 604837 h 1024171"/>
                  <a:gd name="connsiteX64" fmla="*/ 678656 w 1028700"/>
                  <a:gd name="connsiteY64" fmla="*/ 607219 h 1024171"/>
                  <a:gd name="connsiteX65" fmla="*/ 688181 w 1028700"/>
                  <a:gd name="connsiteY65" fmla="*/ 640556 h 1024171"/>
                  <a:gd name="connsiteX66" fmla="*/ 690562 w 1028700"/>
                  <a:gd name="connsiteY66" fmla="*/ 650081 h 1024171"/>
                  <a:gd name="connsiteX67" fmla="*/ 719137 w 1028700"/>
                  <a:gd name="connsiteY67" fmla="*/ 652462 h 1024171"/>
                  <a:gd name="connsiteX68" fmla="*/ 721519 w 1028700"/>
                  <a:gd name="connsiteY68" fmla="*/ 666750 h 1024171"/>
                  <a:gd name="connsiteX69" fmla="*/ 723900 w 1028700"/>
                  <a:gd name="connsiteY69" fmla="*/ 676275 h 1024171"/>
                  <a:gd name="connsiteX70" fmla="*/ 735806 w 1028700"/>
                  <a:gd name="connsiteY70" fmla="*/ 678656 h 1024171"/>
                  <a:gd name="connsiteX71" fmla="*/ 738187 w 1028700"/>
                  <a:gd name="connsiteY71" fmla="*/ 690562 h 1024171"/>
                  <a:gd name="connsiteX72" fmla="*/ 740569 w 1028700"/>
                  <a:gd name="connsiteY72" fmla="*/ 697706 h 1024171"/>
                  <a:gd name="connsiteX73" fmla="*/ 742950 w 1028700"/>
                  <a:gd name="connsiteY73" fmla="*/ 719137 h 1024171"/>
                  <a:gd name="connsiteX74" fmla="*/ 762000 w 1028700"/>
                  <a:gd name="connsiteY74" fmla="*/ 726281 h 1024171"/>
                  <a:gd name="connsiteX75" fmla="*/ 766762 w 1028700"/>
                  <a:gd name="connsiteY75" fmla="*/ 740569 h 1024171"/>
                  <a:gd name="connsiteX76" fmla="*/ 769144 w 1028700"/>
                  <a:gd name="connsiteY76" fmla="*/ 750094 h 1024171"/>
                  <a:gd name="connsiteX77" fmla="*/ 778669 w 1028700"/>
                  <a:gd name="connsiteY77" fmla="*/ 752475 h 1024171"/>
                  <a:gd name="connsiteX78" fmla="*/ 790575 w 1028700"/>
                  <a:gd name="connsiteY78" fmla="*/ 754856 h 1024171"/>
                  <a:gd name="connsiteX79" fmla="*/ 792956 w 1028700"/>
                  <a:gd name="connsiteY79" fmla="*/ 769144 h 1024171"/>
                  <a:gd name="connsiteX80" fmla="*/ 795337 w 1028700"/>
                  <a:gd name="connsiteY80" fmla="*/ 776287 h 1024171"/>
                  <a:gd name="connsiteX81" fmla="*/ 826294 w 1028700"/>
                  <a:gd name="connsiteY81" fmla="*/ 778669 h 1024171"/>
                  <a:gd name="connsiteX82" fmla="*/ 823912 w 1028700"/>
                  <a:gd name="connsiteY82" fmla="*/ 797719 h 1024171"/>
                  <a:gd name="connsiteX83" fmla="*/ 821531 w 1028700"/>
                  <a:gd name="connsiteY83" fmla="*/ 807244 h 1024171"/>
                  <a:gd name="connsiteX84" fmla="*/ 823912 w 1028700"/>
                  <a:gd name="connsiteY84" fmla="*/ 823912 h 1024171"/>
                  <a:gd name="connsiteX85" fmla="*/ 831056 w 1028700"/>
                  <a:gd name="connsiteY85" fmla="*/ 821531 h 1024171"/>
                  <a:gd name="connsiteX86" fmla="*/ 847725 w 1028700"/>
                  <a:gd name="connsiteY86" fmla="*/ 840581 h 1024171"/>
                  <a:gd name="connsiteX87" fmla="*/ 864394 w 1028700"/>
                  <a:gd name="connsiteY87" fmla="*/ 842962 h 1024171"/>
                  <a:gd name="connsiteX88" fmla="*/ 869156 w 1028700"/>
                  <a:gd name="connsiteY88" fmla="*/ 857250 h 1024171"/>
                  <a:gd name="connsiteX89" fmla="*/ 871537 w 1028700"/>
                  <a:gd name="connsiteY89" fmla="*/ 864394 h 1024171"/>
                  <a:gd name="connsiteX90" fmla="*/ 888206 w 1028700"/>
                  <a:gd name="connsiteY90" fmla="*/ 869156 h 1024171"/>
                  <a:gd name="connsiteX91" fmla="*/ 892969 w 1028700"/>
                  <a:gd name="connsiteY91" fmla="*/ 883444 h 1024171"/>
                  <a:gd name="connsiteX92" fmla="*/ 895350 w 1028700"/>
                  <a:gd name="connsiteY92" fmla="*/ 890587 h 1024171"/>
                  <a:gd name="connsiteX93" fmla="*/ 921544 w 1028700"/>
                  <a:gd name="connsiteY93" fmla="*/ 900112 h 1024171"/>
                  <a:gd name="connsiteX94" fmla="*/ 926306 w 1028700"/>
                  <a:gd name="connsiteY94" fmla="*/ 914400 h 1024171"/>
                  <a:gd name="connsiteX95" fmla="*/ 935831 w 1028700"/>
                  <a:gd name="connsiteY95" fmla="*/ 923925 h 1024171"/>
                  <a:gd name="connsiteX96" fmla="*/ 950119 w 1028700"/>
                  <a:gd name="connsiteY96" fmla="*/ 926306 h 1024171"/>
                  <a:gd name="connsiteX97" fmla="*/ 952500 w 1028700"/>
                  <a:gd name="connsiteY97" fmla="*/ 938212 h 1024171"/>
                  <a:gd name="connsiteX98" fmla="*/ 959644 w 1028700"/>
                  <a:gd name="connsiteY98" fmla="*/ 940594 h 1024171"/>
                  <a:gd name="connsiteX99" fmla="*/ 962025 w 1028700"/>
                  <a:gd name="connsiteY99" fmla="*/ 947737 h 1024171"/>
                  <a:gd name="connsiteX100" fmla="*/ 966787 w 1028700"/>
                  <a:gd name="connsiteY100" fmla="*/ 981075 h 1024171"/>
                  <a:gd name="connsiteX101" fmla="*/ 969169 w 1028700"/>
                  <a:gd name="connsiteY101" fmla="*/ 990600 h 1024171"/>
                  <a:gd name="connsiteX102" fmla="*/ 997744 w 1028700"/>
                  <a:gd name="connsiteY102" fmla="*/ 992981 h 1024171"/>
                  <a:gd name="connsiteX103" fmla="*/ 1000125 w 1028700"/>
                  <a:gd name="connsiteY103" fmla="*/ 1021556 h 1024171"/>
                  <a:gd name="connsiteX104" fmla="*/ 1009650 w 1028700"/>
                  <a:gd name="connsiteY104" fmla="*/ 1023937 h 1024171"/>
                  <a:gd name="connsiteX105" fmla="*/ 1028700 w 1028700"/>
                  <a:gd name="connsiteY105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497681 w 1028700"/>
                  <a:gd name="connsiteY36" fmla="*/ 321469 h 1024171"/>
                  <a:gd name="connsiteX37" fmla="*/ 509587 w 1028700"/>
                  <a:gd name="connsiteY37" fmla="*/ 323850 h 1024171"/>
                  <a:gd name="connsiteX38" fmla="*/ 516731 w 1028700"/>
                  <a:gd name="connsiteY38" fmla="*/ 326231 h 1024171"/>
                  <a:gd name="connsiteX39" fmla="*/ 523875 w 1028700"/>
                  <a:gd name="connsiteY39" fmla="*/ 366712 h 1024171"/>
                  <a:gd name="connsiteX40" fmla="*/ 526256 w 1028700"/>
                  <a:gd name="connsiteY40" fmla="*/ 376237 h 1024171"/>
                  <a:gd name="connsiteX41" fmla="*/ 533400 w 1028700"/>
                  <a:gd name="connsiteY41" fmla="*/ 381000 h 1024171"/>
                  <a:gd name="connsiteX42" fmla="*/ 552450 w 1028700"/>
                  <a:gd name="connsiteY42" fmla="*/ 397669 h 1024171"/>
                  <a:gd name="connsiteX43" fmla="*/ 559594 w 1028700"/>
                  <a:gd name="connsiteY43" fmla="*/ 400050 h 1024171"/>
                  <a:gd name="connsiteX44" fmla="*/ 564356 w 1028700"/>
                  <a:gd name="connsiteY44" fmla="*/ 416719 h 1024171"/>
                  <a:gd name="connsiteX45" fmla="*/ 571500 w 1028700"/>
                  <a:gd name="connsiteY45" fmla="*/ 419100 h 1024171"/>
                  <a:gd name="connsiteX46" fmla="*/ 583406 w 1028700"/>
                  <a:gd name="connsiteY46" fmla="*/ 421481 h 1024171"/>
                  <a:gd name="connsiteX47" fmla="*/ 588169 w 1028700"/>
                  <a:gd name="connsiteY47" fmla="*/ 438150 h 1024171"/>
                  <a:gd name="connsiteX48" fmla="*/ 592931 w 1028700"/>
                  <a:gd name="connsiteY48" fmla="*/ 457200 h 1024171"/>
                  <a:gd name="connsiteX49" fmla="*/ 595312 w 1028700"/>
                  <a:gd name="connsiteY49" fmla="*/ 473869 h 1024171"/>
                  <a:gd name="connsiteX50" fmla="*/ 597694 w 1028700"/>
                  <a:gd name="connsiteY50" fmla="*/ 481012 h 1024171"/>
                  <a:gd name="connsiteX51" fmla="*/ 616744 w 1028700"/>
                  <a:gd name="connsiteY51" fmla="*/ 483394 h 1024171"/>
                  <a:gd name="connsiteX52" fmla="*/ 619125 w 1028700"/>
                  <a:gd name="connsiteY52" fmla="*/ 495300 h 1024171"/>
                  <a:gd name="connsiteX53" fmla="*/ 626269 w 1028700"/>
                  <a:gd name="connsiteY53" fmla="*/ 497681 h 1024171"/>
                  <a:gd name="connsiteX54" fmla="*/ 631031 w 1028700"/>
                  <a:gd name="connsiteY54" fmla="*/ 504825 h 1024171"/>
                  <a:gd name="connsiteX55" fmla="*/ 633412 w 1028700"/>
                  <a:gd name="connsiteY55" fmla="*/ 540544 h 1024171"/>
                  <a:gd name="connsiteX56" fmla="*/ 635794 w 1028700"/>
                  <a:gd name="connsiteY56" fmla="*/ 550069 h 1024171"/>
                  <a:gd name="connsiteX57" fmla="*/ 642937 w 1028700"/>
                  <a:gd name="connsiteY57" fmla="*/ 552450 h 1024171"/>
                  <a:gd name="connsiteX58" fmla="*/ 657225 w 1028700"/>
                  <a:gd name="connsiteY58" fmla="*/ 554831 h 1024171"/>
                  <a:gd name="connsiteX59" fmla="*/ 659606 w 1028700"/>
                  <a:gd name="connsiteY59" fmla="*/ 564356 h 1024171"/>
                  <a:gd name="connsiteX60" fmla="*/ 661987 w 1028700"/>
                  <a:gd name="connsiteY60" fmla="*/ 571500 h 1024171"/>
                  <a:gd name="connsiteX61" fmla="*/ 664369 w 1028700"/>
                  <a:gd name="connsiteY61" fmla="*/ 583406 h 1024171"/>
                  <a:gd name="connsiteX62" fmla="*/ 666750 w 1028700"/>
                  <a:gd name="connsiteY62" fmla="*/ 597694 h 1024171"/>
                  <a:gd name="connsiteX63" fmla="*/ 669131 w 1028700"/>
                  <a:gd name="connsiteY63" fmla="*/ 604837 h 1024171"/>
                  <a:gd name="connsiteX64" fmla="*/ 690562 w 1028700"/>
                  <a:gd name="connsiteY64" fmla="*/ 609600 h 1024171"/>
                  <a:gd name="connsiteX65" fmla="*/ 688181 w 1028700"/>
                  <a:gd name="connsiteY65" fmla="*/ 640556 h 1024171"/>
                  <a:gd name="connsiteX66" fmla="*/ 690562 w 1028700"/>
                  <a:gd name="connsiteY66" fmla="*/ 650081 h 1024171"/>
                  <a:gd name="connsiteX67" fmla="*/ 719137 w 1028700"/>
                  <a:gd name="connsiteY67" fmla="*/ 652462 h 1024171"/>
                  <a:gd name="connsiteX68" fmla="*/ 721519 w 1028700"/>
                  <a:gd name="connsiteY68" fmla="*/ 666750 h 1024171"/>
                  <a:gd name="connsiteX69" fmla="*/ 723900 w 1028700"/>
                  <a:gd name="connsiteY69" fmla="*/ 676275 h 1024171"/>
                  <a:gd name="connsiteX70" fmla="*/ 735806 w 1028700"/>
                  <a:gd name="connsiteY70" fmla="*/ 678656 h 1024171"/>
                  <a:gd name="connsiteX71" fmla="*/ 738187 w 1028700"/>
                  <a:gd name="connsiteY71" fmla="*/ 690562 h 1024171"/>
                  <a:gd name="connsiteX72" fmla="*/ 740569 w 1028700"/>
                  <a:gd name="connsiteY72" fmla="*/ 697706 h 1024171"/>
                  <a:gd name="connsiteX73" fmla="*/ 742950 w 1028700"/>
                  <a:gd name="connsiteY73" fmla="*/ 719137 h 1024171"/>
                  <a:gd name="connsiteX74" fmla="*/ 762000 w 1028700"/>
                  <a:gd name="connsiteY74" fmla="*/ 726281 h 1024171"/>
                  <a:gd name="connsiteX75" fmla="*/ 766762 w 1028700"/>
                  <a:gd name="connsiteY75" fmla="*/ 740569 h 1024171"/>
                  <a:gd name="connsiteX76" fmla="*/ 769144 w 1028700"/>
                  <a:gd name="connsiteY76" fmla="*/ 750094 h 1024171"/>
                  <a:gd name="connsiteX77" fmla="*/ 778669 w 1028700"/>
                  <a:gd name="connsiteY77" fmla="*/ 752475 h 1024171"/>
                  <a:gd name="connsiteX78" fmla="*/ 790575 w 1028700"/>
                  <a:gd name="connsiteY78" fmla="*/ 754856 h 1024171"/>
                  <a:gd name="connsiteX79" fmla="*/ 792956 w 1028700"/>
                  <a:gd name="connsiteY79" fmla="*/ 769144 h 1024171"/>
                  <a:gd name="connsiteX80" fmla="*/ 795337 w 1028700"/>
                  <a:gd name="connsiteY80" fmla="*/ 776287 h 1024171"/>
                  <a:gd name="connsiteX81" fmla="*/ 826294 w 1028700"/>
                  <a:gd name="connsiteY81" fmla="*/ 778669 h 1024171"/>
                  <a:gd name="connsiteX82" fmla="*/ 823912 w 1028700"/>
                  <a:gd name="connsiteY82" fmla="*/ 797719 h 1024171"/>
                  <a:gd name="connsiteX83" fmla="*/ 821531 w 1028700"/>
                  <a:gd name="connsiteY83" fmla="*/ 807244 h 1024171"/>
                  <a:gd name="connsiteX84" fmla="*/ 823912 w 1028700"/>
                  <a:gd name="connsiteY84" fmla="*/ 823912 h 1024171"/>
                  <a:gd name="connsiteX85" fmla="*/ 831056 w 1028700"/>
                  <a:gd name="connsiteY85" fmla="*/ 821531 h 1024171"/>
                  <a:gd name="connsiteX86" fmla="*/ 847725 w 1028700"/>
                  <a:gd name="connsiteY86" fmla="*/ 840581 h 1024171"/>
                  <a:gd name="connsiteX87" fmla="*/ 864394 w 1028700"/>
                  <a:gd name="connsiteY87" fmla="*/ 842962 h 1024171"/>
                  <a:gd name="connsiteX88" fmla="*/ 869156 w 1028700"/>
                  <a:gd name="connsiteY88" fmla="*/ 857250 h 1024171"/>
                  <a:gd name="connsiteX89" fmla="*/ 871537 w 1028700"/>
                  <a:gd name="connsiteY89" fmla="*/ 864394 h 1024171"/>
                  <a:gd name="connsiteX90" fmla="*/ 888206 w 1028700"/>
                  <a:gd name="connsiteY90" fmla="*/ 869156 h 1024171"/>
                  <a:gd name="connsiteX91" fmla="*/ 892969 w 1028700"/>
                  <a:gd name="connsiteY91" fmla="*/ 883444 h 1024171"/>
                  <a:gd name="connsiteX92" fmla="*/ 895350 w 1028700"/>
                  <a:gd name="connsiteY92" fmla="*/ 890587 h 1024171"/>
                  <a:gd name="connsiteX93" fmla="*/ 921544 w 1028700"/>
                  <a:gd name="connsiteY93" fmla="*/ 900112 h 1024171"/>
                  <a:gd name="connsiteX94" fmla="*/ 926306 w 1028700"/>
                  <a:gd name="connsiteY94" fmla="*/ 914400 h 1024171"/>
                  <a:gd name="connsiteX95" fmla="*/ 935831 w 1028700"/>
                  <a:gd name="connsiteY95" fmla="*/ 923925 h 1024171"/>
                  <a:gd name="connsiteX96" fmla="*/ 950119 w 1028700"/>
                  <a:gd name="connsiteY96" fmla="*/ 926306 h 1024171"/>
                  <a:gd name="connsiteX97" fmla="*/ 952500 w 1028700"/>
                  <a:gd name="connsiteY97" fmla="*/ 938212 h 1024171"/>
                  <a:gd name="connsiteX98" fmla="*/ 959644 w 1028700"/>
                  <a:gd name="connsiteY98" fmla="*/ 940594 h 1024171"/>
                  <a:gd name="connsiteX99" fmla="*/ 962025 w 1028700"/>
                  <a:gd name="connsiteY99" fmla="*/ 947737 h 1024171"/>
                  <a:gd name="connsiteX100" fmla="*/ 966787 w 1028700"/>
                  <a:gd name="connsiteY100" fmla="*/ 981075 h 1024171"/>
                  <a:gd name="connsiteX101" fmla="*/ 969169 w 1028700"/>
                  <a:gd name="connsiteY101" fmla="*/ 990600 h 1024171"/>
                  <a:gd name="connsiteX102" fmla="*/ 997744 w 1028700"/>
                  <a:gd name="connsiteY102" fmla="*/ 992981 h 1024171"/>
                  <a:gd name="connsiteX103" fmla="*/ 1000125 w 1028700"/>
                  <a:gd name="connsiteY103" fmla="*/ 1021556 h 1024171"/>
                  <a:gd name="connsiteX104" fmla="*/ 1009650 w 1028700"/>
                  <a:gd name="connsiteY104" fmla="*/ 1023937 h 1024171"/>
                  <a:gd name="connsiteX105" fmla="*/ 1028700 w 1028700"/>
                  <a:gd name="connsiteY105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497681 w 1028700"/>
                  <a:gd name="connsiteY36" fmla="*/ 321469 h 1024171"/>
                  <a:gd name="connsiteX37" fmla="*/ 509587 w 1028700"/>
                  <a:gd name="connsiteY37" fmla="*/ 323850 h 1024171"/>
                  <a:gd name="connsiteX38" fmla="*/ 516731 w 1028700"/>
                  <a:gd name="connsiteY38" fmla="*/ 326231 h 1024171"/>
                  <a:gd name="connsiteX39" fmla="*/ 504825 w 1028700"/>
                  <a:gd name="connsiteY39" fmla="*/ 361950 h 1024171"/>
                  <a:gd name="connsiteX40" fmla="*/ 523875 w 1028700"/>
                  <a:gd name="connsiteY40" fmla="*/ 366712 h 1024171"/>
                  <a:gd name="connsiteX41" fmla="*/ 526256 w 1028700"/>
                  <a:gd name="connsiteY41" fmla="*/ 376237 h 1024171"/>
                  <a:gd name="connsiteX42" fmla="*/ 533400 w 1028700"/>
                  <a:gd name="connsiteY42" fmla="*/ 381000 h 1024171"/>
                  <a:gd name="connsiteX43" fmla="*/ 552450 w 1028700"/>
                  <a:gd name="connsiteY43" fmla="*/ 397669 h 1024171"/>
                  <a:gd name="connsiteX44" fmla="*/ 559594 w 1028700"/>
                  <a:gd name="connsiteY44" fmla="*/ 400050 h 1024171"/>
                  <a:gd name="connsiteX45" fmla="*/ 564356 w 1028700"/>
                  <a:gd name="connsiteY45" fmla="*/ 416719 h 1024171"/>
                  <a:gd name="connsiteX46" fmla="*/ 571500 w 1028700"/>
                  <a:gd name="connsiteY46" fmla="*/ 419100 h 1024171"/>
                  <a:gd name="connsiteX47" fmla="*/ 583406 w 1028700"/>
                  <a:gd name="connsiteY47" fmla="*/ 421481 h 1024171"/>
                  <a:gd name="connsiteX48" fmla="*/ 588169 w 1028700"/>
                  <a:gd name="connsiteY48" fmla="*/ 438150 h 1024171"/>
                  <a:gd name="connsiteX49" fmla="*/ 592931 w 1028700"/>
                  <a:gd name="connsiteY49" fmla="*/ 457200 h 1024171"/>
                  <a:gd name="connsiteX50" fmla="*/ 595312 w 1028700"/>
                  <a:gd name="connsiteY50" fmla="*/ 473869 h 1024171"/>
                  <a:gd name="connsiteX51" fmla="*/ 597694 w 1028700"/>
                  <a:gd name="connsiteY51" fmla="*/ 481012 h 1024171"/>
                  <a:gd name="connsiteX52" fmla="*/ 616744 w 1028700"/>
                  <a:gd name="connsiteY52" fmla="*/ 483394 h 1024171"/>
                  <a:gd name="connsiteX53" fmla="*/ 619125 w 1028700"/>
                  <a:gd name="connsiteY53" fmla="*/ 495300 h 1024171"/>
                  <a:gd name="connsiteX54" fmla="*/ 626269 w 1028700"/>
                  <a:gd name="connsiteY54" fmla="*/ 497681 h 1024171"/>
                  <a:gd name="connsiteX55" fmla="*/ 631031 w 1028700"/>
                  <a:gd name="connsiteY55" fmla="*/ 504825 h 1024171"/>
                  <a:gd name="connsiteX56" fmla="*/ 633412 w 1028700"/>
                  <a:gd name="connsiteY56" fmla="*/ 540544 h 1024171"/>
                  <a:gd name="connsiteX57" fmla="*/ 635794 w 1028700"/>
                  <a:gd name="connsiteY57" fmla="*/ 550069 h 1024171"/>
                  <a:gd name="connsiteX58" fmla="*/ 642937 w 1028700"/>
                  <a:gd name="connsiteY58" fmla="*/ 552450 h 1024171"/>
                  <a:gd name="connsiteX59" fmla="*/ 657225 w 1028700"/>
                  <a:gd name="connsiteY59" fmla="*/ 554831 h 1024171"/>
                  <a:gd name="connsiteX60" fmla="*/ 659606 w 1028700"/>
                  <a:gd name="connsiteY60" fmla="*/ 564356 h 1024171"/>
                  <a:gd name="connsiteX61" fmla="*/ 661987 w 1028700"/>
                  <a:gd name="connsiteY61" fmla="*/ 571500 h 1024171"/>
                  <a:gd name="connsiteX62" fmla="*/ 664369 w 1028700"/>
                  <a:gd name="connsiteY62" fmla="*/ 583406 h 1024171"/>
                  <a:gd name="connsiteX63" fmla="*/ 666750 w 1028700"/>
                  <a:gd name="connsiteY63" fmla="*/ 597694 h 1024171"/>
                  <a:gd name="connsiteX64" fmla="*/ 669131 w 1028700"/>
                  <a:gd name="connsiteY64" fmla="*/ 604837 h 1024171"/>
                  <a:gd name="connsiteX65" fmla="*/ 690562 w 1028700"/>
                  <a:gd name="connsiteY65" fmla="*/ 609600 h 1024171"/>
                  <a:gd name="connsiteX66" fmla="*/ 688181 w 1028700"/>
                  <a:gd name="connsiteY66" fmla="*/ 640556 h 1024171"/>
                  <a:gd name="connsiteX67" fmla="*/ 690562 w 1028700"/>
                  <a:gd name="connsiteY67" fmla="*/ 650081 h 1024171"/>
                  <a:gd name="connsiteX68" fmla="*/ 719137 w 1028700"/>
                  <a:gd name="connsiteY68" fmla="*/ 652462 h 1024171"/>
                  <a:gd name="connsiteX69" fmla="*/ 721519 w 1028700"/>
                  <a:gd name="connsiteY69" fmla="*/ 666750 h 1024171"/>
                  <a:gd name="connsiteX70" fmla="*/ 723900 w 1028700"/>
                  <a:gd name="connsiteY70" fmla="*/ 676275 h 1024171"/>
                  <a:gd name="connsiteX71" fmla="*/ 735806 w 1028700"/>
                  <a:gd name="connsiteY71" fmla="*/ 678656 h 1024171"/>
                  <a:gd name="connsiteX72" fmla="*/ 738187 w 1028700"/>
                  <a:gd name="connsiteY72" fmla="*/ 690562 h 1024171"/>
                  <a:gd name="connsiteX73" fmla="*/ 740569 w 1028700"/>
                  <a:gd name="connsiteY73" fmla="*/ 697706 h 1024171"/>
                  <a:gd name="connsiteX74" fmla="*/ 742950 w 1028700"/>
                  <a:gd name="connsiteY74" fmla="*/ 719137 h 1024171"/>
                  <a:gd name="connsiteX75" fmla="*/ 762000 w 1028700"/>
                  <a:gd name="connsiteY75" fmla="*/ 726281 h 1024171"/>
                  <a:gd name="connsiteX76" fmla="*/ 766762 w 1028700"/>
                  <a:gd name="connsiteY76" fmla="*/ 740569 h 1024171"/>
                  <a:gd name="connsiteX77" fmla="*/ 769144 w 1028700"/>
                  <a:gd name="connsiteY77" fmla="*/ 750094 h 1024171"/>
                  <a:gd name="connsiteX78" fmla="*/ 778669 w 1028700"/>
                  <a:gd name="connsiteY78" fmla="*/ 752475 h 1024171"/>
                  <a:gd name="connsiteX79" fmla="*/ 790575 w 1028700"/>
                  <a:gd name="connsiteY79" fmla="*/ 754856 h 1024171"/>
                  <a:gd name="connsiteX80" fmla="*/ 792956 w 1028700"/>
                  <a:gd name="connsiteY80" fmla="*/ 769144 h 1024171"/>
                  <a:gd name="connsiteX81" fmla="*/ 795337 w 1028700"/>
                  <a:gd name="connsiteY81" fmla="*/ 776287 h 1024171"/>
                  <a:gd name="connsiteX82" fmla="*/ 826294 w 1028700"/>
                  <a:gd name="connsiteY82" fmla="*/ 778669 h 1024171"/>
                  <a:gd name="connsiteX83" fmla="*/ 823912 w 1028700"/>
                  <a:gd name="connsiteY83" fmla="*/ 797719 h 1024171"/>
                  <a:gd name="connsiteX84" fmla="*/ 821531 w 1028700"/>
                  <a:gd name="connsiteY84" fmla="*/ 807244 h 1024171"/>
                  <a:gd name="connsiteX85" fmla="*/ 823912 w 1028700"/>
                  <a:gd name="connsiteY85" fmla="*/ 823912 h 1024171"/>
                  <a:gd name="connsiteX86" fmla="*/ 831056 w 1028700"/>
                  <a:gd name="connsiteY86" fmla="*/ 821531 h 1024171"/>
                  <a:gd name="connsiteX87" fmla="*/ 847725 w 1028700"/>
                  <a:gd name="connsiteY87" fmla="*/ 840581 h 1024171"/>
                  <a:gd name="connsiteX88" fmla="*/ 864394 w 1028700"/>
                  <a:gd name="connsiteY88" fmla="*/ 842962 h 1024171"/>
                  <a:gd name="connsiteX89" fmla="*/ 869156 w 1028700"/>
                  <a:gd name="connsiteY89" fmla="*/ 857250 h 1024171"/>
                  <a:gd name="connsiteX90" fmla="*/ 871537 w 1028700"/>
                  <a:gd name="connsiteY90" fmla="*/ 864394 h 1024171"/>
                  <a:gd name="connsiteX91" fmla="*/ 888206 w 1028700"/>
                  <a:gd name="connsiteY91" fmla="*/ 869156 h 1024171"/>
                  <a:gd name="connsiteX92" fmla="*/ 892969 w 1028700"/>
                  <a:gd name="connsiteY92" fmla="*/ 883444 h 1024171"/>
                  <a:gd name="connsiteX93" fmla="*/ 895350 w 1028700"/>
                  <a:gd name="connsiteY93" fmla="*/ 890587 h 1024171"/>
                  <a:gd name="connsiteX94" fmla="*/ 921544 w 1028700"/>
                  <a:gd name="connsiteY94" fmla="*/ 900112 h 1024171"/>
                  <a:gd name="connsiteX95" fmla="*/ 926306 w 1028700"/>
                  <a:gd name="connsiteY95" fmla="*/ 914400 h 1024171"/>
                  <a:gd name="connsiteX96" fmla="*/ 935831 w 1028700"/>
                  <a:gd name="connsiteY96" fmla="*/ 923925 h 1024171"/>
                  <a:gd name="connsiteX97" fmla="*/ 950119 w 1028700"/>
                  <a:gd name="connsiteY97" fmla="*/ 926306 h 1024171"/>
                  <a:gd name="connsiteX98" fmla="*/ 952500 w 1028700"/>
                  <a:gd name="connsiteY98" fmla="*/ 938212 h 1024171"/>
                  <a:gd name="connsiteX99" fmla="*/ 959644 w 1028700"/>
                  <a:gd name="connsiteY99" fmla="*/ 940594 h 1024171"/>
                  <a:gd name="connsiteX100" fmla="*/ 962025 w 1028700"/>
                  <a:gd name="connsiteY100" fmla="*/ 947737 h 1024171"/>
                  <a:gd name="connsiteX101" fmla="*/ 966787 w 1028700"/>
                  <a:gd name="connsiteY101" fmla="*/ 981075 h 1024171"/>
                  <a:gd name="connsiteX102" fmla="*/ 969169 w 1028700"/>
                  <a:gd name="connsiteY102" fmla="*/ 990600 h 1024171"/>
                  <a:gd name="connsiteX103" fmla="*/ 997744 w 1028700"/>
                  <a:gd name="connsiteY103" fmla="*/ 992981 h 1024171"/>
                  <a:gd name="connsiteX104" fmla="*/ 1000125 w 1028700"/>
                  <a:gd name="connsiteY104" fmla="*/ 1021556 h 1024171"/>
                  <a:gd name="connsiteX105" fmla="*/ 1009650 w 1028700"/>
                  <a:gd name="connsiteY105" fmla="*/ 1023937 h 1024171"/>
                  <a:gd name="connsiteX106" fmla="*/ 1028700 w 1028700"/>
                  <a:gd name="connsiteY106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497681 w 1028700"/>
                  <a:gd name="connsiteY36" fmla="*/ 321469 h 1024171"/>
                  <a:gd name="connsiteX37" fmla="*/ 509587 w 1028700"/>
                  <a:gd name="connsiteY37" fmla="*/ 323850 h 1024171"/>
                  <a:gd name="connsiteX38" fmla="*/ 504825 w 1028700"/>
                  <a:gd name="connsiteY38" fmla="*/ 361950 h 1024171"/>
                  <a:gd name="connsiteX39" fmla="*/ 523875 w 1028700"/>
                  <a:gd name="connsiteY39" fmla="*/ 366712 h 1024171"/>
                  <a:gd name="connsiteX40" fmla="*/ 526256 w 1028700"/>
                  <a:gd name="connsiteY40" fmla="*/ 376237 h 1024171"/>
                  <a:gd name="connsiteX41" fmla="*/ 533400 w 1028700"/>
                  <a:gd name="connsiteY41" fmla="*/ 381000 h 1024171"/>
                  <a:gd name="connsiteX42" fmla="*/ 552450 w 1028700"/>
                  <a:gd name="connsiteY42" fmla="*/ 397669 h 1024171"/>
                  <a:gd name="connsiteX43" fmla="*/ 559594 w 1028700"/>
                  <a:gd name="connsiteY43" fmla="*/ 400050 h 1024171"/>
                  <a:gd name="connsiteX44" fmla="*/ 564356 w 1028700"/>
                  <a:gd name="connsiteY44" fmla="*/ 416719 h 1024171"/>
                  <a:gd name="connsiteX45" fmla="*/ 571500 w 1028700"/>
                  <a:gd name="connsiteY45" fmla="*/ 419100 h 1024171"/>
                  <a:gd name="connsiteX46" fmla="*/ 583406 w 1028700"/>
                  <a:gd name="connsiteY46" fmla="*/ 421481 h 1024171"/>
                  <a:gd name="connsiteX47" fmla="*/ 588169 w 1028700"/>
                  <a:gd name="connsiteY47" fmla="*/ 438150 h 1024171"/>
                  <a:gd name="connsiteX48" fmla="*/ 592931 w 1028700"/>
                  <a:gd name="connsiteY48" fmla="*/ 457200 h 1024171"/>
                  <a:gd name="connsiteX49" fmla="*/ 595312 w 1028700"/>
                  <a:gd name="connsiteY49" fmla="*/ 473869 h 1024171"/>
                  <a:gd name="connsiteX50" fmla="*/ 597694 w 1028700"/>
                  <a:gd name="connsiteY50" fmla="*/ 481012 h 1024171"/>
                  <a:gd name="connsiteX51" fmla="*/ 616744 w 1028700"/>
                  <a:gd name="connsiteY51" fmla="*/ 483394 h 1024171"/>
                  <a:gd name="connsiteX52" fmla="*/ 619125 w 1028700"/>
                  <a:gd name="connsiteY52" fmla="*/ 495300 h 1024171"/>
                  <a:gd name="connsiteX53" fmla="*/ 626269 w 1028700"/>
                  <a:gd name="connsiteY53" fmla="*/ 497681 h 1024171"/>
                  <a:gd name="connsiteX54" fmla="*/ 631031 w 1028700"/>
                  <a:gd name="connsiteY54" fmla="*/ 504825 h 1024171"/>
                  <a:gd name="connsiteX55" fmla="*/ 633412 w 1028700"/>
                  <a:gd name="connsiteY55" fmla="*/ 540544 h 1024171"/>
                  <a:gd name="connsiteX56" fmla="*/ 635794 w 1028700"/>
                  <a:gd name="connsiteY56" fmla="*/ 550069 h 1024171"/>
                  <a:gd name="connsiteX57" fmla="*/ 642937 w 1028700"/>
                  <a:gd name="connsiteY57" fmla="*/ 552450 h 1024171"/>
                  <a:gd name="connsiteX58" fmla="*/ 657225 w 1028700"/>
                  <a:gd name="connsiteY58" fmla="*/ 554831 h 1024171"/>
                  <a:gd name="connsiteX59" fmla="*/ 659606 w 1028700"/>
                  <a:gd name="connsiteY59" fmla="*/ 564356 h 1024171"/>
                  <a:gd name="connsiteX60" fmla="*/ 661987 w 1028700"/>
                  <a:gd name="connsiteY60" fmla="*/ 571500 h 1024171"/>
                  <a:gd name="connsiteX61" fmla="*/ 664369 w 1028700"/>
                  <a:gd name="connsiteY61" fmla="*/ 583406 h 1024171"/>
                  <a:gd name="connsiteX62" fmla="*/ 666750 w 1028700"/>
                  <a:gd name="connsiteY62" fmla="*/ 597694 h 1024171"/>
                  <a:gd name="connsiteX63" fmla="*/ 669131 w 1028700"/>
                  <a:gd name="connsiteY63" fmla="*/ 604837 h 1024171"/>
                  <a:gd name="connsiteX64" fmla="*/ 690562 w 1028700"/>
                  <a:gd name="connsiteY64" fmla="*/ 609600 h 1024171"/>
                  <a:gd name="connsiteX65" fmla="*/ 688181 w 1028700"/>
                  <a:gd name="connsiteY65" fmla="*/ 640556 h 1024171"/>
                  <a:gd name="connsiteX66" fmla="*/ 690562 w 1028700"/>
                  <a:gd name="connsiteY66" fmla="*/ 650081 h 1024171"/>
                  <a:gd name="connsiteX67" fmla="*/ 719137 w 1028700"/>
                  <a:gd name="connsiteY67" fmla="*/ 652462 h 1024171"/>
                  <a:gd name="connsiteX68" fmla="*/ 721519 w 1028700"/>
                  <a:gd name="connsiteY68" fmla="*/ 666750 h 1024171"/>
                  <a:gd name="connsiteX69" fmla="*/ 723900 w 1028700"/>
                  <a:gd name="connsiteY69" fmla="*/ 676275 h 1024171"/>
                  <a:gd name="connsiteX70" fmla="*/ 735806 w 1028700"/>
                  <a:gd name="connsiteY70" fmla="*/ 678656 h 1024171"/>
                  <a:gd name="connsiteX71" fmla="*/ 738187 w 1028700"/>
                  <a:gd name="connsiteY71" fmla="*/ 690562 h 1024171"/>
                  <a:gd name="connsiteX72" fmla="*/ 740569 w 1028700"/>
                  <a:gd name="connsiteY72" fmla="*/ 697706 h 1024171"/>
                  <a:gd name="connsiteX73" fmla="*/ 742950 w 1028700"/>
                  <a:gd name="connsiteY73" fmla="*/ 719137 h 1024171"/>
                  <a:gd name="connsiteX74" fmla="*/ 762000 w 1028700"/>
                  <a:gd name="connsiteY74" fmla="*/ 726281 h 1024171"/>
                  <a:gd name="connsiteX75" fmla="*/ 766762 w 1028700"/>
                  <a:gd name="connsiteY75" fmla="*/ 740569 h 1024171"/>
                  <a:gd name="connsiteX76" fmla="*/ 769144 w 1028700"/>
                  <a:gd name="connsiteY76" fmla="*/ 750094 h 1024171"/>
                  <a:gd name="connsiteX77" fmla="*/ 778669 w 1028700"/>
                  <a:gd name="connsiteY77" fmla="*/ 752475 h 1024171"/>
                  <a:gd name="connsiteX78" fmla="*/ 790575 w 1028700"/>
                  <a:gd name="connsiteY78" fmla="*/ 754856 h 1024171"/>
                  <a:gd name="connsiteX79" fmla="*/ 792956 w 1028700"/>
                  <a:gd name="connsiteY79" fmla="*/ 769144 h 1024171"/>
                  <a:gd name="connsiteX80" fmla="*/ 795337 w 1028700"/>
                  <a:gd name="connsiteY80" fmla="*/ 776287 h 1024171"/>
                  <a:gd name="connsiteX81" fmla="*/ 826294 w 1028700"/>
                  <a:gd name="connsiteY81" fmla="*/ 778669 h 1024171"/>
                  <a:gd name="connsiteX82" fmla="*/ 823912 w 1028700"/>
                  <a:gd name="connsiteY82" fmla="*/ 797719 h 1024171"/>
                  <a:gd name="connsiteX83" fmla="*/ 821531 w 1028700"/>
                  <a:gd name="connsiteY83" fmla="*/ 807244 h 1024171"/>
                  <a:gd name="connsiteX84" fmla="*/ 823912 w 1028700"/>
                  <a:gd name="connsiteY84" fmla="*/ 823912 h 1024171"/>
                  <a:gd name="connsiteX85" fmla="*/ 831056 w 1028700"/>
                  <a:gd name="connsiteY85" fmla="*/ 821531 h 1024171"/>
                  <a:gd name="connsiteX86" fmla="*/ 847725 w 1028700"/>
                  <a:gd name="connsiteY86" fmla="*/ 840581 h 1024171"/>
                  <a:gd name="connsiteX87" fmla="*/ 864394 w 1028700"/>
                  <a:gd name="connsiteY87" fmla="*/ 842962 h 1024171"/>
                  <a:gd name="connsiteX88" fmla="*/ 869156 w 1028700"/>
                  <a:gd name="connsiteY88" fmla="*/ 857250 h 1024171"/>
                  <a:gd name="connsiteX89" fmla="*/ 871537 w 1028700"/>
                  <a:gd name="connsiteY89" fmla="*/ 864394 h 1024171"/>
                  <a:gd name="connsiteX90" fmla="*/ 888206 w 1028700"/>
                  <a:gd name="connsiteY90" fmla="*/ 869156 h 1024171"/>
                  <a:gd name="connsiteX91" fmla="*/ 892969 w 1028700"/>
                  <a:gd name="connsiteY91" fmla="*/ 883444 h 1024171"/>
                  <a:gd name="connsiteX92" fmla="*/ 895350 w 1028700"/>
                  <a:gd name="connsiteY92" fmla="*/ 890587 h 1024171"/>
                  <a:gd name="connsiteX93" fmla="*/ 921544 w 1028700"/>
                  <a:gd name="connsiteY93" fmla="*/ 900112 h 1024171"/>
                  <a:gd name="connsiteX94" fmla="*/ 926306 w 1028700"/>
                  <a:gd name="connsiteY94" fmla="*/ 914400 h 1024171"/>
                  <a:gd name="connsiteX95" fmla="*/ 935831 w 1028700"/>
                  <a:gd name="connsiteY95" fmla="*/ 923925 h 1024171"/>
                  <a:gd name="connsiteX96" fmla="*/ 950119 w 1028700"/>
                  <a:gd name="connsiteY96" fmla="*/ 926306 h 1024171"/>
                  <a:gd name="connsiteX97" fmla="*/ 952500 w 1028700"/>
                  <a:gd name="connsiteY97" fmla="*/ 938212 h 1024171"/>
                  <a:gd name="connsiteX98" fmla="*/ 959644 w 1028700"/>
                  <a:gd name="connsiteY98" fmla="*/ 940594 h 1024171"/>
                  <a:gd name="connsiteX99" fmla="*/ 962025 w 1028700"/>
                  <a:gd name="connsiteY99" fmla="*/ 947737 h 1024171"/>
                  <a:gd name="connsiteX100" fmla="*/ 966787 w 1028700"/>
                  <a:gd name="connsiteY100" fmla="*/ 981075 h 1024171"/>
                  <a:gd name="connsiteX101" fmla="*/ 969169 w 1028700"/>
                  <a:gd name="connsiteY101" fmla="*/ 990600 h 1024171"/>
                  <a:gd name="connsiteX102" fmla="*/ 997744 w 1028700"/>
                  <a:gd name="connsiteY102" fmla="*/ 992981 h 1024171"/>
                  <a:gd name="connsiteX103" fmla="*/ 1000125 w 1028700"/>
                  <a:gd name="connsiteY103" fmla="*/ 1021556 h 1024171"/>
                  <a:gd name="connsiteX104" fmla="*/ 1009650 w 1028700"/>
                  <a:gd name="connsiteY104" fmla="*/ 1023937 h 1024171"/>
                  <a:gd name="connsiteX105" fmla="*/ 1028700 w 1028700"/>
                  <a:gd name="connsiteY105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497681 w 1028700"/>
                  <a:gd name="connsiteY36" fmla="*/ 321469 h 1024171"/>
                  <a:gd name="connsiteX37" fmla="*/ 504825 w 1028700"/>
                  <a:gd name="connsiteY37" fmla="*/ 361950 h 1024171"/>
                  <a:gd name="connsiteX38" fmla="*/ 523875 w 1028700"/>
                  <a:gd name="connsiteY38" fmla="*/ 366712 h 1024171"/>
                  <a:gd name="connsiteX39" fmla="*/ 526256 w 1028700"/>
                  <a:gd name="connsiteY39" fmla="*/ 376237 h 1024171"/>
                  <a:gd name="connsiteX40" fmla="*/ 533400 w 1028700"/>
                  <a:gd name="connsiteY40" fmla="*/ 381000 h 1024171"/>
                  <a:gd name="connsiteX41" fmla="*/ 552450 w 1028700"/>
                  <a:gd name="connsiteY41" fmla="*/ 397669 h 1024171"/>
                  <a:gd name="connsiteX42" fmla="*/ 559594 w 1028700"/>
                  <a:gd name="connsiteY42" fmla="*/ 400050 h 1024171"/>
                  <a:gd name="connsiteX43" fmla="*/ 564356 w 1028700"/>
                  <a:gd name="connsiteY43" fmla="*/ 416719 h 1024171"/>
                  <a:gd name="connsiteX44" fmla="*/ 571500 w 1028700"/>
                  <a:gd name="connsiteY44" fmla="*/ 419100 h 1024171"/>
                  <a:gd name="connsiteX45" fmla="*/ 583406 w 1028700"/>
                  <a:gd name="connsiteY45" fmla="*/ 421481 h 1024171"/>
                  <a:gd name="connsiteX46" fmla="*/ 588169 w 1028700"/>
                  <a:gd name="connsiteY46" fmla="*/ 438150 h 1024171"/>
                  <a:gd name="connsiteX47" fmla="*/ 592931 w 1028700"/>
                  <a:gd name="connsiteY47" fmla="*/ 457200 h 1024171"/>
                  <a:gd name="connsiteX48" fmla="*/ 595312 w 1028700"/>
                  <a:gd name="connsiteY48" fmla="*/ 473869 h 1024171"/>
                  <a:gd name="connsiteX49" fmla="*/ 597694 w 1028700"/>
                  <a:gd name="connsiteY49" fmla="*/ 481012 h 1024171"/>
                  <a:gd name="connsiteX50" fmla="*/ 616744 w 1028700"/>
                  <a:gd name="connsiteY50" fmla="*/ 483394 h 1024171"/>
                  <a:gd name="connsiteX51" fmla="*/ 619125 w 1028700"/>
                  <a:gd name="connsiteY51" fmla="*/ 495300 h 1024171"/>
                  <a:gd name="connsiteX52" fmla="*/ 626269 w 1028700"/>
                  <a:gd name="connsiteY52" fmla="*/ 497681 h 1024171"/>
                  <a:gd name="connsiteX53" fmla="*/ 631031 w 1028700"/>
                  <a:gd name="connsiteY53" fmla="*/ 504825 h 1024171"/>
                  <a:gd name="connsiteX54" fmla="*/ 633412 w 1028700"/>
                  <a:gd name="connsiteY54" fmla="*/ 540544 h 1024171"/>
                  <a:gd name="connsiteX55" fmla="*/ 635794 w 1028700"/>
                  <a:gd name="connsiteY55" fmla="*/ 550069 h 1024171"/>
                  <a:gd name="connsiteX56" fmla="*/ 642937 w 1028700"/>
                  <a:gd name="connsiteY56" fmla="*/ 552450 h 1024171"/>
                  <a:gd name="connsiteX57" fmla="*/ 657225 w 1028700"/>
                  <a:gd name="connsiteY57" fmla="*/ 554831 h 1024171"/>
                  <a:gd name="connsiteX58" fmla="*/ 659606 w 1028700"/>
                  <a:gd name="connsiteY58" fmla="*/ 564356 h 1024171"/>
                  <a:gd name="connsiteX59" fmla="*/ 661987 w 1028700"/>
                  <a:gd name="connsiteY59" fmla="*/ 571500 h 1024171"/>
                  <a:gd name="connsiteX60" fmla="*/ 664369 w 1028700"/>
                  <a:gd name="connsiteY60" fmla="*/ 583406 h 1024171"/>
                  <a:gd name="connsiteX61" fmla="*/ 666750 w 1028700"/>
                  <a:gd name="connsiteY61" fmla="*/ 597694 h 1024171"/>
                  <a:gd name="connsiteX62" fmla="*/ 669131 w 1028700"/>
                  <a:gd name="connsiteY62" fmla="*/ 604837 h 1024171"/>
                  <a:gd name="connsiteX63" fmla="*/ 690562 w 1028700"/>
                  <a:gd name="connsiteY63" fmla="*/ 609600 h 1024171"/>
                  <a:gd name="connsiteX64" fmla="*/ 688181 w 1028700"/>
                  <a:gd name="connsiteY64" fmla="*/ 640556 h 1024171"/>
                  <a:gd name="connsiteX65" fmla="*/ 690562 w 1028700"/>
                  <a:gd name="connsiteY65" fmla="*/ 650081 h 1024171"/>
                  <a:gd name="connsiteX66" fmla="*/ 719137 w 1028700"/>
                  <a:gd name="connsiteY66" fmla="*/ 652462 h 1024171"/>
                  <a:gd name="connsiteX67" fmla="*/ 721519 w 1028700"/>
                  <a:gd name="connsiteY67" fmla="*/ 666750 h 1024171"/>
                  <a:gd name="connsiteX68" fmla="*/ 723900 w 1028700"/>
                  <a:gd name="connsiteY68" fmla="*/ 676275 h 1024171"/>
                  <a:gd name="connsiteX69" fmla="*/ 735806 w 1028700"/>
                  <a:gd name="connsiteY69" fmla="*/ 678656 h 1024171"/>
                  <a:gd name="connsiteX70" fmla="*/ 738187 w 1028700"/>
                  <a:gd name="connsiteY70" fmla="*/ 690562 h 1024171"/>
                  <a:gd name="connsiteX71" fmla="*/ 740569 w 1028700"/>
                  <a:gd name="connsiteY71" fmla="*/ 697706 h 1024171"/>
                  <a:gd name="connsiteX72" fmla="*/ 742950 w 1028700"/>
                  <a:gd name="connsiteY72" fmla="*/ 719137 h 1024171"/>
                  <a:gd name="connsiteX73" fmla="*/ 762000 w 1028700"/>
                  <a:gd name="connsiteY73" fmla="*/ 726281 h 1024171"/>
                  <a:gd name="connsiteX74" fmla="*/ 766762 w 1028700"/>
                  <a:gd name="connsiteY74" fmla="*/ 740569 h 1024171"/>
                  <a:gd name="connsiteX75" fmla="*/ 769144 w 1028700"/>
                  <a:gd name="connsiteY75" fmla="*/ 750094 h 1024171"/>
                  <a:gd name="connsiteX76" fmla="*/ 778669 w 1028700"/>
                  <a:gd name="connsiteY76" fmla="*/ 752475 h 1024171"/>
                  <a:gd name="connsiteX77" fmla="*/ 790575 w 1028700"/>
                  <a:gd name="connsiteY77" fmla="*/ 754856 h 1024171"/>
                  <a:gd name="connsiteX78" fmla="*/ 792956 w 1028700"/>
                  <a:gd name="connsiteY78" fmla="*/ 769144 h 1024171"/>
                  <a:gd name="connsiteX79" fmla="*/ 795337 w 1028700"/>
                  <a:gd name="connsiteY79" fmla="*/ 776287 h 1024171"/>
                  <a:gd name="connsiteX80" fmla="*/ 826294 w 1028700"/>
                  <a:gd name="connsiteY80" fmla="*/ 778669 h 1024171"/>
                  <a:gd name="connsiteX81" fmla="*/ 823912 w 1028700"/>
                  <a:gd name="connsiteY81" fmla="*/ 797719 h 1024171"/>
                  <a:gd name="connsiteX82" fmla="*/ 821531 w 1028700"/>
                  <a:gd name="connsiteY82" fmla="*/ 807244 h 1024171"/>
                  <a:gd name="connsiteX83" fmla="*/ 823912 w 1028700"/>
                  <a:gd name="connsiteY83" fmla="*/ 823912 h 1024171"/>
                  <a:gd name="connsiteX84" fmla="*/ 831056 w 1028700"/>
                  <a:gd name="connsiteY84" fmla="*/ 821531 h 1024171"/>
                  <a:gd name="connsiteX85" fmla="*/ 847725 w 1028700"/>
                  <a:gd name="connsiteY85" fmla="*/ 840581 h 1024171"/>
                  <a:gd name="connsiteX86" fmla="*/ 864394 w 1028700"/>
                  <a:gd name="connsiteY86" fmla="*/ 842962 h 1024171"/>
                  <a:gd name="connsiteX87" fmla="*/ 869156 w 1028700"/>
                  <a:gd name="connsiteY87" fmla="*/ 857250 h 1024171"/>
                  <a:gd name="connsiteX88" fmla="*/ 871537 w 1028700"/>
                  <a:gd name="connsiteY88" fmla="*/ 864394 h 1024171"/>
                  <a:gd name="connsiteX89" fmla="*/ 888206 w 1028700"/>
                  <a:gd name="connsiteY89" fmla="*/ 869156 h 1024171"/>
                  <a:gd name="connsiteX90" fmla="*/ 892969 w 1028700"/>
                  <a:gd name="connsiteY90" fmla="*/ 883444 h 1024171"/>
                  <a:gd name="connsiteX91" fmla="*/ 895350 w 1028700"/>
                  <a:gd name="connsiteY91" fmla="*/ 890587 h 1024171"/>
                  <a:gd name="connsiteX92" fmla="*/ 921544 w 1028700"/>
                  <a:gd name="connsiteY92" fmla="*/ 900112 h 1024171"/>
                  <a:gd name="connsiteX93" fmla="*/ 926306 w 1028700"/>
                  <a:gd name="connsiteY93" fmla="*/ 914400 h 1024171"/>
                  <a:gd name="connsiteX94" fmla="*/ 935831 w 1028700"/>
                  <a:gd name="connsiteY94" fmla="*/ 923925 h 1024171"/>
                  <a:gd name="connsiteX95" fmla="*/ 950119 w 1028700"/>
                  <a:gd name="connsiteY95" fmla="*/ 926306 h 1024171"/>
                  <a:gd name="connsiteX96" fmla="*/ 952500 w 1028700"/>
                  <a:gd name="connsiteY96" fmla="*/ 938212 h 1024171"/>
                  <a:gd name="connsiteX97" fmla="*/ 959644 w 1028700"/>
                  <a:gd name="connsiteY97" fmla="*/ 940594 h 1024171"/>
                  <a:gd name="connsiteX98" fmla="*/ 962025 w 1028700"/>
                  <a:gd name="connsiteY98" fmla="*/ 947737 h 1024171"/>
                  <a:gd name="connsiteX99" fmla="*/ 966787 w 1028700"/>
                  <a:gd name="connsiteY99" fmla="*/ 981075 h 1024171"/>
                  <a:gd name="connsiteX100" fmla="*/ 969169 w 1028700"/>
                  <a:gd name="connsiteY100" fmla="*/ 990600 h 1024171"/>
                  <a:gd name="connsiteX101" fmla="*/ 997744 w 1028700"/>
                  <a:gd name="connsiteY101" fmla="*/ 992981 h 1024171"/>
                  <a:gd name="connsiteX102" fmla="*/ 1000125 w 1028700"/>
                  <a:gd name="connsiteY102" fmla="*/ 1021556 h 1024171"/>
                  <a:gd name="connsiteX103" fmla="*/ 1009650 w 1028700"/>
                  <a:gd name="connsiteY103" fmla="*/ 1023937 h 1024171"/>
                  <a:gd name="connsiteX104" fmla="*/ 1028700 w 1028700"/>
                  <a:gd name="connsiteY104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504825 w 1028700"/>
                  <a:gd name="connsiteY36" fmla="*/ 321469 h 1024171"/>
                  <a:gd name="connsiteX37" fmla="*/ 504825 w 1028700"/>
                  <a:gd name="connsiteY37" fmla="*/ 361950 h 1024171"/>
                  <a:gd name="connsiteX38" fmla="*/ 523875 w 1028700"/>
                  <a:gd name="connsiteY38" fmla="*/ 366712 h 1024171"/>
                  <a:gd name="connsiteX39" fmla="*/ 526256 w 1028700"/>
                  <a:gd name="connsiteY39" fmla="*/ 376237 h 1024171"/>
                  <a:gd name="connsiteX40" fmla="*/ 533400 w 1028700"/>
                  <a:gd name="connsiteY40" fmla="*/ 381000 h 1024171"/>
                  <a:gd name="connsiteX41" fmla="*/ 552450 w 1028700"/>
                  <a:gd name="connsiteY41" fmla="*/ 397669 h 1024171"/>
                  <a:gd name="connsiteX42" fmla="*/ 559594 w 1028700"/>
                  <a:gd name="connsiteY42" fmla="*/ 400050 h 1024171"/>
                  <a:gd name="connsiteX43" fmla="*/ 564356 w 1028700"/>
                  <a:gd name="connsiteY43" fmla="*/ 416719 h 1024171"/>
                  <a:gd name="connsiteX44" fmla="*/ 571500 w 1028700"/>
                  <a:gd name="connsiteY44" fmla="*/ 419100 h 1024171"/>
                  <a:gd name="connsiteX45" fmla="*/ 583406 w 1028700"/>
                  <a:gd name="connsiteY45" fmla="*/ 421481 h 1024171"/>
                  <a:gd name="connsiteX46" fmla="*/ 588169 w 1028700"/>
                  <a:gd name="connsiteY46" fmla="*/ 438150 h 1024171"/>
                  <a:gd name="connsiteX47" fmla="*/ 592931 w 1028700"/>
                  <a:gd name="connsiteY47" fmla="*/ 457200 h 1024171"/>
                  <a:gd name="connsiteX48" fmla="*/ 595312 w 1028700"/>
                  <a:gd name="connsiteY48" fmla="*/ 473869 h 1024171"/>
                  <a:gd name="connsiteX49" fmla="*/ 597694 w 1028700"/>
                  <a:gd name="connsiteY49" fmla="*/ 481012 h 1024171"/>
                  <a:gd name="connsiteX50" fmla="*/ 616744 w 1028700"/>
                  <a:gd name="connsiteY50" fmla="*/ 483394 h 1024171"/>
                  <a:gd name="connsiteX51" fmla="*/ 619125 w 1028700"/>
                  <a:gd name="connsiteY51" fmla="*/ 495300 h 1024171"/>
                  <a:gd name="connsiteX52" fmla="*/ 626269 w 1028700"/>
                  <a:gd name="connsiteY52" fmla="*/ 497681 h 1024171"/>
                  <a:gd name="connsiteX53" fmla="*/ 631031 w 1028700"/>
                  <a:gd name="connsiteY53" fmla="*/ 504825 h 1024171"/>
                  <a:gd name="connsiteX54" fmla="*/ 633412 w 1028700"/>
                  <a:gd name="connsiteY54" fmla="*/ 540544 h 1024171"/>
                  <a:gd name="connsiteX55" fmla="*/ 635794 w 1028700"/>
                  <a:gd name="connsiteY55" fmla="*/ 550069 h 1024171"/>
                  <a:gd name="connsiteX56" fmla="*/ 642937 w 1028700"/>
                  <a:gd name="connsiteY56" fmla="*/ 552450 h 1024171"/>
                  <a:gd name="connsiteX57" fmla="*/ 657225 w 1028700"/>
                  <a:gd name="connsiteY57" fmla="*/ 554831 h 1024171"/>
                  <a:gd name="connsiteX58" fmla="*/ 659606 w 1028700"/>
                  <a:gd name="connsiteY58" fmla="*/ 564356 h 1024171"/>
                  <a:gd name="connsiteX59" fmla="*/ 661987 w 1028700"/>
                  <a:gd name="connsiteY59" fmla="*/ 571500 h 1024171"/>
                  <a:gd name="connsiteX60" fmla="*/ 664369 w 1028700"/>
                  <a:gd name="connsiteY60" fmla="*/ 583406 h 1024171"/>
                  <a:gd name="connsiteX61" fmla="*/ 666750 w 1028700"/>
                  <a:gd name="connsiteY61" fmla="*/ 597694 h 1024171"/>
                  <a:gd name="connsiteX62" fmla="*/ 669131 w 1028700"/>
                  <a:gd name="connsiteY62" fmla="*/ 604837 h 1024171"/>
                  <a:gd name="connsiteX63" fmla="*/ 690562 w 1028700"/>
                  <a:gd name="connsiteY63" fmla="*/ 609600 h 1024171"/>
                  <a:gd name="connsiteX64" fmla="*/ 688181 w 1028700"/>
                  <a:gd name="connsiteY64" fmla="*/ 640556 h 1024171"/>
                  <a:gd name="connsiteX65" fmla="*/ 690562 w 1028700"/>
                  <a:gd name="connsiteY65" fmla="*/ 650081 h 1024171"/>
                  <a:gd name="connsiteX66" fmla="*/ 719137 w 1028700"/>
                  <a:gd name="connsiteY66" fmla="*/ 652462 h 1024171"/>
                  <a:gd name="connsiteX67" fmla="*/ 721519 w 1028700"/>
                  <a:gd name="connsiteY67" fmla="*/ 666750 h 1024171"/>
                  <a:gd name="connsiteX68" fmla="*/ 723900 w 1028700"/>
                  <a:gd name="connsiteY68" fmla="*/ 676275 h 1024171"/>
                  <a:gd name="connsiteX69" fmla="*/ 735806 w 1028700"/>
                  <a:gd name="connsiteY69" fmla="*/ 678656 h 1024171"/>
                  <a:gd name="connsiteX70" fmla="*/ 738187 w 1028700"/>
                  <a:gd name="connsiteY70" fmla="*/ 690562 h 1024171"/>
                  <a:gd name="connsiteX71" fmla="*/ 740569 w 1028700"/>
                  <a:gd name="connsiteY71" fmla="*/ 697706 h 1024171"/>
                  <a:gd name="connsiteX72" fmla="*/ 742950 w 1028700"/>
                  <a:gd name="connsiteY72" fmla="*/ 719137 h 1024171"/>
                  <a:gd name="connsiteX73" fmla="*/ 762000 w 1028700"/>
                  <a:gd name="connsiteY73" fmla="*/ 726281 h 1024171"/>
                  <a:gd name="connsiteX74" fmla="*/ 766762 w 1028700"/>
                  <a:gd name="connsiteY74" fmla="*/ 740569 h 1024171"/>
                  <a:gd name="connsiteX75" fmla="*/ 769144 w 1028700"/>
                  <a:gd name="connsiteY75" fmla="*/ 750094 h 1024171"/>
                  <a:gd name="connsiteX76" fmla="*/ 778669 w 1028700"/>
                  <a:gd name="connsiteY76" fmla="*/ 752475 h 1024171"/>
                  <a:gd name="connsiteX77" fmla="*/ 790575 w 1028700"/>
                  <a:gd name="connsiteY77" fmla="*/ 754856 h 1024171"/>
                  <a:gd name="connsiteX78" fmla="*/ 792956 w 1028700"/>
                  <a:gd name="connsiteY78" fmla="*/ 769144 h 1024171"/>
                  <a:gd name="connsiteX79" fmla="*/ 795337 w 1028700"/>
                  <a:gd name="connsiteY79" fmla="*/ 776287 h 1024171"/>
                  <a:gd name="connsiteX80" fmla="*/ 826294 w 1028700"/>
                  <a:gd name="connsiteY80" fmla="*/ 778669 h 1024171"/>
                  <a:gd name="connsiteX81" fmla="*/ 823912 w 1028700"/>
                  <a:gd name="connsiteY81" fmla="*/ 797719 h 1024171"/>
                  <a:gd name="connsiteX82" fmla="*/ 821531 w 1028700"/>
                  <a:gd name="connsiteY82" fmla="*/ 807244 h 1024171"/>
                  <a:gd name="connsiteX83" fmla="*/ 823912 w 1028700"/>
                  <a:gd name="connsiteY83" fmla="*/ 823912 h 1024171"/>
                  <a:gd name="connsiteX84" fmla="*/ 831056 w 1028700"/>
                  <a:gd name="connsiteY84" fmla="*/ 821531 h 1024171"/>
                  <a:gd name="connsiteX85" fmla="*/ 847725 w 1028700"/>
                  <a:gd name="connsiteY85" fmla="*/ 840581 h 1024171"/>
                  <a:gd name="connsiteX86" fmla="*/ 864394 w 1028700"/>
                  <a:gd name="connsiteY86" fmla="*/ 842962 h 1024171"/>
                  <a:gd name="connsiteX87" fmla="*/ 869156 w 1028700"/>
                  <a:gd name="connsiteY87" fmla="*/ 857250 h 1024171"/>
                  <a:gd name="connsiteX88" fmla="*/ 871537 w 1028700"/>
                  <a:gd name="connsiteY88" fmla="*/ 864394 h 1024171"/>
                  <a:gd name="connsiteX89" fmla="*/ 888206 w 1028700"/>
                  <a:gd name="connsiteY89" fmla="*/ 869156 h 1024171"/>
                  <a:gd name="connsiteX90" fmla="*/ 892969 w 1028700"/>
                  <a:gd name="connsiteY90" fmla="*/ 883444 h 1024171"/>
                  <a:gd name="connsiteX91" fmla="*/ 895350 w 1028700"/>
                  <a:gd name="connsiteY91" fmla="*/ 890587 h 1024171"/>
                  <a:gd name="connsiteX92" fmla="*/ 921544 w 1028700"/>
                  <a:gd name="connsiteY92" fmla="*/ 900112 h 1024171"/>
                  <a:gd name="connsiteX93" fmla="*/ 926306 w 1028700"/>
                  <a:gd name="connsiteY93" fmla="*/ 914400 h 1024171"/>
                  <a:gd name="connsiteX94" fmla="*/ 935831 w 1028700"/>
                  <a:gd name="connsiteY94" fmla="*/ 923925 h 1024171"/>
                  <a:gd name="connsiteX95" fmla="*/ 950119 w 1028700"/>
                  <a:gd name="connsiteY95" fmla="*/ 926306 h 1024171"/>
                  <a:gd name="connsiteX96" fmla="*/ 952500 w 1028700"/>
                  <a:gd name="connsiteY96" fmla="*/ 938212 h 1024171"/>
                  <a:gd name="connsiteX97" fmla="*/ 959644 w 1028700"/>
                  <a:gd name="connsiteY97" fmla="*/ 940594 h 1024171"/>
                  <a:gd name="connsiteX98" fmla="*/ 962025 w 1028700"/>
                  <a:gd name="connsiteY98" fmla="*/ 947737 h 1024171"/>
                  <a:gd name="connsiteX99" fmla="*/ 966787 w 1028700"/>
                  <a:gd name="connsiteY99" fmla="*/ 981075 h 1024171"/>
                  <a:gd name="connsiteX100" fmla="*/ 969169 w 1028700"/>
                  <a:gd name="connsiteY100" fmla="*/ 990600 h 1024171"/>
                  <a:gd name="connsiteX101" fmla="*/ 997744 w 1028700"/>
                  <a:gd name="connsiteY101" fmla="*/ 992981 h 1024171"/>
                  <a:gd name="connsiteX102" fmla="*/ 1000125 w 1028700"/>
                  <a:gd name="connsiteY102" fmla="*/ 1021556 h 1024171"/>
                  <a:gd name="connsiteX103" fmla="*/ 1009650 w 1028700"/>
                  <a:gd name="connsiteY103" fmla="*/ 1023937 h 1024171"/>
                  <a:gd name="connsiteX104" fmla="*/ 1028700 w 1028700"/>
                  <a:gd name="connsiteY104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504825 w 1028700"/>
                  <a:gd name="connsiteY36" fmla="*/ 321469 h 1024171"/>
                  <a:gd name="connsiteX37" fmla="*/ 504825 w 1028700"/>
                  <a:gd name="connsiteY37" fmla="*/ 361950 h 1024171"/>
                  <a:gd name="connsiteX38" fmla="*/ 523875 w 1028700"/>
                  <a:gd name="connsiteY38" fmla="*/ 366712 h 1024171"/>
                  <a:gd name="connsiteX39" fmla="*/ 526256 w 1028700"/>
                  <a:gd name="connsiteY39" fmla="*/ 376237 h 1024171"/>
                  <a:gd name="connsiteX40" fmla="*/ 533400 w 1028700"/>
                  <a:gd name="connsiteY40" fmla="*/ 381000 h 1024171"/>
                  <a:gd name="connsiteX41" fmla="*/ 552450 w 1028700"/>
                  <a:gd name="connsiteY41" fmla="*/ 397669 h 1024171"/>
                  <a:gd name="connsiteX42" fmla="*/ 559594 w 1028700"/>
                  <a:gd name="connsiteY42" fmla="*/ 400050 h 1024171"/>
                  <a:gd name="connsiteX43" fmla="*/ 564356 w 1028700"/>
                  <a:gd name="connsiteY43" fmla="*/ 416719 h 1024171"/>
                  <a:gd name="connsiteX44" fmla="*/ 571500 w 1028700"/>
                  <a:gd name="connsiteY44" fmla="*/ 419100 h 1024171"/>
                  <a:gd name="connsiteX45" fmla="*/ 583406 w 1028700"/>
                  <a:gd name="connsiteY45" fmla="*/ 421481 h 1024171"/>
                  <a:gd name="connsiteX46" fmla="*/ 588169 w 1028700"/>
                  <a:gd name="connsiteY46" fmla="*/ 438150 h 1024171"/>
                  <a:gd name="connsiteX47" fmla="*/ 592931 w 1028700"/>
                  <a:gd name="connsiteY47" fmla="*/ 457200 h 1024171"/>
                  <a:gd name="connsiteX48" fmla="*/ 595312 w 1028700"/>
                  <a:gd name="connsiteY48" fmla="*/ 473869 h 1024171"/>
                  <a:gd name="connsiteX49" fmla="*/ 597694 w 1028700"/>
                  <a:gd name="connsiteY49" fmla="*/ 481012 h 1024171"/>
                  <a:gd name="connsiteX50" fmla="*/ 616744 w 1028700"/>
                  <a:gd name="connsiteY50" fmla="*/ 483394 h 1024171"/>
                  <a:gd name="connsiteX51" fmla="*/ 619125 w 1028700"/>
                  <a:gd name="connsiteY51" fmla="*/ 495300 h 1024171"/>
                  <a:gd name="connsiteX52" fmla="*/ 626269 w 1028700"/>
                  <a:gd name="connsiteY52" fmla="*/ 497681 h 1024171"/>
                  <a:gd name="connsiteX53" fmla="*/ 631031 w 1028700"/>
                  <a:gd name="connsiteY53" fmla="*/ 504825 h 1024171"/>
                  <a:gd name="connsiteX54" fmla="*/ 633412 w 1028700"/>
                  <a:gd name="connsiteY54" fmla="*/ 540544 h 1024171"/>
                  <a:gd name="connsiteX55" fmla="*/ 635794 w 1028700"/>
                  <a:gd name="connsiteY55" fmla="*/ 550069 h 1024171"/>
                  <a:gd name="connsiteX56" fmla="*/ 642937 w 1028700"/>
                  <a:gd name="connsiteY56" fmla="*/ 552450 h 1024171"/>
                  <a:gd name="connsiteX57" fmla="*/ 657225 w 1028700"/>
                  <a:gd name="connsiteY57" fmla="*/ 554831 h 1024171"/>
                  <a:gd name="connsiteX58" fmla="*/ 659606 w 1028700"/>
                  <a:gd name="connsiteY58" fmla="*/ 564356 h 1024171"/>
                  <a:gd name="connsiteX59" fmla="*/ 661987 w 1028700"/>
                  <a:gd name="connsiteY59" fmla="*/ 571500 h 1024171"/>
                  <a:gd name="connsiteX60" fmla="*/ 664369 w 1028700"/>
                  <a:gd name="connsiteY60" fmla="*/ 583406 h 1024171"/>
                  <a:gd name="connsiteX61" fmla="*/ 666750 w 1028700"/>
                  <a:gd name="connsiteY61" fmla="*/ 597694 h 1024171"/>
                  <a:gd name="connsiteX62" fmla="*/ 669131 w 1028700"/>
                  <a:gd name="connsiteY62" fmla="*/ 604837 h 1024171"/>
                  <a:gd name="connsiteX63" fmla="*/ 690562 w 1028700"/>
                  <a:gd name="connsiteY63" fmla="*/ 609600 h 1024171"/>
                  <a:gd name="connsiteX64" fmla="*/ 688181 w 1028700"/>
                  <a:gd name="connsiteY64" fmla="*/ 640556 h 1024171"/>
                  <a:gd name="connsiteX65" fmla="*/ 690562 w 1028700"/>
                  <a:gd name="connsiteY65" fmla="*/ 650081 h 1024171"/>
                  <a:gd name="connsiteX66" fmla="*/ 719137 w 1028700"/>
                  <a:gd name="connsiteY66" fmla="*/ 652462 h 1024171"/>
                  <a:gd name="connsiteX67" fmla="*/ 721519 w 1028700"/>
                  <a:gd name="connsiteY67" fmla="*/ 666750 h 1024171"/>
                  <a:gd name="connsiteX68" fmla="*/ 723900 w 1028700"/>
                  <a:gd name="connsiteY68" fmla="*/ 676275 h 1024171"/>
                  <a:gd name="connsiteX69" fmla="*/ 735806 w 1028700"/>
                  <a:gd name="connsiteY69" fmla="*/ 678656 h 1024171"/>
                  <a:gd name="connsiteX70" fmla="*/ 738187 w 1028700"/>
                  <a:gd name="connsiteY70" fmla="*/ 690562 h 1024171"/>
                  <a:gd name="connsiteX71" fmla="*/ 740569 w 1028700"/>
                  <a:gd name="connsiteY71" fmla="*/ 697706 h 1024171"/>
                  <a:gd name="connsiteX72" fmla="*/ 742950 w 1028700"/>
                  <a:gd name="connsiteY72" fmla="*/ 719137 h 1024171"/>
                  <a:gd name="connsiteX73" fmla="*/ 762000 w 1028700"/>
                  <a:gd name="connsiteY73" fmla="*/ 726281 h 1024171"/>
                  <a:gd name="connsiteX74" fmla="*/ 766762 w 1028700"/>
                  <a:gd name="connsiteY74" fmla="*/ 740569 h 1024171"/>
                  <a:gd name="connsiteX75" fmla="*/ 769144 w 1028700"/>
                  <a:gd name="connsiteY75" fmla="*/ 750094 h 1024171"/>
                  <a:gd name="connsiteX76" fmla="*/ 778669 w 1028700"/>
                  <a:gd name="connsiteY76" fmla="*/ 752475 h 1024171"/>
                  <a:gd name="connsiteX77" fmla="*/ 790575 w 1028700"/>
                  <a:gd name="connsiteY77" fmla="*/ 754856 h 1024171"/>
                  <a:gd name="connsiteX78" fmla="*/ 792956 w 1028700"/>
                  <a:gd name="connsiteY78" fmla="*/ 769144 h 1024171"/>
                  <a:gd name="connsiteX79" fmla="*/ 795337 w 1028700"/>
                  <a:gd name="connsiteY79" fmla="*/ 776287 h 1024171"/>
                  <a:gd name="connsiteX80" fmla="*/ 826294 w 1028700"/>
                  <a:gd name="connsiteY80" fmla="*/ 778669 h 1024171"/>
                  <a:gd name="connsiteX81" fmla="*/ 823912 w 1028700"/>
                  <a:gd name="connsiteY81" fmla="*/ 797719 h 1024171"/>
                  <a:gd name="connsiteX82" fmla="*/ 821531 w 1028700"/>
                  <a:gd name="connsiteY82" fmla="*/ 807244 h 1024171"/>
                  <a:gd name="connsiteX83" fmla="*/ 823912 w 1028700"/>
                  <a:gd name="connsiteY83" fmla="*/ 823912 h 1024171"/>
                  <a:gd name="connsiteX84" fmla="*/ 831056 w 1028700"/>
                  <a:gd name="connsiteY84" fmla="*/ 821531 h 1024171"/>
                  <a:gd name="connsiteX85" fmla="*/ 847725 w 1028700"/>
                  <a:gd name="connsiteY85" fmla="*/ 840581 h 1024171"/>
                  <a:gd name="connsiteX86" fmla="*/ 864394 w 1028700"/>
                  <a:gd name="connsiteY86" fmla="*/ 842962 h 1024171"/>
                  <a:gd name="connsiteX87" fmla="*/ 869156 w 1028700"/>
                  <a:gd name="connsiteY87" fmla="*/ 857250 h 1024171"/>
                  <a:gd name="connsiteX88" fmla="*/ 871537 w 1028700"/>
                  <a:gd name="connsiteY88" fmla="*/ 864394 h 1024171"/>
                  <a:gd name="connsiteX89" fmla="*/ 888206 w 1028700"/>
                  <a:gd name="connsiteY89" fmla="*/ 869156 h 1024171"/>
                  <a:gd name="connsiteX90" fmla="*/ 892969 w 1028700"/>
                  <a:gd name="connsiteY90" fmla="*/ 883444 h 1024171"/>
                  <a:gd name="connsiteX91" fmla="*/ 895350 w 1028700"/>
                  <a:gd name="connsiteY91" fmla="*/ 890587 h 1024171"/>
                  <a:gd name="connsiteX92" fmla="*/ 921544 w 1028700"/>
                  <a:gd name="connsiteY92" fmla="*/ 900112 h 1024171"/>
                  <a:gd name="connsiteX93" fmla="*/ 926306 w 1028700"/>
                  <a:gd name="connsiteY93" fmla="*/ 914400 h 1024171"/>
                  <a:gd name="connsiteX94" fmla="*/ 935831 w 1028700"/>
                  <a:gd name="connsiteY94" fmla="*/ 923925 h 1024171"/>
                  <a:gd name="connsiteX95" fmla="*/ 950119 w 1028700"/>
                  <a:gd name="connsiteY95" fmla="*/ 926306 h 1024171"/>
                  <a:gd name="connsiteX96" fmla="*/ 952500 w 1028700"/>
                  <a:gd name="connsiteY96" fmla="*/ 938212 h 1024171"/>
                  <a:gd name="connsiteX97" fmla="*/ 959644 w 1028700"/>
                  <a:gd name="connsiteY97" fmla="*/ 940594 h 1024171"/>
                  <a:gd name="connsiteX98" fmla="*/ 962025 w 1028700"/>
                  <a:gd name="connsiteY98" fmla="*/ 947737 h 1024171"/>
                  <a:gd name="connsiteX99" fmla="*/ 966787 w 1028700"/>
                  <a:gd name="connsiteY99" fmla="*/ 981075 h 1024171"/>
                  <a:gd name="connsiteX100" fmla="*/ 969169 w 1028700"/>
                  <a:gd name="connsiteY100" fmla="*/ 990600 h 1024171"/>
                  <a:gd name="connsiteX101" fmla="*/ 997744 w 1028700"/>
                  <a:gd name="connsiteY101" fmla="*/ 992981 h 1024171"/>
                  <a:gd name="connsiteX102" fmla="*/ 1000125 w 1028700"/>
                  <a:gd name="connsiteY102" fmla="*/ 1021556 h 1024171"/>
                  <a:gd name="connsiteX103" fmla="*/ 1009650 w 1028700"/>
                  <a:gd name="connsiteY103" fmla="*/ 1023937 h 1024171"/>
                  <a:gd name="connsiteX104" fmla="*/ 1028700 w 1028700"/>
                  <a:gd name="connsiteY104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504825 w 1028700"/>
                  <a:gd name="connsiteY36" fmla="*/ 321469 h 1024171"/>
                  <a:gd name="connsiteX37" fmla="*/ 504825 w 1028700"/>
                  <a:gd name="connsiteY37" fmla="*/ 361950 h 1024171"/>
                  <a:gd name="connsiteX38" fmla="*/ 523875 w 1028700"/>
                  <a:gd name="connsiteY38" fmla="*/ 366712 h 1024171"/>
                  <a:gd name="connsiteX39" fmla="*/ 526256 w 1028700"/>
                  <a:gd name="connsiteY39" fmla="*/ 376237 h 1024171"/>
                  <a:gd name="connsiteX40" fmla="*/ 533400 w 1028700"/>
                  <a:gd name="connsiteY40" fmla="*/ 381000 h 1024171"/>
                  <a:gd name="connsiteX41" fmla="*/ 552450 w 1028700"/>
                  <a:gd name="connsiteY41" fmla="*/ 397669 h 1024171"/>
                  <a:gd name="connsiteX42" fmla="*/ 559594 w 1028700"/>
                  <a:gd name="connsiteY42" fmla="*/ 400050 h 1024171"/>
                  <a:gd name="connsiteX43" fmla="*/ 564356 w 1028700"/>
                  <a:gd name="connsiteY43" fmla="*/ 416719 h 1024171"/>
                  <a:gd name="connsiteX44" fmla="*/ 571500 w 1028700"/>
                  <a:gd name="connsiteY44" fmla="*/ 419100 h 1024171"/>
                  <a:gd name="connsiteX45" fmla="*/ 583406 w 1028700"/>
                  <a:gd name="connsiteY45" fmla="*/ 421481 h 1024171"/>
                  <a:gd name="connsiteX46" fmla="*/ 588169 w 1028700"/>
                  <a:gd name="connsiteY46" fmla="*/ 438150 h 1024171"/>
                  <a:gd name="connsiteX47" fmla="*/ 592931 w 1028700"/>
                  <a:gd name="connsiteY47" fmla="*/ 457200 h 1024171"/>
                  <a:gd name="connsiteX48" fmla="*/ 595312 w 1028700"/>
                  <a:gd name="connsiteY48" fmla="*/ 473869 h 1024171"/>
                  <a:gd name="connsiteX49" fmla="*/ 597694 w 1028700"/>
                  <a:gd name="connsiteY49" fmla="*/ 481012 h 1024171"/>
                  <a:gd name="connsiteX50" fmla="*/ 616744 w 1028700"/>
                  <a:gd name="connsiteY50" fmla="*/ 483394 h 1024171"/>
                  <a:gd name="connsiteX51" fmla="*/ 619125 w 1028700"/>
                  <a:gd name="connsiteY51" fmla="*/ 495300 h 1024171"/>
                  <a:gd name="connsiteX52" fmla="*/ 626269 w 1028700"/>
                  <a:gd name="connsiteY52" fmla="*/ 497681 h 1024171"/>
                  <a:gd name="connsiteX53" fmla="*/ 631031 w 1028700"/>
                  <a:gd name="connsiteY53" fmla="*/ 504825 h 1024171"/>
                  <a:gd name="connsiteX54" fmla="*/ 633412 w 1028700"/>
                  <a:gd name="connsiteY54" fmla="*/ 540544 h 1024171"/>
                  <a:gd name="connsiteX55" fmla="*/ 635794 w 1028700"/>
                  <a:gd name="connsiteY55" fmla="*/ 550069 h 1024171"/>
                  <a:gd name="connsiteX56" fmla="*/ 642937 w 1028700"/>
                  <a:gd name="connsiteY56" fmla="*/ 552450 h 1024171"/>
                  <a:gd name="connsiteX57" fmla="*/ 657225 w 1028700"/>
                  <a:gd name="connsiteY57" fmla="*/ 554831 h 1024171"/>
                  <a:gd name="connsiteX58" fmla="*/ 659606 w 1028700"/>
                  <a:gd name="connsiteY58" fmla="*/ 564356 h 1024171"/>
                  <a:gd name="connsiteX59" fmla="*/ 661987 w 1028700"/>
                  <a:gd name="connsiteY59" fmla="*/ 571500 h 1024171"/>
                  <a:gd name="connsiteX60" fmla="*/ 664369 w 1028700"/>
                  <a:gd name="connsiteY60" fmla="*/ 583406 h 1024171"/>
                  <a:gd name="connsiteX61" fmla="*/ 666750 w 1028700"/>
                  <a:gd name="connsiteY61" fmla="*/ 597694 h 1024171"/>
                  <a:gd name="connsiteX62" fmla="*/ 669131 w 1028700"/>
                  <a:gd name="connsiteY62" fmla="*/ 604837 h 1024171"/>
                  <a:gd name="connsiteX63" fmla="*/ 690562 w 1028700"/>
                  <a:gd name="connsiteY63" fmla="*/ 609600 h 1024171"/>
                  <a:gd name="connsiteX64" fmla="*/ 688181 w 1028700"/>
                  <a:gd name="connsiteY64" fmla="*/ 640556 h 1024171"/>
                  <a:gd name="connsiteX65" fmla="*/ 690562 w 1028700"/>
                  <a:gd name="connsiteY65" fmla="*/ 650081 h 1024171"/>
                  <a:gd name="connsiteX66" fmla="*/ 719137 w 1028700"/>
                  <a:gd name="connsiteY66" fmla="*/ 652462 h 1024171"/>
                  <a:gd name="connsiteX67" fmla="*/ 721519 w 1028700"/>
                  <a:gd name="connsiteY67" fmla="*/ 666750 h 1024171"/>
                  <a:gd name="connsiteX68" fmla="*/ 723900 w 1028700"/>
                  <a:gd name="connsiteY68" fmla="*/ 676275 h 1024171"/>
                  <a:gd name="connsiteX69" fmla="*/ 735806 w 1028700"/>
                  <a:gd name="connsiteY69" fmla="*/ 678656 h 1024171"/>
                  <a:gd name="connsiteX70" fmla="*/ 738187 w 1028700"/>
                  <a:gd name="connsiteY70" fmla="*/ 690562 h 1024171"/>
                  <a:gd name="connsiteX71" fmla="*/ 740569 w 1028700"/>
                  <a:gd name="connsiteY71" fmla="*/ 697706 h 1024171"/>
                  <a:gd name="connsiteX72" fmla="*/ 742950 w 1028700"/>
                  <a:gd name="connsiteY72" fmla="*/ 719137 h 1024171"/>
                  <a:gd name="connsiteX73" fmla="*/ 762000 w 1028700"/>
                  <a:gd name="connsiteY73" fmla="*/ 726281 h 1024171"/>
                  <a:gd name="connsiteX74" fmla="*/ 766762 w 1028700"/>
                  <a:gd name="connsiteY74" fmla="*/ 740569 h 1024171"/>
                  <a:gd name="connsiteX75" fmla="*/ 769144 w 1028700"/>
                  <a:gd name="connsiteY75" fmla="*/ 750094 h 1024171"/>
                  <a:gd name="connsiteX76" fmla="*/ 778669 w 1028700"/>
                  <a:gd name="connsiteY76" fmla="*/ 752475 h 1024171"/>
                  <a:gd name="connsiteX77" fmla="*/ 790575 w 1028700"/>
                  <a:gd name="connsiteY77" fmla="*/ 754856 h 1024171"/>
                  <a:gd name="connsiteX78" fmla="*/ 792956 w 1028700"/>
                  <a:gd name="connsiteY78" fmla="*/ 769144 h 1024171"/>
                  <a:gd name="connsiteX79" fmla="*/ 795337 w 1028700"/>
                  <a:gd name="connsiteY79" fmla="*/ 776287 h 1024171"/>
                  <a:gd name="connsiteX80" fmla="*/ 826294 w 1028700"/>
                  <a:gd name="connsiteY80" fmla="*/ 778669 h 1024171"/>
                  <a:gd name="connsiteX81" fmla="*/ 823912 w 1028700"/>
                  <a:gd name="connsiteY81" fmla="*/ 797719 h 1024171"/>
                  <a:gd name="connsiteX82" fmla="*/ 821531 w 1028700"/>
                  <a:gd name="connsiteY82" fmla="*/ 807244 h 1024171"/>
                  <a:gd name="connsiteX83" fmla="*/ 823912 w 1028700"/>
                  <a:gd name="connsiteY83" fmla="*/ 823912 h 1024171"/>
                  <a:gd name="connsiteX84" fmla="*/ 831056 w 1028700"/>
                  <a:gd name="connsiteY84" fmla="*/ 821531 h 1024171"/>
                  <a:gd name="connsiteX85" fmla="*/ 847725 w 1028700"/>
                  <a:gd name="connsiteY85" fmla="*/ 840581 h 1024171"/>
                  <a:gd name="connsiteX86" fmla="*/ 864394 w 1028700"/>
                  <a:gd name="connsiteY86" fmla="*/ 842962 h 1024171"/>
                  <a:gd name="connsiteX87" fmla="*/ 869156 w 1028700"/>
                  <a:gd name="connsiteY87" fmla="*/ 857250 h 1024171"/>
                  <a:gd name="connsiteX88" fmla="*/ 871537 w 1028700"/>
                  <a:gd name="connsiteY88" fmla="*/ 864394 h 1024171"/>
                  <a:gd name="connsiteX89" fmla="*/ 888206 w 1028700"/>
                  <a:gd name="connsiteY89" fmla="*/ 869156 h 1024171"/>
                  <a:gd name="connsiteX90" fmla="*/ 892969 w 1028700"/>
                  <a:gd name="connsiteY90" fmla="*/ 883444 h 1024171"/>
                  <a:gd name="connsiteX91" fmla="*/ 895350 w 1028700"/>
                  <a:gd name="connsiteY91" fmla="*/ 890587 h 1024171"/>
                  <a:gd name="connsiteX92" fmla="*/ 921544 w 1028700"/>
                  <a:gd name="connsiteY92" fmla="*/ 900112 h 1024171"/>
                  <a:gd name="connsiteX93" fmla="*/ 926306 w 1028700"/>
                  <a:gd name="connsiteY93" fmla="*/ 914400 h 1024171"/>
                  <a:gd name="connsiteX94" fmla="*/ 935831 w 1028700"/>
                  <a:gd name="connsiteY94" fmla="*/ 923925 h 1024171"/>
                  <a:gd name="connsiteX95" fmla="*/ 950119 w 1028700"/>
                  <a:gd name="connsiteY95" fmla="*/ 926306 h 1024171"/>
                  <a:gd name="connsiteX96" fmla="*/ 952500 w 1028700"/>
                  <a:gd name="connsiteY96" fmla="*/ 938212 h 1024171"/>
                  <a:gd name="connsiteX97" fmla="*/ 959644 w 1028700"/>
                  <a:gd name="connsiteY97" fmla="*/ 940594 h 1024171"/>
                  <a:gd name="connsiteX98" fmla="*/ 962025 w 1028700"/>
                  <a:gd name="connsiteY98" fmla="*/ 947737 h 1024171"/>
                  <a:gd name="connsiteX99" fmla="*/ 966787 w 1028700"/>
                  <a:gd name="connsiteY99" fmla="*/ 981075 h 1024171"/>
                  <a:gd name="connsiteX100" fmla="*/ 969169 w 1028700"/>
                  <a:gd name="connsiteY100" fmla="*/ 990600 h 1024171"/>
                  <a:gd name="connsiteX101" fmla="*/ 997744 w 1028700"/>
                  <a:gd name="connsiteY101" fmla="*/ 992981 h 1024171"/>
                  <a:gd name="connsiteX102" fmla="*/ 1000125 w 1028700"/>
                  <a:gd name="connsiteY102" fmla="*/ 1021556 h 1024171"/>
                  <a:gd name="connsiteX103" fmla="*/ 1009650 w 1028700"/>
                  <a:gd name="connsiteY103" fmla="*/ 1023937 h 1024171"/>
                  <a:gd name="connsiteX104" fmla="*/ 1028700 w 1028700"/>
                  <a:gd name="connsiteY104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504825 w 1028700"/>
                  <a:gd name="connsiteY36" fmla="*/ 321469 h 1024171"/>
                  <a:gd name="connsiteX37" fmla="*/ 504825 w 1028700"/>
                  <a:gd name="connsiteY37" fmla="*/ 361950 h 1024171"/>
                  <a:gd name="connsiteX38" fmla="*/ 523875 w 1028700"/>
                  <a:gd name="connsiteY38" fmla="*/ 366712 h 1024171"/>
                  <a:gd name="connsiteX39" fmla="*/ 526256 w 1028700"/>
                  <a:gd name="connsiteY39" fmla="*/ 376237 h 1024171"/>
                  <a:gd name="connsiteX40" fmla="*/ 533400 w 1028700"/>
                  <a:gd name="connsiteY40" fmla="*/ 381000 h 1024171"/>
                  <a:gd name="connsiteX41" fmla="*/ 552450 w 1028700"/>
                  <a:gd name="connsiteY41" fmla="*/ 397669 h 1024171"/>
                  <a:gd name="connsiteX42" fmla="*/ 559594 w 1028700"/>
                  <a:gd name="connsiteY42" fmla="*/ 400050 h 1024171"/>
                  <a:gd name="connsiteX43" fmla="*/ 564356 w 1028700"/>
                  <a:gd name="connsiteY43" fmla="*/ 416719 h 1024171"/>
                  <a:gd name="connsiteX44" fmla="*/ 571500 w 1028700"/>
                  <a:gd name="connsiteY44" fmla="*/ 419100 h 1024171"/>
                  <a:gd name="connsiteX45" fmla="*/ 583406 w 1028700"/>
                  <a:gd name="connsiteY45" fmla="*/ 421481 h 1024171"/>
                  <a:gd name="connsiteX46" fmla="*/ 588169 w 1028700"/>
                  <a:gd name="connsiteY46" fmla="*/ 438150 h 1024171"/>
                  <a:gd name="connsiteX47" fmla="*/ 592931 w 1028700"/>
                  <a:gd name="connsiteY47" fmla="*/ 457200 h 1024171"/>
                  <a:gd name="connsiteX48" fmla="*/ 595312 w 1028700"/>
                  <a:gd name="connsiteY48" fmla="*/ 473869 h 1024171"/>
                  <a:gd name="connsiteX49" fmla="*/ 597694 w 1028700"/>
                  <a:gd name="connsiteY49" fmla="*/ 481012 h 1024171"/>
                  <a:gd name="connsiteX50" fmla="*/ 616744 w 1028700"/>
                  <a:gd name="connsiteY50" fmla="*/ 483394 h 1024171"/>
                  <a:gd name="connsiteX51" fmla="*/ 619125 w 1028700"/>
                  <a:gd name="connsiteY51" fmla="*/ 495300 h 1024171"/>
                  <a:gd name="connsiteX52" fmla="*/ 626269 w 1028700"/>
                  <a:gd name="connsiteY52" fmla="*/ 497681 h 1024171"/>
                  <a:gd name="connsiteX53" fmla="*/ 631031 w 1028700"/>
                  <a:gd name="connsiteY53" fmla="*/ 504825 h 1024171"/>
                  <a:gd name="connsiteX54" fmla="*/ 633412 w 1028700"/>
                  <a:gd name="connsiteY54" fmla="*/ 540544 h 1024171"/>
                  <a:gd name="connsiteX55" fmla="*/ 635794 w 1028700"/>
                  <a:gd name="connsiteY55" fmla="*/ 550069 h 1024171"/>
                  <a:gd name="connsiteX56" fmla="*/ 642937 w 1028700"/>
                  <a:gd name="connsiteY56" fmla="*/ 552450 h 1024171"/>
                  <a:gd name="connsiteX57" fmla="*/ 657225 w 1028700"/>
                  <a:gd name="connsiteY57" fmla="*/ 554831 h 1024171"/>
                  <a:gd name="connsiteX58" fmla="*/ 659606 w 1028700"/>
                  <a:gd name="connsiteY58" fmla="*/ 564356 h 1024171"/>
                  <a:gd name="connsiteX59" fmla="*/ 661987 w 1028700"/>
                  <a:gd name="connsiteY59" fmla="*/ 571500 h 1024171"/>
                  <a:gd name="connsiteX60" fmla="*/ 664369 w 1028700"/>
                  <a:gd name="connsiteY60" fmla="*/ 583406 h 1024171"/>
                  <a:gd name="connsiteX61" fmla="*/ 666750 w 1028700"/>
                  <a:gd name="connsiteY61" fmla="*/ 597694 h 1024171"/>
                  <a:gd name="connsiteX62" fmla="*/ 669131 w 1028700"/>
                  <a:gd name="connsiteY62" fmla="*/ 604837 h 1024171"/>
                  <a:gd name="connsiteX63" fmla="*/ 690562 w 1028700"/>
                  <a:gd name="connsiteY63" fmla="*/ 609600 h 1024171"/>
                  <a:gd name="connsiteX64" fmla="*/ 688181 w 1028700"/>
                  <a:gd name="connsiteY64" fmla="*/ 640556 h 1024171"/>
                  <a:gd name="connsiteX65" fmla="*/ 690562 w 1028700"/>
                  <a:gd name="connsiteY65" fmla="*/ 650081 h 1024171"/>
                  <a:gd name="connsiteX66" fmla="*/ 719137 w 1028700"/>
                  <a:gd name="connsiteY66" fmla="*/ 652462 h 1024171"/>
                  <a:gd name="connsiteX67" fmla="*/ 721519 w 1028700"/>
                  <a:gd name="connsiteY67" fmla="*/ 666750 h 1024171"/>
                  <a:gd name="connsiteX68" fmla="*/ 723900 w 1028700"/>
                  <a:gd name="connsiteY68" fmla="*/ 676275 h 1024171"/>
                  <a:gd name="connsiteX69" fmla="*/ 735806 w 1028700"/>
                  <a:gd name="connsiteY69" fmla="*/ 678656 h 1024171"/>
                  <a:gd name="connsiteX70" fmla="*/ 738187 w 1028700"/>
                  <a:gd name="connsiteY70" fmla="*/ 690562 h 1024171"/>
                  <a:gd name="connsiteX71" fmla="*/ 740569 w 1028700"/>
                  <a:gd name="connsiteY71" fmla="*/ 697706 h 1024171"/>
                  <a:gd name="connsiteX72" fmla="*/ 742950 w 1028700"/>
                  <a:gd name="connsiteY72" fmla="*/ 719137 h 1024171"/>
                  <a:gd name="connsiteX73" fmla="*/ 762000 w 1028700"/>
                  <a:gd name="connsiteY73" fmla="*/ 726281 h 1024171"/>
                  <a:gd name="connsiteX74" fmla="*/ 766762 w 1028700"/>
                  <a:gd name="connsiteY74" fmla="*/ 740569 h 1024171"/>
                  <a:gd name="connsiteX75" fmla="*/ 769144 w 1028700"/>
                  <a:gd name="connsiteY75" fmla="*/ 750094 h 1024171"/>
                  <a:gd name="connsiteX76" fmla="*/ 778669 w 1028700"/>
                  <a:gd name="connsiteY76" fmla="*/ 752475 h 1024171"/>
                  <a:gd name="connsiteX77" fmla="*/ 790575 w 1028700"/>
                  <a:gd name="connsiteY77" fmla="*/ 754856 h 1024171"/>
                  <a:gd name="connsiteX78" fmla="*/ 792956 w 1028700"/>
                  <a:gd name="connsiteY78" fmla="*/ 769144 h 1024171"/>
                  <a:gd name="connsiteX79" fmla="*/ 795337 w 1028700"/>
                  <a:gd name="connsiteY79" fmla="*/ 776287 h 1024171"/>
                  <a:gd name="connsiteX80" fmla="*/ 816769 w 1028700"/>
                  <a:gd name="connsiteY80" fmla="*/ 778669 h 1024171"/>
                  <a:gd name="connsiteX81" fmla="*/ 823912 w 1028700"/>
                  <a:gd name="connsiteY81" fmla="*/ 797719 h 1024171"/>
                  <a:gd name="connsiteX82" fmla="*/ 821531 w 1028700"/>
                  <a:gd name="connsiteY82" fmla="*/ 807244 h 1024171"/>
                  <a:gd name="connsiteX83" fmla="*/ 823912 w 1028700"/>
                  <a:gd name="connsiteY83" fmla="*/ 823912 h 1024171"/>
                  <a:gd name="connsiteX84" fmla="*/ 831056 w 1028700"/>
                  <a:gd name="connsiteY84" fmla="*/ 821531 h 1024171"/>
                  <a:gd name="connsiteX85" fmla="*/ 847725 w 1028700"/>
                  <a:gd name="connsiteY85" fmla="*/ 840581 h 1024171"/>
                  <a:gd name="connsiteX86" fmla="*/ 864394 w 1028700"/>
                  <a:gd name="connsiteY86" fmla="*/ 842962 h 1024171"/>
                  <a:gd name="connsiteX87" fmla="*/ 869156 w 1028700"/>
                  <a:gd name="connsiteY87" fmla="*/ 857250 h 1024171"/>
                  <a:gd name="connsiteX88" fmla="*/ 871537 w 1028700"/>
                  <a:gd name="connsiteY88" fmla="*/ 864394 h 1024171"/>
                  <a:gd name="connsiteX89" fmla="*/ 888206 w 1028700"/>
                  <a:gd name="connsiteY89" fmla="*/ 869156 h 1024171"/>
                  <a:gd name="connsiteX90" fmla="*/ 892969 w 1028700"/>
                  <a:gd name="connsiteY90" fmla="*/ 883444 h 1024171"/>
                  <a:gd name="connsiteX91" fmla="*/ 895350 w 1028700"/>
                  <a:gd name="connsiteY91" fmla="*/ 890587 h 1024171"/>
                  <a:gd name="connsiteX92" fmla="*/ 921544 w 1028700"/>
                  <a:gd name="connsiteY92" fmla="*/ 900112 h 1024171"/>
                  <a:gd name="connsiteX93" fmla="*/ 926306 w 1028700"/>
                  <a:gd name="connsiteY93" fmla="*/ 914400 h 1024171"/>
                  <a:gd name="connsiteX94" fmla="*/ 935831 w 1028700"/>
                  <a:gd name="connsiteY94" fmla="*/ 923925 h 1024171"/>
                  <a:gd name="connsiteX95" fmla="*/ 950119 w 1028700"/>
                  <a:gd name="connsiteY95" fmla="*/ 926306 h 1024171"/>
                  <a:gd name="connsiteX96" fmla="*/ 952500 w 1028700"/>
                  <a:gd name="connsiteY96" fmla="*/ 938212 h 1024171"/>
                  <a:gd name="connsiteX97" fmla="*/ 959644 w 1028700"/>
                  <a:gd name="connsiteY97" fmla="*/ 940594 h 1024171"/>
                  <a:gd name="connsiteX98" fmla="*/ 962025 w 1028700"/>
                  <a:gd name="connsiteY98" fmla="*/ 947737 h 1024171"/>
                  <a:gd name="connsiteX99" fmla="*/ 966787 w 1028700"/>
                  <a:gd name="connsiteY99" fmla="*/ 981075 h 1024171"/>
                  <a:gd name="connsiteX100" fmla="*/ 969169 w 1028700"/>
                  <a:gd name="connsiteY100" fmla="*/ 990600 h 1024171"/>
                  <a:gd name="connsiteX101" fmla="*/ 997744 w 1028700"/>
                  <a:gd name="connsiteY101" fmla="*/ 992981 h 1024171"/>
                  <a:gd name="connsiteX102" fmla="*/ 1000125 w 1028700"/>
                  <a:gd name="connsiteY102" fmla="*/ 1021556 h 1024171"/>
                  <a:gd name="connsiteX103" fmla="*/ 1009650 w 1028700"/>
                  <a:gd name="connsiteY103" fmla="*/ 1023937 h 1024171"/>
                  <a:gd name="connsiteX104" fmla="*/ 1028700 w 1028700"/>
                  <a:gd name="connsiteY104" fmla="*/ 1023937 h 1024171"/>
                  <a:gd name="connsiteX0" fmla="*/ 0 w 1009650"/>
                  <a:gd name="connsiteY0" fmla="*/ 0 h 1023937"/>
                  <a:gd name="connsiteX1" fmla="*/ 9525 w 1009650"/>
                  <a:gd name="connsiteY1" fmla="*/ 11906 h 1023937"/>
                  <a:gd name="connsiteX2" fmla="*/ 26194 w 1009650"/>
                  <a:gd name="connsiteY2" fmla="*/ 28575 h 1023937"/>
                  <a:gd name="connsiteX3" fmla="*/ 42862 w 1009650"/>
                  <a:gd name="connsiteY3" fmla="*/ 45244 h 1023937"/>
                  <a:gd name="connsiteX4" fmla="*/ 78581 w 1009650"/>
                  <a:gd name="connsiteY4" fmla="*/ 47625 h 1023937"/>
                  <a:gd name="connsiteX5" fmla="*/ 128587 w 1009650"/>
                  <a:gd name="connsiteY5" fmla="*/ 71437 h 1023937"/>
                  <a:gd name="connsiteX6" fmla="*/ 130969 w 1009650"/>
                  <a:gd name="connsiteY6" fmla="*/ 78581 h 1023937"/>
                  <a:gd name="connsiteX7" fmla="*/ 133350 w 1009650"/>
                  <a:gd name="connsiteY7" fmla="*/ 90487 h 1023937"/>
                  <a:gd name="connsiteX8" fmla="*/ 140494 w 1009650"/>
                  <a:gd name="connsiteY8" fmla="*/ 92869 h 1023937"/>
                  <a:gd name="connsiteX9" fmla="*/ 161925 w 1009650"/>
                  <a:gd name="connsiteY9" fmla="*/ 95250 h 1023937"/>
                  <a:gd name="connsiteX10" fmla="*/ 178594 w 1009650"/>
                  <a:gd name="connsiteY10" fmla="*/ 97631 h 1023937"/>
                  <a:gd name="connsiteX11" fmla="*/ 180975 w 1009650"/>
                  <a:gd name="connsiteY11" fmla="*/ 116681 h 1023937"/>
                  <a:gd name="connsiteX12" fmla="*/ 197644 w 1009650"/>
                  <a:gd name="connsiteY12" fmla="*/ 126206 h 1023937"/>
                  <a:gd name="connsiteX13" fmla="*/ 209550 w 1009650"/>
                  <a:gd name="connsiteY13" fmla="*/ 128587 h 1023937"/>
                  <a:gd name="connsiteX14" fmla="*/ 219075 w 1009650"/>
                  <a:gd name="connsiteY14" fmla="*/ 130969 h 1023937"/>
                  <a:gd name="connsiteX15" fmla="*/ 252412 w 1009650"/>
                  <a:gd name="connsiteY15" fmla="*/ 133350 h 1023937"/>
                  <a:gd name="connsiteX16" fmla="*/ 276225 w 1009650"/>
                  <a:gd name="connsiteY16" fmla="*/ 142875 h 1023937"/>
                  <a:gd name="connsiteX17" fmla="*/ 278606 w 1009650"/>
                  <a:gd name="connsiteY17" fmla="*/ 152400 h 1023937"/>
                  <a:gd name="connsiteX18" fmla="*/ 283369 w 1009650"/>
                  <a:gd name="connsiteY18" fmla="*/ 159544 h 1023937"/>
                  <a:gd name="connsiteX19" fmla="*/ 295275 w 1009650"/>
                  <a:gd name="connsiteY19" fmla="*/ 176212 h 1023937"/>
                  <a:gd name="connsiteX20" fmla="*/ 340519 w 1009650"/>
                  <a:gd name="connsiteY20" fmla="*/ 178594 h 1023937"/>
                  <a:gd name="connsiteX21" fmla="*/ 342900 w 1009650"/>
                  <a:gd name="connsiteY21" fmla="*/ 192881 h 1023937"/>
                  <a:gd name="connsiteX22" fmla="*/ 350044 w 1009650"/>
                  <a:gd name="connsiteY22" fmla="*/ 195262 h 1023937"/>
                  <a:gd name="connsiteX23" fmla="*/ 354806 w 1009650"/>
                  <a:gd name="connsiteY23" fmla="*/ 202406 h 1023937"/>
                  <a:gd name="connsiteX24" fmla="*/ 376237 w 1009650"/>
                  <a:gd name="connsiteY24" fmla="*/ 219075 h 1023937"/>
                  <a:gd name="connsiteX25" fmla="*/ 383381 w 1009650"/>
                  <a:gd name="connsiteY25" fmla="*/ 240506 h 1023937"/>
                  <a:gd name="connsiteX26" fmla="*/ 388144 w 1009650"/>
                  <a:gd name="connsiteY26" fmla="*/ 247650 h 1023937"/>
                  <a:gd name="connsiteX27" fmla="*/ 407194 w 1009650"/>
                  <a:gd name="connsiteY27" fmla="*/ 250031 h 1023937"/>
                  <a:gd name="connsiteX28" fmla="*/ 411956 w 1009650"/>
                  <a:gd name="connsiteY28" fmla="*/ 266700 h 1023937"/>
                  <a:gd name="connsiteX29" fmla="*/ 419100 w 1009650"/>
                  <a:gd name="connsiteY29" fmla="*/ 269081 h 1023937"/>
                  <a:gd name="connsiteX30" fmla="*/ 431006 w 1009650"/>
                  <a:gd name="connsiteY30" fmla="*/ 273844 h 1023937"/>
                  <a:gd name="connsiteX31" fmla="*/ 435769 w 1009650"/>
                  <a:gd name="connsiteY31" fmla="*/ 288131 h 1023937"/>
                  <a:gd name="connsiteX32" fmla="*/ 445294 w 1009650"/>
                  <a:gd name="connsiteY32" fmla="*/ 300037 h 1023937"/>
                  <a:gd name="connsiteX33" fmla="*/ 466725 w 1009650"/>
                  <a:gd name="connsiteY33" fmla="*/ 302419 h 1023937"/>
                  <a:gd name="connsiteX34" fmla="*/ 478631 w 1009650"/>
                  <a:gd name="connsiteY34" fmla="*/ 304800 h 1023937"/>
                  <a:gd name="connsiteX35" fmla="*/ 488156 w 1009650"/>
                  <a:gd name="connsiteY35" fmla="*/ 319087 h 1023937"/>
                  <a:gd name="connsiteX36" fmla="*/ 504825 w 1009650"/>
                  <a:gd name="connsiteY36" fmla="*/ 321469 h 1023937"/>
                  <a:gd name="connsiteX37" fmla="*/ 504825 w 1009650"/>
                  <a:gd name="connsiteY37" fmla="*/ 361950 h 1023937"/>
                  <a:gd name="connsiteX38" fmla="*/ 523875 w 1009650"/>
                  <a:gd name="connsiteY38" fmla="*/ 366712 h 1023937"/>
                  <a:gd name="connsiteX39" fmla="*/ 526256 w 1009650"/>
                  <a:gd name="connsiteY39" fmla="*/ 376237 h 1023937"/>
                  <a:gd name="connsiteX40" fmla="*/ 533400 w 1009650"/>
                  <a:gd name="connsiteY40" fmla="*/ 381000 h 1023937"/>
                  <a:gd name="connsiteX41" fmla="*/ 552450 w 1009650"/>
                  <a:gd name="connsiteY41" fmla="*/ 397669 h 1023937"/>
                  <a:gd name="connsiteX42" fmla="*/ 559594 w 1009650"/>
                  <a:gd name="connsiteY42" fmla="*/ 400050 h 1023937"/>
                  <a:gd name="connsiteX43" fmla="*/ 564356 w 1009650"/>
                  <a:gd name="connsiteY43" fmla="*/ 416719 h 1023937"/>
                  <a:gd name="connsiteX44" fmla="*/ 571500 w 1009650"/>
                  <a:gd name="connsiteY44" fmla="*/ 419100 h 1023937"/>
                  <a:gd name="connsiteX45" fmla="*/ 583406 w 1009650"/>
                  <a:gd name="connsiteY45" fmla="*/ 421481 h 1023937"/>
                  <a:gd name="connsiteX46" fmla="*/ 588169 w 1009650"/>
                  <a:gd name="connsiteY46" fmla="*/ 438150 h 1023937"/>
                  <a:gd name="connsiteX47" fmla="*/ 592931 w 1009650"/>
                  <a:gd name="connsiteY47" fmla="*/ 457200 h 1023937"/>
                  <a:gd name="connsiteX48" fmla="*/ 595312 w 1009650"/>
                  <a:gd name="connsiteY48" fmla="*/ 473869 h 1023937"/>
                  <a:gd name="connsiteX49" fmla="*/ 597694 w 1009650"/>
                  <a:gd name="connsiteY49" fmla="*/ 481012 h 1023937"/>
                  <a:gd name="connsiteX50" fmla="*/ 616744 w 1009650"/>
                  <a:gd name="connsiteY50" fmla="*/ 483394 h 1023937"/>
                  <a:gd name="connsiteX51" fmla="*/ 619125 w 1009650"/>
                  <a:gd name="connsiteY51" fmla="*/ 495300 h 1023937"/>
                  <a:gd name="connsiteX52" fmla="*/ 626269 w 1009650"/>
                  <a:gd name="connsiteY52" fmla="*/ 497681 h 1023937"/>
                  <a:gd name="connsiteX53" fmla="*/ 631031 w 1009650"/>
                  <a:gd name="connsiteY53" fmla="*/ 504825 h 1023937"/>
                  <a:gd name="connsiteX54" fmla="*/ 633412 w 1009650"/>
                  <a:gd name="connsiteY54" fmla="*/ 540544 h 1023937"/>
                  <a:gd name="connsiteX55" fmla="*/ 635794 w 1009650"/>
                  <a:gd name="connsiteY55" fmla="*/ 550069 h 1023937"/>
                  <a:gd name="connsiteX56" fmla="*/ 642937 w 1009650"/>
                  <a:gd name="connsiteY56" fmla="*/ 552450 h 1023937"/>
                  <a:gd name="connsiteX57" fmla="*/ 657225 w 1009650"/>
                  <a:gd name="connsiteY57" fmla="*/ 554831 h 1023937"/>
                  <a:gd name="connsiteX58" fmla="*/ 659606 w 1009650"/>
                  <a:gd name="connsiteY58" fmla="*/ 564356 h 1023937"/>
                  <a:gd name="connsiteX59" fmla="*/ 661987 w 1009650"/>
                  <a:gd name="connsiteY59" fmla="*/ 571500 h 1023937"/>
                  <a:gd name="connsiteX60" fmla="*/ 664369 w 1009650"/>
                  <a:gd name="connsiteY60" fmla="*/ 583406 h 1023937"/>
                  <a:gd name="connsiteX61" fmla="*/ 666750 w 1009650"/>
                  <a:gd name="connsiteY61" fmla="*/ 597694 h 1023937"/>
                  <a:gd name="connsiteX62" fmla="*/ 669131 w 1009650"/>
                  <a:gd name="connsiteY62" fmla="*/ 604837 h 1023937"/>
                  <a:gd name="connsiteX63" fmla="*/ 690562 w 1009650"/>
                  <a:gd name="connsiteY63" fmla="*/ 609600 h 1023937"/>
                  <a:gd name="connsiteX64" fmla="*/ 688181 w 1009650"/>
                  <a:gd name="connsiteY64" fmla="*/ 640556 h 1023937"/>
                  <a:gd name="connsiteX65" fmla="*/ 690562 w 1009650"/>
                  <a:gd name="connsiteY65" fmla="*/ 650081 h 1023937"/>
                  <a:gd name="connsiteX66" fmla="*/ 719137 w 1009650"/>
                  <a:gd name="connsiteY66" fmla="*/ 652462 h 1023937"/>
                  <a:gd name="connsiteX67" fmla="*/ 721519 w 1009650"/>
                  <a:gd name="connsiteY67" fmla="*/ 666750 h 1023937"/>
                  <a:gd name="connsiteX68" fmla="*/ 723900 w 1009650"/>
                  <a:gd name="connsiteY68" fmla="*/ 676275 h 1023937"/>
                  <a:gd name="connsiteX69" fmla="*/ 735806 w 1009650"/>
                  <a:gd name="connsiteY69" fmla="*/ 678656 h 1023937"/>
                  <a:gd name="connsiteX70" fmla="*/ 738187 w 1009650"/>
                  <a:gd name="connsiteY70" fmla="*/ 690562 h 1023937"/>
                  <a:gd name="connsiteX71" fmla="*/ 740569 w 1009650"/>
                  <a:gd name="connsiteY71" fmla="*/ 697706 h 1023937"/>
                  <a:gd name="connsiteX72" fmla="*/ 742950 w 1009650"/>
                  <a:gd name="connsiteY72" fmla="*/ 719137 h 1023937"/>
                  <a:gd name="connsiteX73" fmla="*/ 762000 w 1009650"/>
                  <a:gd name="connsiteY73" fmla="*/ 726281 h 1023937"/>
                  <a:gd name="connsiteX74" fmla="*/ 766762 w 1009650"/>
                  <a:gd name="connsiteY74" fmla="*/ 740569 h 1023937"/>
                  <a:gd name="connsiteX75" fmla="*/ 769144 w 1009650"/>
                  <a:gd name="connsiteY75" fmla="*/ 750094 h 1023937"/>
                  <a:gd name="connsiteX76" fmla="*/ 778669 w 1009650"/>
                  <a:gd name="connsiteY76" fmla="*/ 752475 h 1023937"/>
                  <a:gd name="connsiteX77" fmla="*/ 790575 w 1009650"/>
                  <a:gd name="connsiteY77" fmla="*/ 754856 h 1023937"/>
                  <a:gd name="connsiteX78" fmla="*/ 792956 w 1009650"/>
                  <a:gd name="connsiteY78" fmla="*/ 769144 h 1023937"/>
                  <a:gd name="connsiteX79" fmla="*/ 795337 w 1009650"/>
                  <a:gd name="connsiteY79" fmla="*/ 776287 h 1023937"/>
                  <a:gd name="connsiteX80" fmla="*/ 816769 w 1009650"/>
                  <a:gd name="connsiteY80" fmla="*/ 778669 h 1023937"/>
                  <a:gd name="connsiteX81" fmla="*/ 823912 w 1009650"/>
                  <a:gd name="connsiteY81" fmla="*/ 797719 h 1023937"/>
                  <a:gd name="connsiteX82" fmla="*/ 821531 w 1009650"/>
                  <a:gd name="connsiteY82" fmla="*/ 807244 h 1023937"/>
                  <a:gd name="connsiteX83" fmla="*/ 823912 w 1009650"/>
                  <a:gd name="connsiteY83" fmla="*/ 823912 h 1023937"/>
                  <a:gd name="connsiteX84" fmla="*/ 831056 w 1009650"/>
                  <a:gd name="connsiteY84" fmla="*/ 821531 h 1023937"/>
                  <a:gd name="connsiteX85" fmla="*/ 847725 w 1009650"/>
                  <a:gd name="connsiteY85" fmla="*/ 840581 h 1023937"/>
                  <a:gd name="connsiteX86" fmla="*/ 864394 w 1009650"/>
                  <a:gd name="connsiteY86" fmla="*/ 842962 h 1023937"/>
                  <a:gd name="connsiteX87" fmla="*/ 869156 w 1009650"/>
                  <a:gd name="connsiteY87" fmla="*/ 857250 h 1023937"/>
                  <a:gd name="connsiteX88" fmla="*/ 871537 w 1009650"/>
                  <a:gd name="connsiteY88" fmla="*/ 864394 h 1023937"/>
                  <a:gd name="connsiteX89" fmla="*/ 888206 w 1009650"/>
                  <a:gd name="connsiteY89" fmla="*/ 869156 h 1023937"/>
                  <a:gd name="connsiteX90" fmla="*/ 892969 w 1009650"/>
                  <a:gd name="connsiteY90" fmla="*/ 883444 h 1023937"/>
                  <a:gd name="connsiteX91" fmla="*/ 895350 w 1009650"/>
                  <a:gd name="connsiteY91" fmla="*/ 890587 h 1023937"/>
                  <a:gd name="connsiteX92" fmla="*/ 921544 w 1009650"/>
                  <a:gd name="connsiteY92" fmla="*/ 900112 h 1023937"/>
                  <a:gd name="connsiteX93" fmla="*/ 926306 w 1009650"/>
                  <a:gd name="connsiteY93" fmla="*/ 914400 h 1023937"/>
                  <a:gd name="connsiteX94" fmla="*/ 935831 w 1009650"/>
                  <a:gd name="connsiteY94" fmla="*/ 923925 h 1023937"/>
                  <a:gd name="connsiteX95" fmla="*/ 950119 w 1009650"/>
                  <a:gd name="connsiteY95" fmla="*/ 926306 h 1023937"/>
                  <a:gd name="connsiteX96" fmla="*/ 952500 w 1009650"/>
                  <a:gd name="connsiteY96" fmla="*/ 938212 h 1023937"/>
                  <a:gd name="connsiteX97" fmla="*/ 959644 w 1009650"/>
                  <a:gd name="connsiteY97" fmla="*/ 940594 h 1023937"/>
                  <a:gd name="connsiteX98" fmla="*/ 962025 w 1009650"/>
                  <a:gd name="connsiteY98" fmla="*/ 947737 h 1023937"/>
                  <a:gd name="connsiteX99" fmla="*/ 966787 w 1009650"/>
                  <a:gd name="connsiteY99" fmla="*/ 981075 h 1023937"/>
                  <a:gd name="connsiteX100" fmla="*/ 969169 w 1009650"/>
                  <a:gd name="connsiteY100" fmla="*/ 990600 h 1023937"/>
                  <a:gd name="connsiteX101" fmla="*/ 997744 w 1009650"/>
                  <a:gd name="connsiteY101" fmla="*/ 992981 h 1023937"/>
                  <a:gd name="connsiteX102" fmla="*/ 1000125 w 1009650"/>
                  <a:gd name="connsiteY102" fmla="*/ 1021556 h 1023937"/>
                  <a:gd name="connsiteX103" fmla="*/ 1009650 w 1009650"/>
                  <a:gd name="connsiteY103" fmla="*/ 1023937 h 1023937"/>
                  <a:gd name="connsiteX0" fmla="*/ 0 w 1009650"/>
                  <a:gd name="connsiteY0" fmla="*/ 0 h 1023937"/>
                  <a:gd name="connsiteX1" fmla="*/ 9525 w 1009650"/>
                  <a:gd name="connsiteY1" fmla="*/ 11906 h 1023937"/>
                  <a:gd name="connsiteX2" fmla="*/ 26194 w 1009650"/>
                  <a:gd name="connsiteY2" fmla="*/ 28575 h 1023937"/>
                  <a:gd name="connsiteX3" fmla="*/ 42862 w 1009650"/>
                  <a:gd name="connsiteY3" fmla="*/ 45244 h 1023937"/>
                  <a:gd name="connsiteX4" fmla="*/ 78581 w 1009650"/>
                  <a:gd name="connsiteY4" fmla="*/ 47625 h 1023937"/>
                  <a:gd name="connsiteX5" fmla="*/ 128587 w 1009650"/>
                  <a:gd name="connsiteY5" fmla="*/ 71437 h 1023937"/>
                  <a:gd name="connsiteX6" fmla="*/ 130969 w 1009650"/>
                  <a:gd name="connsiteY6" fmla="*/ 78581 h 1023937"/>
                  <a:gd name="connsiteX7" fmla="*/ 133350 w 1009650"/>
                  <a:gd name="connsiteY7" fmla="*/ 90487 h 1023937"/>
                  <a:gd name="connsiteX8" fmla="*/ 140494 w 1009650"/>
                  <a:gd name="connsiteY8" fmla="*/ 92869 h 1023937"/>
                  <a:gd name="connsiteX9" fmla="*/ 161925 w 1009650"/>
                  <a:gd name="connsiteY9" fmla="*/ 95250 h 1023937"/>
                  <a:gd name="connsiteX10" fmla="*/ 178594 w 1009650"/>
                  <a:gd name="connsiteY10" fmla="*/ 97631 h 1023937"/>
                  <a:gd name="connsiteX11" fmla="*/ 180975 w 1009650"/>
                  <a:gd name="connsiteY11" fmla="*/ 116681 h 1023937"/>
                  <a:gd name="connsiteX12" fmla="*/ 197644 w 1009650"/>
                  <a:gd name="connsiteY12" fmla="*/ 126206 h 1023937"/>
                  <a:gd name="connsiteX13" fmla="*/ 209550 w 1009650"/>
                  <a:gd name="connsiteY13" fmla="*/ 128587 h 1023937"/>
                  <a:gd name="connsiteX14" fmla="*/ 219075 w 1009650"/>
                  <a:gd name="connsiteY14" fmla="*/ 130969 h 1023937"/>
                  <a:gd name="connsiteX15" fmla="*/ 252412 w 1009650"/>
                  <a:gd name="connsiteY15" fmla="*/ 133350 h 1023937"/>
                  <a:gd name="connsiteX16" fmla="*/ 276225 w 1009650"/>
                  <a:gd name="connsiteY16" fmla="*/ 142875 h 1023937"/>
                  <a:gd name="connsiteX17" fmla="*/ 278606 w 1009650"/>
                  <a:gd name="connsiteY17" fmla="*/ 152400 h 1023937"/>
                  <a:gd name="connsiteX18" fmla="*/ 283369 w 1009650"/>
                  <a:gd name="connsiteY18" fmla="*/ 159544 h 1023937"/>
                  <a:gd name="connsiteX19" fmla="*/ 295275 w 1009650"/>
                  <a:gd name="connsiteY19" fmla="*/ 176212 h 1023937"/>
                  <a:gd name="connsiteX20" fmla="*/ 340519 w 1009650"/>
                  <a:gd name="connsiteY20" fmla="*/ 178594 h 1023937"/>
                  <a:gd name="connsiteX21" fmla="*/ 342900 w 1009650"/>
                  <a:gd name="connsiteY21" fmla="*/ 192881 h 1023937"/>
                  <a:gd name="connsiteX22" fmla="*/ 350044 w 1009650"/>
                  <a:gd name="connsiteY22" fmla="*/ 195262 h 1023937"/>
                  <a:gd name="connsiteX23" fmla="*/ 354806 w 1009650"/>
                  <a:gd name="connsiteY23" fmla="*/ 202406 h 1023937"/>
                  <a:gd name="connsiteX24" fmla="*/ 376237 w 1009650"/>
                  <a:gd name="connsiteY24" fmla="*/ 219075 h 1023937"/>
                  <a:gd name="connsiteX25" fmla="*/ 383381 w 1009650"/>
                  <a:gd name="connsiteY25" fmla="*/ 240506 h 1023937"/>
                  <a:gd name="connsiteX26" fmla="*/ 388144 w 1009650"/>
                  <a:gd name="connsiteY26" fmla="*/ 247650 h 1023937"/>
                  <a:gd name="connsiteX27" fmla="*/ 407194 w 1009650"/>
                  <a:gd name="connsiteY27" fmla="*/ 250031 h 1023937"/>
                  <a:gd name="connsiteX28" fmla="*/ 411956 w 1009650"/>
                  <a:gd name="connsiteY28" fmla="*/ 266700 h 1023937"/>
                  <a:gd name="connsiteX29" fmla="*/ 419100 w 1009650"/>
                  <a:gd name="connsiteY29" fmla="*/ 269081 h 1023937"/>
                  <a:gd name="connsiteX30" fmla="*/ 431006 w 1009650"/>
                  <a:gd name="connsiteY30" fmla="*/ 273844 h 1023937"/>
                  <a:gd name="connsiteX31" fmla="*/ 435769 w 1009650"/>
                  <a:gd name="connsiteY31" fmla="*/ 288131 h 1023937"/>
                  <a:gd name="connsiteX32" fmla="*/ 445294 w 1009650"/>
                  <a:gd name="connsiteY32" fmla="*/ 300037 h 1023937"/>
                  <a:gd name="connsiteX33" fmla="*/ 466725 w 1009650"/>
                  <a:gd name="connsiteY33" fmla="*/ 302419 h 1023937"/>
                  <a:gd name="connsiteX34" fmla="*/ 478631 w 1009650"/>
                  <a:gd name="connsiteY34" fmla="*/ 304800 h 1023937"/>
                  <a:gd name="connsiteX35" fmla="*/ 488156 w 1009650"/>
                  <a:gd name="connsiteY35" fmla="*/ 319087 h 1023937"/>
                  <a:gd name="connsiteX36" fmla="*/ 504825 w 1009650"/>
                  <a:gd name="connsiteY36" fmla="*/ 321469 h 1023937"/>
                  <a:gd name="connsiteX37" fmla="*/ 504825 w 1009650"/>
                  <a:gd name="connsiteY37" fmla="*/ 361950 h 1023937"/>
                  <a:gd name="connsiteX38" fmla="*/ 523875 w 1009650"/>
                  <a:gd name="connsiteY38" fmla="*/ 366712 h 1023937"/>
                  <a:gd name="connsiteX39" fmla="*/ 526256 w 1009650"/>
                  <a:gd name="connsiteY39" fmla="*/ 376237 h 1023937"/>
                  <a:gd name="connsiteX40" fmla="*/ 533400 w 1009650"/>
                  <a:gd name="connsiteY40" fmla="*/ 381000 h 1023937"/>
                  <a:gd name="connsiteX41" fmla="*/ 552450 w 1009650"/>
                  <a:gd name="connsiteY41" fmla="*/ 397669 h 1023937"/>
                  <a:gd name="connsiteX42" fmla="*/ 559594 w 1009650"/>
                  <a:gd name="connsiteY42" fmla="*/ 400050 h 1023937"/>
                  <a:gd name="connsiteX43" fmla="*/ 564356 w 1009650"/>
                  <a:gd name="connsiteY43" fmla="*/ 416719 h 1023937"/>
                  <a:gd name="connsiteX44" fmla="*/ 571500 w 1009650"/>
                  <a:gd name="connsiteY44" fmla="*/ 419100 h 1023937"/>
                  <a:gd name="connsiteX45" fmla="*/ 583406 w 1009650"/>
                  <a:gd name="connsiteY45" fmla="*/ 421481 h 1023937"/>
                  <a:gd name="connsiteX46" fmla="*/ 588169 w 1009650"/>
                  <a:gd name="connsiteY46" fmla="*/ 438150 h 1023937"/>
                  <a:gd name="connsiteX47" fmla="*/ 592931 w 1009650"/>
                  <a:gd name="connsiteY47" fmla="*/ 457200 h 1023937"/>
                  <a:gd name="connsiteX48" fmla="*/ 595312 w 1009650"/>
                  <a:gd name="connsiteY48" fmla="*/ 473869 h 1023937"/>
                  <a:gd name="connsiteX49" fmla="*/ 597694 w 1009650"/>
                  <a:gd name="connsiteY49" fmla="*/ 481012 h 1023937"/>
                  <a:gd name="connsiteX50" fmla="*/ 616744 w 1009650"/>
                  <a:gd name="connsiteY50" fmla="*/ 483394 h 1023937"/>
                  <a:gd name="connsiteX51" fmla="*/ 619125 w 1009650"/>
                  <a:gd name="connsiteY51" fmla="*/ 495300 h 1023937"/>
                  <a:gd name="connsiteX52" fmla="*/ 626269 w 1009650"/>
                  <a:gd name="connsiteY52" fmla="*/ 497681 h 1023937"/>
                  <a:gd name="connsiteX53" fmla="*/ 631031 w 1009650"/>
                  <a:gd name="connsiteY53" fmla="*/ 504825 h 1023937"/>
                  <a:gd name="connsiteX54" fmla="*/ 633412 w 1009650"/>
                  <a:gd name="connsiteY54" fmla="*/ 540544 h 1023937"/>
                  <a:gd name="connsiteX55" fmla="*/ 635794 w 1009650"/>
                  <a:gd name="connsiteY55" fmla="*/ 550069 h 1023937"/>
                  <a:gd name="connsiteX56" fmla="*/ 642937 w 1009650"/>
                  <a:gd name="connsiteY56" fmla="*/ 552450 h 1023937"/>
                  <a:gd name="connsiteX57" fmla="*/ 657225 w 1009650"/>
                  <a:gd name="connsiteY57" fmla="*/ 554831 h 1023937"/>
                  <a:gd name="connsiteX58" fmla="*/ 659606 w 1009650"/>
                  <a:gd name="connsiteY58" fmla="*/ 564356 h 1023937"/>
                  <a:gd name="connsiteX59" fmla="*/ 661987 w 1009650"/>
                  <a:gd name="connsiteY59" fmla="*/ 571500 h 1023937"/>
                  <a:gd name="connsiteX60" fmla="*/ 664369 w 1009650"/>
                  <a:gd name="connsiteY60" fmla="*/ 583406 h 1023937"/>
                  <a:gd name="connsiteX61" fmla="*/ 666750 w 1009650"/>
                  <a:gd name="connsiteY61" fmla="*/ 597694 h 1023937"/>
                  <a:gd name="connsiteX62" fmla="*/ 669131 w 1009650"/>
                  <a:gd name="connsiteY62" fmla="*/ 604837 h 1023937"/>
                  <a:gd name="connsiteX63" fmla="*/ 690562 w 1009650"/>
                  <a:gd name="connsiteY63" fmla="*/ 609600 h 1023937"/>
                  <a:gd name="connsiteX64" fmla="*/ 688181 w 1009650"/>
                  <a:gd name="connsiteY64" fmla="*/ 640556 h 1023937"/>
                  <a:gd name="connsiteX65" fmla="*/ 690562 w 1009650"/>
                  <a:gd name="connsiteY65" fmla="*/ 650081 h 1023937"/>
                  <a:gd name="connsiteX66" fmla="*/ 719137 w 1009650"/>
                  <a:gd name="connsiteY66" fmla="*/ 652462 h 1023937"/>
                  <a:gd name="connsiteX67" fmla="*/ 721519 w 1009650"/>
                  <a:gd name="connsiteY67" fmla="*/ 666750 h 1023937"/>
                  <a:gd name="connsiteX68" fmla="*/ 723900 w 1009650"/>
                  <a:gd name="connsiteY68" fmla="*/ 676275 h 1023937"/>
                  <a:gd name="connsiteX69" fmla="*/ 735806 w 1009650"/>
                  <a:gd name="connsiteY69" fmla="*/ 678656 h 1023937"/>
                  <a:gd name="connsiteX70" fmla="*/ 738187 w 1009650"/>
                  <a:gd name="connsiteY70" fmla="*/ 690562 h 1023937"/>
                  <a:gd name="connsiteX71" fmla="*/ 740569 w 1009650"/>
                  <a:gd name="connsiteY71" fmla="*/ 697706 h 1023937"/>
                  <a:gd name="connsiteX72" fmla="*/ 742950 w 1009650"/>
                  <a:gd name="connsiteY72" fmla="*/ 719137 h 1023937"/>
                  <a:gd name="connsiteX73" fmla="*/ 762000 w 1009650"/>
                  <a:gd name="connsiteY73" fmla="*/ 726281 h 1023937"/>
                  <a:gd name="connsiteX74" fmla="*/ 766762 w 1009650"/>
                  <a:gd name="connsiteY74" fmla="*/ 740569 h 1023937"/>
                  <a:gd name="connsiteX75" fmla="*/ 769144 w 1009650"/>
                  <a:gd name="connsiteY75" fmla="*/ 750094 h 1023937"/>
                  <a:gd name="connsiteX76" fmla="*/ 778669 w 1009650"/>
                  <a:gd name="connsiteY76" fmla="*/ 752475 h 1023937"/>
                  <a:gd name="connsiteX77" fmla="*/ 790575 w 1009650"/>
                  <a:gd name="connsiteY77" fmla="*/ 754856 h 1023937"/>
                  <a:gd name="connsiteX78" fmla="*/ 792956 w 1009650"/>
                  <a:gd name="connsiteY78" fmla="*/ 769144 h 1023937"/>
                  <a:gd name="connsiteX79" fmla="*/ 795337 w 1009650"/>
                  <a:gd name="connsiteY79" fmla="*/ 776287 h 1023937"/>
                  <a:gd name="connsiteX80" fmla="*/ 816769 w 1009650"/>
                  <a:gd name="connsiteY80" fmla="*/ 778669 h 1023937"/>
                  <a:gd name="connsiteX81" fmla="*/ 821531 w 1009650"/>
                  <a:gd name="connsiteY81" fmla="*/ 807244 h 1023937"/>
                  <a:gd name="connsiteX82" fmla="*/ 823912 w 1009650"/>
                  <a:gd name="connsiteY82" fmla="*/ 823912 h 1023937"/>
                  <a:gd name="connsiteX83" fmla="*/ 831056 w 1009650"/>
                  <a:gd name="connsiteY83" fmla="*/ 821531 h 1023937"/>
                  <a:gd name="connsiteX84" fmla="*/ 847725 w 1009650"/>
                  <a:gd name="connsiteY84" fmla="*/ 840581 h 1023937"/>
                  <a:gd name="connsiteX85" fmla="*/ 864394 w 1009650"/>
                  <a:gd name="connsiteY85" fmla="*/ 842962 h 1023937"/>
                  <a:gd name="connsiteX86" fmla="*/ 869156 w 1009650"/>
                  <a:gd name="connsiteY86" fmla="*/ 857250 h 1023937"/>
                  <a:gd name="connsiteX87" fmla="*/ 871537 w 1009650"/>
                  <a:gd name="connsiteY87" fmla="*/ 864394 h 1023937"/>
                  <a:gd name="connsiteX88" fmla="*/ 888206 w 1009650"/>
                  <a:gd name="connsiteY88" fmla="*/ 869156 h 1023937"/>
                  <a:gd name="connsiteX89" fmla="*/ 892969 w 1009650"/>
                  <a:gd name="connsiteY89" fmla="*/ 883444 h 1023937"/>
                  <a:gd name="connsiteX90" fmla="*/ 895350 w 1009650"/>
                  <a:gd name="connsiteY90" fmla="*/ 890587 h 1023937"/>
                  <a:gd name="connsiteX91" fmla="*/ 921544 w 1009650"/>
                  <a:gd name="connsiteY91" fmla="*/ 900112 h 1023937"/>
                  <a:gd name="connsiteX92" fmla="*/ 926306 w 1009650"/>
                  <a:gd name="connsiteY92" fmla="*/ 914400 h 1023937"/>
                  <a:gd name="connsiteX93" fmla="*/ 935831 w 1009650"/>
                  <a:gd name="connsiteY93" fmla="*/ 923925 h 1023937"/>
                  <a:gd name="connsiteX94" fmla="*/ 950119 w 1009650"/>
                  <a:gd name="connsiteY94" fmla="*/ 926306 h 1023937"/>
                  <a:gd name="connsiteX95" fmla="*/ 952500 w 1009650"/>
                  <a:gd name="connsiteY95" fmla="*/ 938212 h 1023937"/>
                  <a:gd name="connsiteX96" fmla="*/ 959644 w 1009650"/>
                  <a:gd name="connsiteY96" fmla="*/ 940594 h 1023937"/>
                  <a:gd name="connsiteX97" fmla="*/ 962025 w 1009650"/>
                  <a:gd name="connsiteY97" fmla="*/ 947737 h 1023937"/>
                  <a:gd name="connsiteX98" fmla="*/ 966787 w 1009650"/>
                  <a:gd name="connsiteY98" fmla="*/ 981075 h 1023937"/>
                  <a:gd name="connsiteX99" fmla="*/ 969169 w 1009650"/>
                  <a:gd name="connsiteY99" fmla="*/ 990600 h 1023937"/>
                  <a:gd name="connsiteX100" fmla="*/ 997744 w 1009650"/>
                  <a:gd name="connsiteY100" fmla="*/ 992981 h 1023937"/>
                  <a:gd name="connsiteX101" fmla="*/ 1000125 w 1009650"/>
                  <a:gd name="connsiteY101" fmla="*/ 1021556 h 1023937"/>
                  <a:gd name="connsiteX102" fmla="*/ 1009650 w 1009650"/>
                  <a:gd name="connsiteY102" fmla="*/ 1023937 h 1023937"/>
                  <a:gd name="connsiteX0" fmla="*/ 0 w 1009650"/>
                  <a:gd name="connsiteY0" fmla="*/ 0 h 1023937"/>
                  <a:gd name="connsiteX1" fmla="*/ 9525 w 1009650"/>
                  <a:gd name="connsiteY1" fmla="*/ 11906 h 1023937"/>
                  <a:gd name="connsiteX2" fmla="*/ 26194 w 1009650"/>
                  <a:gd name="connsiteY2" fmla="*/ 28575 h 1023937"/>
                  <a:gd name="connsiteX3" fmla="*/ 42862 w 1009650"/>
                  <a:gd name="connsiteY3" fmla="*/ 45244 h 1023937"/>
                  <a:gd name="connsiteX4" fmla="*/ 78581 w 1009650"/>
                  <a:gd name="connsiteY4" fmla="*/ 47625 h 1023937"/>
                  <a:gd name="connsiteX5" fmla="*/ 128587 w 1009650"/>
                  <a:gd name="connsiteY5" fmla="*/ 71437 h 1023937"/>
                  <a:gd name="connsiteX6" fmla="*/ 130969 w 1009650"/>
                  <a:gd name="connsiteY6" fmla="*/ 78581 h 1023937"/>
                  <a:gd name="connsiteX7" fmla="*/ 133350 w 1009650"/>
                  <a:gd name="connsiteY7" fmla="*/ 90487 h 1023937"/>
                  <a:gd name="connsiteX8" fmla="*/ 140494 w 1009650"/>
                  <a:gd name="connsiteY8" fmla="*/ 92869 h 1023937"/>
                  <a:gd name="connsiteX9" fmla="*/ 161925 w 1009650"/>
                  <a:gd name="connsiteY9" fmla="*/ 95250 h 1023937"/>
                  <a:gd name="connsiteX10" fmla="*/ 178594 w 1009650"/>
                  <a:gd name="connsiteY10" fmla="*/ 97631 h 1023937"/>
                  <a:gd name="connsiteX11" fmla="*/ 180975 w 1009650"/>
                  <a:gd name="connsiteY11" fmla="*/ 116681 h 1023937"/>
                  <a:gd name="connsiteX12" fmla="*/ 197644 w 1009650"/>
                  <a:gd name="connsiteY12" fmla="*/ 126206 h 1023937"/>
                  <a:gd name="connsiteX13" fmla="*/ 209550 w 1009650"/>
                  <a:gd name="connsiteY13" fmla="*/ 128587 h 1023937"/>
                  <a:gd name="connsiteX14" fmla="*/ 219075 w 1009650"/>
                  <a:gd name="connsiteY14" fmla="*/ 130969 h 1023937"/>
                  <a:gd name="connsiteX15" fmla="*/ 252412 w 1009650"/>
                  <a:gd name="connsiteY15" fmla="*/ 133350 h 1023937"/>
                  <a:gd name="connsiteX16" fmla="*/ 276225 w 1009650"/>
                  <a:gd name="connsiteY16" fmla="*/ 142875 h 1023937"/>
                  <a:gd name="connsiteX17" fmla="*/ 278606 w 1009650"/>
                  <a:gd name="connsiteY17" fmla="*/ 152400 h 1023937"/>
                  <a:gd name="connsiteX18" fmla="*/ 283369 w 1009650"/>
                  <a:gd name="connsiteY18" fmla="*/ 159544 h 1023937"/>
                  <a:gd name="connsiteX19" fmla="*/ 295275 w 1009650"/>
                  <a:gd name="connsiteY19" fmla="*/ 176212 h 1023937"/>
                  <a:gd name="connsiteX20" fmla="*/ 340519 w 1009650"/>
                  <a:gd name="connsiteY20" fmla="*/ 178594 h 1023937"/>
                  <a:gd name="connsiteX21" fmla="*/ 342900 w 1009650"/>
                  <a:gd name="connsiteY21" fmla="*/ 192881 h 1023937"/>
                  <a:gd name="connsiteX22" fmla="*/ 350044 w 1009650"/>
                  <a:gd name="connsiteY22" fmla="*/ 195262 h 1023937"/>
                  <a:gd name="connsiteX23" fmla="*/ 354806 w 1009650"/>
                  <a:gd name="connsiteY23" fmla="*/ 202406 h 1023937"/>
                  <a:gd name="connsiteX24" fmla="*/ 376237 w 1009650"/>
                  <a:gd name="connsiteY24" fmla="*/ 219075 h 1023937"/>
                  <a:gd name="connsiteX25" fmla="*/ 383381 w 1009650"/>
                  <a:gd name="connsiteY25" fmla="*/ 240506 h 1023937"/>
                  <a:gd name="connsiteX26" fmla="*/ 388144 w 1009650"/>
                  <a:gd name="connsiteY26" fmla="*/ 247650 h 1023937"/>
                  <a:gd name="connsiteX27" fmla="*/ 407194 w 1009650"/>
                  <a:gd name="connsiteY27" fmla="*/ 250031 h 1023937"/>
                  <a:gd name="connsiteX28" fmla="*/ 411956 w 1009650"/>
                  <a:gd name="connsiteY28" fmla="*/ 266700 h 1023937"/>
                  <a:gd name="connsiteX29" fmla="*/ 419100 w 1009650"/>
                  <a:gd name="connsiteY29" fmla="*/ 269081 h 1023937"/>
                  <a:gd name="connsiteX30" fmla="*/ 431006 w 1009650"/>
                  <a:gd name="connsiteY30" fmla="*/ 273844 h 1023937"/>
                  <a:gd name="connsiteX31" fmla="*/ 435769 w 1009650"/>
                  <a:gd name="connsiteY31" fmla="*/ 288131 h 1023937"/>
                  <a:gd name="connsiteX32" fmla="*/ 445294 w 1009650"/>
                  <a:gd name="connsiteY32" fmla="*/ 300037 h 1023937"/>
                  <a:gd name="connsiteX33" fmla="*/ 466725 w 1009650"/>
                  <a:gd name="connsiteY33" fmla="*/ 302419 h 1023937"/>
                  <a:gd name="connsiteX34" fmla="*/ 478631 w 1009650"/>
                  <a:gd name="connsiteY34" fmla="*/ 304800 h 1023937"/>
                  <a:gd name="connsiteX35" fmla="*/ 488156 w 1009650"/>
                  <a:gd name="connsiteY35" fmla="*/ 319087 h 1023937"/>
                  <a:gd name="connsiteX36" fmla="*/ 504825 w 1009650"/>
                  <a:gd name="connsiteY36" fmla="*/ 321469 h 1023937"/>
                  <a:gd name="connsiteX37" fmla="*/ 504825 w 1009650"/>
                  <a:gd name="connsiteY37" fmla="*/ 361950 h 1023937"/>
                  <a:gd name="connsiteX38" fmla="*/ 523875 w 1009650"/>
                  <a:gd name="connsiteY38" fmla="*/ 366712 h 1023937"/>
                  <a:gd name="connsiteX39" fmla="*/ 526256 w 1009650"/>
                  <a:gd name="connsiteY39" fmla="*/ 376237 h 1023937"/>
                  <a:gd name="connsiteX40" fmla="*/ 533400 w 1009650"/>
                  <a:gd name="connsiteY40" fmla="*/ 381000 h 1023937"/>
                  <a:gd name="connsiteX41" fmla="*/ 552450 w 1009650"/>
                  <a:gd name="connsiteY41" fmla="*/ 397669 h 1023937"/>
                  <a:gd name="connsiteX42" fmla="*/ 559594 w 1009650"/>
                  <a:gd name="connsiteY42" fmla="*/ 400050 h 1023937"/>
                  <a:gd name="connsiteX43" fmla="*/ 564356 w 1009650"/>
                  <a:gd name="connsiteY43" fmla="*/ 416719 h 1023937"/>
                  <a:gd name="connsiteX44" fmla="*/ 571500 w 1009650"/>
                  <a:gd name="connsiteY44" fmla="*/ 419100 h 1023937"/>
                  <a:gd name="connsiteX45" fmla="*/ 583406 w 1009650"/>
                  <a:gd name="connsiteY45" fmla="*/ 421481 h 1023937"/>
                  <a:gd name="connsiteX46" fmla="*/ 588169 w 1009650"/>
                  <a:gd name="connsiteY46" fmla="*/ 438150 h 1023937"/>
                  <a:gd name="connsiteX47" fmla="*/ 592931 w 1009650"/>
                  <a:gd name="connsiteY47" fmla="*/ 457200 h 1023937"/>
                  <a:gd name="connsiteX48" fmla="*/ 595312 w 1009650"/>
                  <a:gd name="connsiteY48" fmla="*/ 473869 h 1023937"/>
                  <a:gd name="connsiteX49" fmla="*/ 597694 w 1009650"/>
                  <a:gd name="connsiteY49" fmla="*/ 481012 h 1023937"/>
                  <a:gd name="connsiteX50" fmla="*/ 616744 w 1009650"/>
                  <a:gd name="connsiteY50" fmla="*/ 483394 h 1023937"/>
                  <a:gd name="connsiteX51" fmla="*/ 619125 w 1009650"/>
                  <a:gd name="connsiteY51" fmla="*/ 495300 h 1023937"/>
                  <a:gd name="connsiteX52" fmla="*/ 626269 w 1009650"/>
                  <a:gd name="connsiteY52" fmla="*/ 497681 h 1023937"/>
                  <a:gd name="connsiteX53" fmla="*/ 631031 w 1009650"/>
                  <a:gd name="connsiteY53" fmla="*/ 504825 h 1023937"/>
                  <a:gd name="connsiteX54" fmla="*/ 633412 w 1009650"/>
                  <a:gd name="connsiteY54" fmla="*/ 540544 h 1023937"/>
                  <a:gd name="connsiteX55" fmla="*/ 635794 w 1009650"/>
                  <a:gd name="connsiteY55" fmla="*/ 550069 h 1023937"/>
                  <a:gd name="connsiteX56" fmla="*/ 642937 w 1009650"/>
                  <a:gd name="connsiteY56" fmla="*/ 552450 h 1023937"/>
                  <a:gd name="connsiteX57" fmla="*/ 657225 w 1009650"/>
                  <a:gd name="connsiteY57" fmla="*/ 554831 h 1023937"/>
                  <a:gd name="connsiteX58" fmla="*/ 659606 w 1009650"/>
                  <a:gd name="connsiteY58" fmla="*/ 564356 h 1023937"/>
                  <a:gd name="connsiteX59" fmla="*/ 661987 w 1009650"/>
                  <a:gd name="connsiteY59" fmla="*/ 571500 h 1023937"/>
                  <a:gd name="connsiteX60" fmla="*/ 664369 w 1009650"/>
                  <a:gd name="connsiteY60" fmla="*/ 583406 h 1023937"/>
                  <a:gd name="connsiteX61" fmla="*/ 666750 w 1009650"/>
                  <a:gd name="connsiteY61" fmla="*/ 597694 h 1023937"/>
                  <a:gd name="connsiteX62" fmla="*/ 669131 w 1009650"/>
                  <a:gd name="connsiteY62" fmla="*/ 604837 h 1023937"/>
                  <a:gd name="connsiteX63" fmla="*/ 690562 w 1009650"/>
                  <a:gd name="connsiteY63" fmla="*/ 609600 h 1023937"/>
                  <a:gd name="connsiteX64" fmla="*/ 688181 w 1009650"/>
                  <a:gd name="connsiteY64" fmla="*/ 640556 h 1023937"/>
                  <a:gd name="connsiteX65" fmla="*/ 690562 w 1009650"/>
                  <a:gd name="connsiteY65" fmla="*/ 650081 h 1023937"/>
                  <a:gd name="connsiteX66" fmla="*/ 719137 w 1009650"/>
                  <a:gd name="connsiteY66" fmla="*/ 652462 h 1023937"/>
                  <a:gd name="connsiteX67" fmla="*/ 721519 w 1009650"/>
                  <a:gd name="connsiteY67" fmla="*/ 666750 h 1023937"/>
                  <a:gd name="connsiteX68" fmla="*/ 723900 w 1009650"/>
                  <a:gd name="connsiteY68" fmla="*/ 676275 h 1023937"/>
                  <a:gd name="connsiteX69" fmla="*/ 735806 w 1009650"/>
                  <a:gd name="connsiteY69" fmla="*/ 678656 h 1023937"/>
                  <a:gd name="connsiteX70" fmla="*/ 738187 w 1009650"/>
                  <a:gd name="connsiteY70" fmla="*/ 690562 h 1023937"/>
                  <a:gd name="connsiteX71" fmla="*/ 740569 w 1009650"/>
                  <a:gd name="connsiteY71" fmla="*/ 697706 h 1023937"/>
                  <a:gd name="connsiteX72" fmla="*/ 742950 w 1009650"/>
                  <a:gd name="connsiteY72" fmla="*/ 719137 h 1023937"/>
                  <a:gd name="connsiteX73" fmla="*/ 762000 w 1009650"/>
                  <a:gd name="connsiteY73" fmla="*/ 726281 h 1023937"/>
                  <a:gd name="connsiteX74" fmla="*/ 766762 w 1009650"/>
                  <a:gd name="connsiteY74" fmla="*/ 740569 h 1023937"/>
                  <a:gd name="connsiteX75" fmla="*/ 769144 w 1009650"/>
                  <a:gd name="connsiteY75" fmla="*/ 750094 h 1023937"/>
                  <a:gd name="connsiteX76" fmla="*/ 778669 w 1009650"/>
                  <a:gd name="connsiteY76" fmla="*/ 752475 h 1023937"/>
                  <a:gd name="connsiteX77" fmla="*/ 790575 w 1009650"/>
                  <a:gd name="connsiteY77" fmla="*/ 754856 h 1023937"/>
                  <a:gd name="connsiteX78" fmla="*/ 792956 w 1009650"/>
                  <a:gd name="connsiteY78" fmla="*/ 769144 h 1023937"/>
                  <a:gd name="connsiteX79" fmla="*/ 795337 w 1009650"/>
                  <a:gd name="connsiteY79" fmla="*/ 776287 h 1023937"/>
                  <a:gd name="connsiteX80" fmla="*/ 816769 w 1009650"/>
                  <a:gd name="connsiteY80" fmla="*/ 778669 h 1023937"/>
                  <a:gd name="connsiteX81" fmla="*/ 823912 w 1009650"/>
                  <a:gd name="connsiteY81" fmla="*/ 823912 h 1023937"/>
                  <a:gd name="connsiteX82" fmla="*/ 831056 w 1009650"/>
                  <a:gd name="connsiteY82" fmla="*/ 821531 h 1023937"/>
                  <a:gd name="connsiteX83" fmla="*/ 847725 w 1009650"/>
                  <a:gd name="connsiteY83" fmla="*/ 840581 h 1023937"/>
                  <a:gd name="connsiteX84" fmla="*/ 864394 w 1009650"/>
                  <a:gd name="connsiteY84" fmla="*/ 842962 h 1023937"/>
                  <a:gd name="connsiteX85" fmla="*/ 869156 w 1009650"/>
                  <a:gd name="connsiteY85" fmla="*/ 857250 h 1023937"/>
                  <a:gd name="connsiteX86" fmla="*/ 871537 w 1009650"/>
                  <a:gd name="connsiteY86" fmla="*/ 864394 h 1023937"/>
                  <a:gd name="connsiteX87" fmla="*/ 888206 w 1009650"/>
                  <a:gd name="connsiteY87" fmla="*/ 869156 h 1023937"/>
                  <a:gd name="connsiteX88" fmla="*/ 892969 w 1009650"/>
                  <a:gd name="connsiteY88" fmla="*/ 883444 h 1023937"/>
                  <a:gd name="connsiteX89" fmla="*/ 895350 w 1009650"/>
                  <a:gd name="connsiteY89" fmla="*/ 890587 h 1023937"/>
                  <a:gd name="connsiteX90" fmla="*/ 921544 w 1009650"/>
                  <a:gd name="connsiteY90" fmla="*/ 900112 h 1023937"/>
                  <a:gd name="connsiteX91" fmla="*/ 926306 w 1009650"/>
                  <a:gd name="connsiteY91" fmla="*/ 914400 h 1023937"/>
                  <a:gd name="connsiteX92" fmla="*/ 935831 w 1009650"/>
                  <a:gd name="connsiteY92" fmla="*/ 923925 h 1023937"/>
                  <a:gd name="connsiteX93" fmla="*/ 950119 w 1009650"/>
                  <a:gd name="connsiteY93" fmla="*/ 926306 h 1023937"/>
                  <a:gd name="connsiteX94" fmla="*/ 952500 w 1009650"/>
                  <a:gd name="connsiteY94" fmla="*/ 938212 h 1023937"/>
                  <a:gd name="connsiteX95" fmla="*/ 959644 w 1009650"/>
                  <a:gd name="connsiteY95" fmla="*/ 940594 h 1023937"/>
                  <a:gd name="connsiteX96" fmla="*/ 962025 w 1009650"/>
                  <a:gd name="connsiteY96" fmla="*/ 947737 h 1023937"/>
                  <a:gd name="connsiteX97" fmla="*/ 966787 w 1009650"/>
                  <a:gd name="connsiteY97" fmla="*/ 981075 h 1023937"/>
                  <a:gd name="connsiteX98" fmla="*/ 969169 w 1009650"/>
                  <a:gd name="connsiteY98" fmla="*/ 990600 h 1023937"/>
                  <a:gd name="connsiteX99" fmla="*/ 997744 w 1009650"/>
                  <a:gd name="connsiteY99" fmla="*/ 992981 h 1023937"/>
                  <a:gd name="connsiteX100" fmla="*/ 1000125 w 1009650"/>
                  <a:gd name="connsiteY100" fmla="*/ 1021556 h 1023937"/>
                  <a:gd name="connsiteX101" fmla="*/ 1009650 w 1009650"/>
                  <a:gd name="connsiteY101" fmla="*/ 1023937 h 1023937"/>
                  <a:gd name="connsiteX0" fmla="*/ 0 w 1009650"/>
                  <a:gd name="connsiteY0" fmla="*/ 0 h 1023937"/>
                  <a:gd name="connsiteX1" fmla="*/ 9525 w 1009650"/>
                  <a:gd name="connsiteY1" fmla="*/ 11906 h 1023937"/>
                  <a:gd name="connsiteX2" fmla="*/ 26194 w 1009650"/>
                  <a:gd name="connsiteY2" fmla="*/ 28575 h 1023937"/>
                  <a:gd name="connsiteX3" fmla="*/ 42862 w 1009650"/>
                  <a:gd name="connsiteY3" fmla="*/ 45244 h 1023937"/>
                  <a:gd name="connsiteX4" fmla="*/ 78581 w 1009650"/>
                  <a:gd name="connsiteY4" fmla="*/ 47625 h 1023937"/>
                  <a:gd name="connsiteX5" fmla="*/ 128587 w 1009650"/>
                  <a:gd name="connsiteY5" fmla="*/ 71437 h 1023937"/>
                  <a:gd name="connsiteX6" fmla="*/ 130969 w 1009650"/>
                  <a:gd name="connsiteY6" fmla="*/ 78581 h 1023937"/>
                  <a:gd name="connsiteX7" fmla="*/ 133350 w 1009650"/>
                  <a:gd name="connsiteY7" fmla="*/ 90487 h 1023937"/>
                  <a:gd name="connsiteX8" fmla="*/ 140494 w 1009650"/>
                  <a:gd name="connsiteY8" fmla="*/ 92869 h 1023937"/>
                  <a:gd name="connsiteX9" fmla="*/ 161925 w 1009650"/>
                  <a:gd name="connsiteY9" fmla="*/ 95250 h 1023937"/>
                  <a:gd name="connsiteX10" fmla="*/ 178594 w 1009650"/>
                  <a:gd name="connsiteY10" fmla="*/ 97631 h 1023937"/>
                  <a:gd name="connsiteX11" fmla="*/ 180975 w 1009650"/>
                  <a:gd name="connsiteY11" fmla="*/ 116681 h 1023937"/>
                  <a:gd name="connsiteX12" fmla="*/ 197644 w 1009650"/>
                  <a:gd name="connsiteY12" fmla="*/ 126206 h 1023937"/>
                  <a:gd name="connsiteX13" fmla="*/ 209550 w 1009650"/>
                  <a:gd name="connsiteY13" fmla="*/ 128587 h 1023937"/>
                  <a:gd name="connsiteX14" fmla="*/ 219075 w 1009650"/>
                  <a:gd name="connsiteY14" fmla="*/ 130969 h 1023937"/>
                  <a:gd name="connsiteX15" fmla="*/ 252412 w 1009650"/>
                  <a:gd name="connsiteY15" fmla="*/ 133350 h 1023937"/>
                  <a:gd name="connsiteX16" fmla="*/ 276225 w 1009650"/>
                  <a:gd name="connsiteY16" fmla="*/ 142875 h 1023937"/>
                  <a:gd name="connsiteX17" fmla="*/ 278606 w 1009650"/>
                  <a:gd name="connsiteY17" fmla="*/ 152400 h 1023937"/>
                  <a:gd name="connsiteX18" fmla="*/ 283369 w 1009650"/>
                  <a:gd name="connsiteY18" fmla="*/ 159544 h 1023937"/>
                  <a:gd name="connsiteX19" fmla="*/ 295275 w 1009650"/>
                  <a:gd name="connsiteY19" fmla="*/ 176212 h 1023937"/>
                  <a:gd name="connsiteX20" fmla="*/ 340519 w 1009650"/>
                  <a:gd name="connsiteY20" fmla="*/ 178594 h 1023937"/>
                  <a:gd name="connsiteX21" fmla="*/ 342900 w 1009650"/>
                  <a:gd name="connsiteY21" fmla="*/ 192881 h 1023937"/>
                  <a:gd name="connsiteX22" fmla="*/ 350044 w 1009650"/>
                  <a:gd name="connsiteY22" fmla="*/ 195262 h 1023937"/>
                  <a:gd name="connsiteX23" fmla="*/ 354806 w 1009650"/>
                  <a:gd name="connsiteY23" fmla="*/ 202406 h 1023937"/>
                  <a:gd name="connsiteX24" fmla="*/ 376237 w 1009650"/>
                  <a:gd name="connsiteY24" fmla="*/ 219075 h 1023937"/>
                  <a:gd name="connsiteX25" fmla="*/ 383381 w 1009650"/>
                  <a:gd name="connsiteY25" fmla="*/ 240506 h 1023937"/>
                  <a:gd name="connsiteX26" fmla="*/ 388144 w 1009650"/>
                  <a:gd name="connsiteY26" fmla="*/ 247650 h 1023937"/>
                  <a:gd name="connsiteX27" fmla="*/ 407194 w 1009650"/>
                  <a:gd name="connsiteY27" fmla="*/ 250031 h 1023937"/>
                  <a:gd name="connsiteX28" fmla="*/ 411956 w 1009650"/>
                  <a:gd name="connsiteY28" fmla="*/ 266700 h 1023937"/>
                  <a:gd name="connsiteX29" fmla="*/ 419100 w 1009650"/>
                  <a:gd name="connsiteY29" fmla="*/ 269081 h 1023937"/>
                  <a:gd name="connsiteX30" fmla="*/ 431006 w 1009650"/>
                  <a:gd name="connsiteY30" fmla="*/ 273844 h 1023937"/>
                  <a:gd name="connsiteX31" fmla="*/ 435769 w 1009650"/>
                  <a:gd name="connsiteY31" fmla="*/ 288131 h 1023937"/>
                  <a:gd name="connsiteX32" fmla="*/ 445294 w 1009650"/>
                  <a:gd name="connsiteY32" fmla="*/ 300037 h 1023937"/>
                  <a:gd name="connsiteX33" fmla="*/ 466725 w 1009650"/>
                  <a:gd name="connsiteY33" fmla="*/ 302419 h 1023937"/>
                  <a:gd name="connsiteX34" fmla="*/ 478631 w 1009650"/>
                  <a:gd name="connsiteY34" fmla="*/ 304800 h 1023937"/>
                  <a:gd name="connsiteX35" fmla="*/ 488156 w 1009650"/>
                  <a:gd name="connsiteY35" fmla="*/ 319087 h 1023937"/>
                  <a:gd name="connsiteX36" fmla="*/ 504825 w 1009650"/>
                  <a:gd name="connsiteY36" fmla="*/ 321469 h 1023937"/>
                  <a:gd name="connsiteX37" fmla="*/ 504825 w 1009650"/>
                  <a:gd name="connsiteY37" fmla="*/ 361950 h 1023937"/>
                  <a:gd name="connsiteX38" fmla="*/ 523875 w 1009650"/>
                  <a:gd name="connsiteY38" fmla="*/ 366712 h 1023937"/>
                  <a:gd name="connsiteX39" fmla="*/ 526256 w 1009650"/>
                  <a:gd name="connsiteY39" fmla="*/ 376237 h 1023937"/>
                  <a:gd name="connsiteX40" fmla="*/ 533400 w 1009650"/>
                  <a:gd name="connsiteY40" fmla="*/ 381000 h 1023937"/>
                  <a:gd name="connsiteX41" fmla="*/ 552450 w 1009650"/>
                  <a:gd name="connsiteY41" fmla="*/ 397669 h 1023937"/>
                  <a:gd name="connsiteX42" fmla="*/ 559594 w 1009650"/>
                  <a:gd name="connsiteY42" fmla="*/ 400050 h 1023937"/>
                  <a:gd name="connsiteX43" fmla="*/ 564356 w 1009650"/>
                  <a:gd name="connsiteY43" fmla="*/ 416719 h 1023937"/>
                  <a:gd name="connsiteX44" fmla="*/ 571500 w 1009650"/>
                  <a:gd name="connsiteY44" fmla="*/ 419100 h 1023937"/>
                  <a:gd name="connsiteX45" fmla="*/ 583406 w 1009650"/>
                  <a:gd name="connsiteY45" fmla="*/ 421481 h 1023937"/>
                  <a:gd name="connsiteX46" fmla="*/ 588169 w 1009650"/>
                  <a:gd name="connsiteY46" fmla="*/ 438150 h 1023937"/>
                  <a:gd name="connsiteX47" fmla="*/ 592931 w 1009650"/>
                  <a:gd name="connsiteY47" fmla="*/ 457200 h 1023937"/>
                  <a:gd name="connsiteX48" fmla="*/ 595312 w 1009650"/>
                  <a:gd name="connsiteY48" fmla="*/ 473869 h 1023937"/>
                  <a:gd name="connsiteX49" fmla="*/ 597694 w 1009650"/>
                  <a:gd name="connsiteY49" fmla="*/ 481012 h 1023937"/>
                  <a:gd name="connsiteX50" fmla="*/ 616744 w 1009650"/>
                  <a:gd name="connsiteY50" fmla="*/ 483394 h 1023937"/>
                  <a:gd name="connsiteX51" fmla="*/ 619125 w 1009650"/>
                  <a:gd name="connsiteY51" fmla="*/ 495300 h 1023937"/>
                  <a:gd name="connsiteX52" fmla="*/ 626269 w 1009650"/>
                  <a:gd name="connsiteY52" fmla="*/ 497681 h 1023937"/>
                  <a:gd name="connsiteX53" fmla="*/ 631031 w 1009650"/>
                  <a:gd name="connsiteY53" fmla="*/ 504825 h 1023937"/>
                  <a:gd name="connsiteX54" fmla="*/ 633412 w 1009650"/>
                  <a:gd name="connsiteY54" fmla="*/ 540544 h 1023937"/>
                  <a:gd name="connsiteX55" fmla="*/ 635794 w 1009650"/>
                  <a:gd name="connsiteY55" fmla="*/ 550069 h 1023937"/>
                  <a:gd name="connsiteX56" fmla="*/ 642937 w 1009650"/>
                  <a:gd name="connsiteY56" fmla="*/ 552450 h 1023937"/>
                  <a:gd name="connsiteX57" fmla="*/ 657225 w 1009650"/>
                  <a:gd name="connsiteY57" fmla="*/ 554831 h 1023937"/>
                  <a:gd name="connsiteX58" fmla="*/ 659606 w 1009650"/>
                  <a:gd name="connsiteY58" fmla="*/ 564356 h 1023937"/>
                  <a:gd name="connsiteX59" fmla="*/ 661987 w 1009650"/>
                  <a:gd name="connsiteY59" fmla="*/ 571500 h 1023937"/>
                  <a:gd name="connsiteX60" fmla="*/ 664369 w 1009650"/>
                  <a:gd name="connsiteY60" fmla="*/ 583406 h 1023937"/>
                  <a:gd name="connsiteX61" fmla="*/ 666750 w 1009650"/>
                  <a:gd name="connsiteY61" fmla="*/ 597694 h 1023937"/>
                  <a:gd name="connsiteX62" fmla="*/ 669131 w 1009650"/>
                  <a:gd name="connsiteY62" fmla="*/ 604837 h 1023937"/>
                  <a:gd name="connsiteX63" fmla="*/ 690562 w 1009650"/>
                  <a:gd name="connsiteY63" fmla="*/ 609600 h 1023937"/>
                  <a:gd name="connsiteX64" fmla="*/ 688181 w 1009650"/>
                  <a:gd name="connsiteY64" fmla="*/ 640556 h 1023937"/>
                  <a:gd name="connsiteX65" fmla="*/ 690562 w 1009650"/>
                  <a:gd name="connsiteY65" fmla="*/ 650081 h 1023937"/>
                  <a:gd name="connsiteX66" fmla="*/ 719137 w 1009650"/>
                  <a:gd name="connsiteY66" fmla="*/ 652462 h 1023937"/>
                  <a:gd name="connsiteX67" fmla="*/ 721519 w 1009650"/>
                  <a:gd name="connsiteY67" fmla="*/ 666750 h 1023937"/>
                  <a:gd name="connsiteX68" fmla="*/ 723900 w 1009650"/>
                  <a:gd name="connsiteY68" fmla="*/ 676275 h 1023937"/>
                  <a:gd name="connsiteX69" fmla="*/ 735806 w 1009650"/>
                  <a:gd name="connsiteY69" fmla="*/ 678656 h 1023937"/>
                  <a:gd name="connsiteX70" fmla="*/ 738187 w 1009650"/>
                  <a:gd name="connsiteY70" fmla="*/ 690562 h 1023937"/>
                  <a:gd name="connsiteX71" fmla="*/ 740569 w 1009650"/>
                  <a:gd name="connsiteY71" fmla="*/ 697706 h 1023937"/>
                  <a:gd name="connsiteX72" fmla="*/ 742950 w 1009650"/>
                  <a:gd name="connsiteY72" fmla="*/ 719137 h 1023937"/>
                  <a:gd name="connsiteX73" fmla="*/ 762000 w 1009650"/>
                  <a:gd name="connsiteY73" fmla="*/ 726281 h 1023937"/>
                  <a:gd name="connsiteX74" fmla="*/ 766762 w 1009650"/>
                  <a:gd name="connsiteY74" fmla="*/ 740569 h 1023937"/>
                  <a:gd name="connsiteX75" fmla="*/ 769144 w 1009650"/>
                  <a:gd name="connsiteY75" fmla="*/ 750094 h 1023937"/>
                  <a:gd name="connsiteX76" fmla="*/ 778669 w 1009650"/>
                  <a:gd name="connsiteY76" fmla="*/ 752475 h 1023937"/>
                  <a:gd name="connsiteX77" fmla="*/ 790575 w 1009650"/>
                  <a:gd name="connsiteY77" fmla="*/ 754856 h 1023937"/>
                  <a:gd name="connsiteX78" fmla="*/ 792956 w 1009650"/>
                  <a:gd name="connsiteY78" fmla="*/ 769144 h 1023937"/>
                  <a:gd name="connsiteX79" fmla="*/ 795337 w 1009650"/>
                  <a:gd name="connsiteY79" fmla="*/ 776287 h 1023937"/>
                  <a:gd name="connsiteX80" fmla="*/ 816769 w 1009650"/>
                  <a:gd name="connsiteY80" fmla="*/ 778669 h 1023937"/>
                  <a:gd name="connsiteX81" fmla="*/ 812006 w 1009650"/>
                  <a:gd name="connsiteY81" fmla="*/ 823912 h 1023937"/>
                  <a:gd name="connsiteX82" fmla="*/ 831056 w 1009650"/>
                  <a:gd name="connsiteY82" fmla="*/ 821531 h 1023937"/>
                  <a:gd name="connsiteX83" fmla="*/ 847725 w 1009650"/>
                  <a:gd name="connsiteY83" fmla="*/ 840581 h 1023937"/>
                  <a:gd name="connsiteX84" fmla="*/ 864394 w 1009650"/>
                  <a:gd name="connsiteY84" fmla="*/ 842962 h 1023937"/>
                  <a:gd name="connsiteX85" fmla="*/ 869156 w 1009650"/>
                  <a:gd name="connsiteY85" fmla="*/ 857250 h 1023937"/>
                  <a:gd name="connsiteX86" fmla="*/ 871537 w 1009650"/>
                  <a:gd name="connsiteY86" fmla="*/ 864394 h 1023937"/>
                  <a:gd name="connsiteX87" fmla="*/ 888206 w 1009650"/>
                  <a:gd name="connsiteY87" fmla="*/ 869156 h 1023937"/>
                  <a:gd name="connsiteX88" fmla="*/ 892969 w 1009650"/>
                  <a:gd name="connsiteY88" fmla="*/ 883444 h 1023937"/>
                  <a:gd name="connsiteX89" fmla="*/ 895350 w 1009650"/>
                  <a:gd name="connsiteY89" fmla="*/ 890587 h 1023937"/>
                  <a:gd name="connsiteX90" fmla="*/ 921544 w 1009650"/>
                  <a:gd name="connsiteY90" fmla="*/ 900112 h 1023937"/>
                  <a:gd name="connsiteX91" fmla="*/ 926306 w 1009650"/>
                  <a:gd name="connsiteY91" fmla="*/ 914400 h 1023937"/>
                  <a:gd name="connsiteX92" fmla="*/ 935831 w 1009650"/>
                  <a:gd name="connsiteY92" fmla="*/ 923925 h 1023937"/>
                  <a:gd name="connsiteX93" fmla="*/ 950119 w 1009650"/>
                  <a:gd name="connsiteY93" fmla="*/ 926306 h 1023937"/>
                  <a:gd name="connsiteX94" fmla="*/ 952500 w 1009650"/>
                  <a:gd name="connsiteY94" fmla="*/ 938212 h 1023937"/>
                  <a:gd name="connsiteX95" fmla="*/ 959644 w 1009650"/>
                  <a:gd name="connsiteY95" fmla="*/ 940594 h 1023937"/>
                  <a:gd name="connsiteX96" fmla="*/ 962025 w 1009650"/>
                  <a:gd name="connsiteY96" fmla="*/ 947737 h 1023937"/>
                  <a:gd name="connsiteX97" fmla="*/ 966787 w 1009650"/>
                  <a:gd name="connsiteY97" fmla="*/ 981075 h 1023937"/>
                  <a:gd name="connsiteX98" fmla="*/ 969169 w 1009650"/>
                  <a:gd name="connsiteY98" fmla="*/ 990600 h 1023937"/>
                  <a:gd name="connsiteX99" fmla="*/ 997744 w 1009650"/>
                  <a:gd name="connsiteY99" fmla="*/ 992981 h 1023937"/>
                  <a:gd name="connsiteX100" fmla="*/ 1000125 w 1009650"/>
                  <a:gd name="connsiteY100" fmla="*/ 1021556 h 1023937"/>
                  <a:gd name="connsiteX101" fmla="*/ 1009650 w 1009650"/>
                  <a:gd name="connsiteY101" fmla="*/ 1023937 h 1023937"/>
                  <a:gd name="connsiteX0" fmla="*/ 0 w 1009650"/>
                  <a:gd name="connsiteY0" fmla="*/ 0 h 1023937"/>
                  <a:gd name="connsiteX1" fmla="*/ 9525 w 1009650"/>
                  <a:gd name="connsiteY1" fmla="*/ 11906 h 1023937"/>
                  <a:gd name="connsiteX2" fmla="*/ 26194 w 1009650"/>
                  <a:gd name="connsiteY2" fmla="*/ 28575 h 1023937"/>
                  <a:gd name="connsiteX3" fmla="*/ 42862 w 1009650"/>
                  <a:gd name="connsiteY3" fmla="*/ 45244 h 1023937"/>
                  <a:gd name="connsiteX4" fmla="*/ 78581 w 1009650"/>
                  <a:gd name="connsiteY4" fmla="*/ 47625 h 1023937"/>
                  <a:gd name="connsiteX5" fmla="*/ 128587 w 1009650"/>
                  <a:gd name="connsiteY5" fmla="*/ 71437 h 1023937"/>
                  <a:gd name="connsiteX6" fmla="*/ 130969 w 1009650"/>
                  <a:gd name="connsiteY6" fmla="*/ 78581 h 1023937"/>
                  <a:gd name="connsiteX7" fmla="*/ 133350 w 1009650"/>
                  <a:gd name="connsiteY7" fmla="*/ 90487 h 1023937"/>
                  <a:gd name="connsiteX8" fmla="*/ 140494 w 1009650"/>
                  <a:gd name="connsiteY8" fmla="*/ 92869 h 1023937"/>
                  <a:gd name="connsiteX9" fmla="*/ 161925 w 1009650"/>
                  <a:gd name="connsiteY9" fmla="*/ 95250 h 1023937"/>
                  <a:gd name="connsiteX10" fmla="*/ 178594 w 1009650"/>
                  <a:gd name="connsiteY10" fmla="*/ 97631 h 1023937"/>
                  <a:gd name="connsiteX11" fmla="*/ 180975 w 1009650"/>
                  <a:gd name="connsiteY11" fmla="*/ 116681 h 1023937"/>
                  <a:gd name="connsiteX12" fmla="*/ 197644 w 1009650"/>
                  <a:gd name="connsiteY12" fmla="*/ 126206 h 1023937"/>
                  <a:gd name="connsiteX13" fmla="*/ 209550 w 1009650"/>
                  <a:gd name="connsiteY13" fmla="*/ 128587 h 1023937"/>
                  <a:gd name="connsiteX14" fmla="*/ 219075 w 1009650"/>
                  <a:gd name="connsiteY14" fmla="*/ 130969 h 1023937"/>
                  <a:gd name="connsiteX15" fmla="*/ 252412 w 1009650"/>
                  <a:gd name="connsiteY15" fmla="*/ 133350 h 1023937"/>
                  <a:gd name="connsiteX16" fmla="*/ 276225 w 1009650"/>
                  <a:gd name="connsiteY16" fmla="*/ 142875 h 1023937"/>
                  <a:gd name="connsiteX17" fmla="*/ 278606 w 1009650"/>
                  <a:gd name="connsiteY17" fmla="*/ 152400 h 1023937"/>
                  <a:gd name="connsiteX18" fmla="*/ 283369 w 1009650"/>
                  <a:gd name="connsiteY18" fmla="*/ 159544 h 1023937"/>
                  <a:gd name="connsiteX19" fmla="*/ 295275 w 1009650"/>
                  <a:gd name="connsiteY19" fmla="*/ 176212 h 1023937"/>
                  <a:gd name="connsiteX20" fmla="*/ 340519 w 1009650"/>
                  <a:gd name="connsiteY20" fmla="*/ 178594 h 1023937"/>
                  <a:gd name="connsiteX21" fmla="*/ 342900 w 1009650"/>
                  <a:gd name="connsiteY21" fmla="*/ 192881 h 1023937"/>
                  <a:gd name="connsiteX22" fmla="*/ 350044 w 1009650"/>
                  <a:gd name="connsiteY22" fmla="*/ 195262 h 1023937"/>
                  <a:gd name="connsiteX23" fmla="*/ 354806 w 1009650"/>
                  <a:gd name="connsiteY23" fmla="*/ 202406 h 1023937"/>
                  <a:gd name="connsiteX24" fmla="*/ 376237 w 1009650"/>
                  <a:gd name="connsiteY24" fmla="*/ 219075 h 1023937"/>
                  <a:gd name="connsiteX25" fmla="*/ 383381 w 1009650"/>
                  <a:gd name="connsiteY25" fmla="*/ 240506 h 1023937"/>
                  <a:gd name="connsiteX26" fmla="*/ 388144 w 1009650"/>
                  <a:gd name="connsiteY26" fmla="*/ 247650 h 1023937"/>
                  <a:gd name="connsiteX27" fmla="*/ 407194 w 1009650"/>
                  <a:gd name="connsiteY27" fmla="*/ 250031 h 1023937"/>
                  <a:gd name="connsiteX28" fmla="*/ 411956 w 1009650"/>
                  <a:gd name="connsiteY28" fmla="*/ 266700 h 1023937"/>
                  <a:gd name="connsiteX29" fmla="*/ 419100 w 1009650"/>
                  <a:gd name="connsiteY29" fmla="*/ 269081 h 1023937"/>
                  <a:gd name="connsiteX30" fmla="*/ 431006 w 1009650"/>
                  <a:gd name="connsiteY30" fmla="*/ 273844 h 1023937"/>
                  <a:gd name="connsiteX31" fmla="*/ 435769 w 1009650"/>
                  <a:gd name="connsiteY31" fmla="*/ 288131 h 1023937"/>
                  <a:gd name="connsiteX32" fmla="*/ 445294 w 1009650"/>
                  <a:gd name="connsiteY32" fmla="*/ 300037 h 1023937"/>
                  <a:gd name="connsiteX33" fmla="*/ 466725 w 1009650"/>
                  <a:gd name="connsiteY33" fmla="*/ 302419 h 1023937"/>
                  <a:gd name="connsiteX34" fmla="*/ 478631 w 1009650"/>
                  <a:gd name="connsiteY34" fmla="*/ 304800 h 1023937"/>
                  <a:gd name="connsiteX35" fmla="*/ 488156 w 1009650"/>
                  <a:gd name="connsiteY35" fmla="*/ 319087 h 1023937"/>
                  <a:gd name="connsiteX36" fmla="*/ 504825 w 1009650"/>
                  <a:gd name="connsiteY36" fmla="*/ 321469 h 1023937"/>
                  <a:gd name="connsiteX37" fmla="*/ 504825 w 1009650"/>
                  <a:gd name="connsiteY37" fmla="*/ 361950 h 1023937"/>
                  <a:gd name="connsiteX38" fmla="*/ 523875 w 1009650"/>
                  <a:gd name="connsiteY38" fmla="*/ 366712 h 1023937"/>
                  <a:gd name="connsiteX39" fmla="*/ 526256 w 1009650"/>
                  <a:gd name="connsiteY39" fmla="*/ 376237 h 1023937"/>
                  <a:gd name="connsiteX40" fmla="*/ 533400 w 1009650"/>
                  <a:gd name="connsiteY40" fmla="*/ 381000 h 1023937"/>
                  <a:gd name="connsiteX41" fmla="*/ 552450 w 1009650"/>
                  <a:gd name="connsiteY41" fmla="*/ 397669 h 1023937"/>
                  <a:gd name="connsiteX42" fmla="*/ 559594 w 1009650"/>
                  <a:gd name="connsiteY42" fmla="*/ 400050 h 1023937"/>
                  <a:gd name="connsiteX43" fmla="*/ 564356 w 1009650"/>
                  <a:gd name="connsiteY43" fmla="*/ 416719 h 1023937"/>
                  <a:gd name="connsiteX44" fmla="*/ 571500 w 1009650"/>
                  <a:gd name="connsiteY44" fmla="*/ 419100 h 1023937"/>
                  <a:gd name="connsiteX45" fmla="*/ 583406 w 1009650"/>
                  <a:gd name="connsiteY45" fmla="*/ 421481 h 1023937"/>
                  <a:gd name="connsiteX46" fmla="*/ 588169 w 1009650"/>
                  <a:gd name="connsiteY46" fmla="*/ 438150 h 1023937"/>
                  <a:gd name="connsiteX47" fmla="*/ 592931 w 1009650"/>
                  <a:gd name="connsiteY47" fmla="*/ 457200 h 1023937"/>
                  <a:gd name="connsiteX48" fmla="*/ 595312 w 1009650"/>
                  <a:gd name="connsiteY48" fmla="*/ 473869 h 1023937"/>
                  <a:gd name="connsiteX49" fmla="*/ 597694 w 1009650"/>
                  <a:gd name="connsiteY49" fmla="*/ 481012 h 1023937"/>
                  <a:gd name="connsiteX50" fmla="*/ 616744 w 1009650"/>
                  <a:gd name="connsiteY50" fmla="*/ 483394 h 1023937"/>
                  <a:gd name="connsiteX51" fmla="*/ 619125 w 1009650"/>
                  <a:gd name="connsiteY51" fmla="*/ 495300 h 1023937"/>
                  <a:gd name="connsiteX52" fmla="*/ 626269 w 1009650"/>
                  <a:gd name="connsiteY52" fmla="*/ 497681 h 1023937"/>
                  <a:gd name="connsiteX53" fmla="*/ 631031 w 1009650"/>
                  <a:gd name="connsiteY53" fmla="*/ 504825 h 1023937"/>
                  <a:gd name="connsiteX54" fmla="*/ 633412 w 1009650"/>
                  <a:gd name="connsiteY54" fmla="*/ 540544 h 1023937"/>
                  <a:gd name="connsiteX55" fmla="*/ 635794 w 1009650"/>
                  <a:gd name="connsiteY55" fmla="*/ 550069 h 1023937"/>
                  <a:gd name="connsiteX56" fmla="*/ 642937 w 1009650"/>
                  <a:gd name="connsiteY56" fmla="*/ 552450 h 1023937"/>
                  <a:gd name="connsiteX57" fmla="*/ 657225 w 1009650"/>
                  <a:gd name="connsiteY57" fmla="*/ 554831 h 1023937"/>
                  <a:gd name="connsiteX58" fmla="*/ 659606 w 1009650"/>
                  <a:gd name="connsiteY58" fmla="*/ 564356 h 1023937"/>
                  <a:gd name="connsiteX59" fmla="*/ 661987 w 1009650"/>
                  <a:gd name="connsiteY59" fmla="*/ 571500 h 1023937"/>
                  <a:gd name="connsiteX60" fmla="*/ 664369 w 1009650"/>
                  <a:gd name="connsiteY60" fmla="*/ 583406 h 1023937"/>
                  <a:gd name="connsiteX61" fmla="*/ 666750 w 1009650"/>
                  <a:gd name="connsiteY61" fmla="*/ 597694 h 1023937"/>
                  <a:gd name="connsiteX62" fmla="*/ 669131 w 1009650"/>
                  <a:gd name="connsiteY62" fmla="*/ 604837 h 1023937"/>
                  <a:gd name="connsiteX63" fmla="*/ 690562 w 1009650"/>
                  <a:gd name="connsiteY63" fmla="*/ 609600 h 1023937"/>
                  <a:gd name="connsiteX64" fmla="*/ 688181 w 1009650"/>
                  <a:gd name="connsiteY64" fmla="*/ 640556 h 1023937"/>
                  <a:gd name="connsiteX65" fmla="*/ 690562 w 1009650"/>
                  <a:gd name="connsiteY65" fmla="*/ 650081 h 1023937"/>
                  <a:gd name="connsiteX66" fmla="*/ 719137 w 1009650"/>
                  <a:gd name="connsiteY66" fmla="*/ 652462 h 1023937"/>
                  <a:gd name="connsiteX67" fmla="*/ 721519 w 1009650"/>
                  <a:gd name="connsiteY67" fmla="*/ 666750 h 1023937"/>
                  <a:gd name="connsiteX68" fmla="*/ 723900 w 1009650"/>
                  <a:gd name="connsiteY68" fmla="*/ 676275 h 1023937"/>
                  <a:gd name="connsiteX69" fmla="*/ 735806 w 1009650"/>
                  <a:gd name="connsiteY69" fmla="*/ 678656 h 1023937"/>
                  <a:gd name="connsiteX70" fmla="*/ 738187 w 1009650"/>
                  <a:gd name="connsiteY70" fmla="*/ 690562 h 1023937"/>
                  <a:gd name="connsiteX71" fmla="*/ 740569 w 1009650"/>
                  <a:gd name="connsiteY71" fmla="*/ 697706 h 1023937"/>
                  <a:gd name="connsiteX72" fmla="*/ 742950 w 1009650"/>
                  <a:gd name="connsiteY72" fmla="*/ 719137 h 1023937"/>
                  <a:gd name="connsiteX73" fmla="*/ 762000 w 1009650"/>
                  <a:gd name="connsiteY73" fmla="*/ 726281 h 1023937"/>
                  <a:gd name="connsiteX74" fmla="*/ 766762 w 1009650"/>
                  <a:gd name="connsiteY74" fmla="*/ 740569 h 1023937"/>
                  <a:gd name="connsiteX75" fmla="*/ 769144 w 1009650"/>
                  <a:gd name="connsiteY75" fmla="*/ 750094 h 1023937"/>
                  <a:gd name="connsiteX76" fmla="*/ 778669 w 1009650"/>
                  <a:gd name="connsiteY76" fmla="*/ 752475 h 1023937"/>
                  <a:gd name="connsiteX77" fmla="*/ 790575 w 1009650"/>
                  <a:gd name="connsiteY77" fmla="*/ 754856 h 1023937"/>
                  <a:gd name="connsiteX78" fmla="*/ 792956 w 1009650"/>
                  <a:gd name="connsiteY78" fmla="*/ 769144 h 1023937"/>
                  <a:gd name="connsiteX79" fmla="*/ 795337 w 1009650"/>
                  <a:gd name="connsiteY79" fmla="*/ 776287 h 1023937"/>
                  <a:gd name="connsiteX80" fmla="*/ 816769 w 1009650"/>
                  <a:gd name="connsiteY80" fmla="*/ 778669 h 1023937"/>
                  <a:gd name="connsiteX81" fmla="*/ 812006 w 1009650"/>
                  <a:gd name="connsiteY81" fmla="*/ 823912 h 1023937"/>
                  <a:gd name="connsiteX82" fmla="*/ 831056 w 1009650"/>
                  <a:gd name="connsiteY82" fmla="*/ 821531 h 1023937"/>
                  <a:gd name="connsiteX83" fmla="*/ 847725 w 1009650"/>
                  <a:gd name="connsiteY83" fmla="*/ 840581 h 1023937"/>
                  <a:gd name="connsiteX84" fmla="*/ 864394 w 1009650"/>
                  <a:gd name="connsiteY84" fmla="*/ 842962 h 1023937"/>
                  <a:gd name="connsiteX85" fmla="*/ 869156 w 1009650"/>
                  <a:gd name="connsiteY85" fmla="*/ 857250 h 1023937"/>
                  <a:gd name="connsiteX86" fmla="*/ 871537 w 1009650"/>
                  <a:gd name="connsiteY86" fmla="*/ 864394 h 1023937"/>
                  <a:gd name="connsiteX87" fmla="*/ 888206 w 1009650"/>
                  <a:gd name="connsiteY87" fmla="*/ 869156 h 1023937"/>
                  <a:gd name="connsiteX88" fmla="*/ 892969 w 1009650"/>
                  <a:gd name="connsiteY88" fmla="*/ 883444 h 1023937"/>
                  <a:gd name="connsiteX89" fmla="*/ 895350 w 1009650"/>
                  <a:gd name="connsiteY89" fmla="*/ 890587 h 1023937"/>
                  <a:gd name="connsiteX90" fmla="*/ 921544 w 1009650"/>
                  <a:gd name="connsiteY90" fmla="*/ 900112 h 1023937"/>
                  <a:gd name="connsiteX91" fmla="*/ 926306 w 1009650"/>
                  <a:gd name="connsiteY91" fmla="*/ 914400 h 1023937"/>
                  <a:gd name="connsiteX92" fmla="*/ 935831 w 1009650"/>
                  <a:gd name="connsiteY92" fmla="*/ 923925 h 1023937"/>
                  <a:gd name="connsiteX93" fmla="*/ 950119 w 1009650"/>
                  <a:gd name="connsiteY93" fmla="*/ 926306 h 1023937"/>
                  <a:gd name="connsiteX94" fmla="*/ 952500 w 1009650"/>
                  <a:gd name="connsiteY94" fmla="*/ 938212 h 1023937"/>
                  <a:gd name="connsiteX95" fmla="*/ 959644 w 1009650"/>
                  <a:gd name="connsiteY95" fmla="*/ 940594 h 1023937"/>
                  <a:gd name="connsiteX96" fmla="*/ 962025 w 1009650"/>
                  <a:gd name="connsiteY96" fmla="*/ 947737 h 1023937"/>
                  <a:gd name="connsiteX97" fmla="*/ 966787 w 1009650"/>
                  <a:gd name="connsiteY97" fmla="*/ 981075 h 1023937"/>
                  <a:gd name="connsiteX98" fmla="*/ 969169 w 1009650"/>
                  <a:gd name="connsiteY98" fmla="*/ 990600 h 1023937"/>
                  <a:gd name="connsiteX99" fmla="*/ 997744 w 1009650"/>
                  <a:gd name="connsiteY99" fmla="*/ 992981 h 1023937"/>
                  <a:gd name="connsiteX100" fmla="*/ 1000125 w 1009650"/>
                  <a:gd name="connsiteY100" fmla="*/ 1021556 h 1023937"/>
                  <a:gd name="connsiteX101" fmla="*/ 1009650 w 1009650"/>
                  <a:gd name="connsiteY101" fmla="*/ 1023937 h 1023937"/>
                  <a:gd name="connsiteX0" fmla="*/ 0 w 1009650"/>
                  <a:gd name="connsiteY0" fmla="*/ 0 h 1023937"/>
                  <a:gd name="connsiteX1" fmla="*/ 9525 w 1009650"/>
                  <a:gd name="connsiteY1" fmla="*/ 11906 h 1023937"/>
                  <a:gd name="connsiteX2" fmla="*/ 26194 w 1009650"/>
                  <a:gd name="connsiteY2" fmla="*/ 28575 h 1023937"/>
                  <a:gd name="connsiteX3" fmla="*/ 42862 w 1009650"/>
                  <a:gd name="connsiteY3" fmla="*/ 45244 h 1023937"/>
                  <a:gd name="connsiteX4" fmla="*/ 78581 w 1009650"/>
                  <a:gd name="connsiteY4" fmla="*/ 47625 h 1023937"/>
                  <a:gd name="connsiteX5" fmla="*/ 128587 w 1009650"/>
                  <a:gd name="connsiteY5" fmla="*/ 71437 h 1023937"/>
                  <a:gd name="connsiteX6" fmla="*/ 130969 w 1009650"/>
                  <a:gd name="connsiteY6" fmla="*/ 78581 h 1023937"/>
                  <a:gd name="connsiteX7" fmla="*/ 133350 w 1009650"/>
                  <a:gd name="connsiteY7" fmla="*/ 90487 h 1023937"/>
                  <a:gd name="connsiteX8" fmla="*/ 140494 w 1009650"/>
                  <a:gd name="connsiteY8" fmla="*/ 92869 h 1023937"/>
                  <a:gd name="connsiteX9" fmla="*/ 161925 w 1009650"/>
                  <a:gd name="connsiteY9" fmla="*/ 95250 h 1023937"/>
                  <a:gd name="connsiteX10" fmla="*/ 178594 w 1009650"/>
                  <a:gd name="connsiteY10" fmla="*/ 97631 h 1023937"/>
                  <a:gd name="connsiteX11" fmla="*/ 180975 w 1009650"/>
                  <a:gd name="connsiteY11" fmla="*/ 116681 h 1023937"/>
                  <a:gd name="connsiteX12" fmla="*/ 197644 w 1009650"/>
                  <a:gd name="connsiteY12" fmla="*/ 126206 h 1023937"/>
                  <a:gd name="connsiteX13" fmla="*/ 209550 w 1009650"/>
                  <a:gd name="connsiteY13" fmla="*/ 128587 h 1023937"/>
                  <a:gd name="connsiteX14" fmla="*/ 219075 w 1009650"/>
                  <a:gd name="connsiteY14" fmla="*/ 130969 h 1023937"/>
                  <a:gd name="connsiteX15" fmla="*/ 252412 w 1009650"/>
                  <a:gd name="connsiteY15" fmla="*/ 133350 h 1023937"/>
                  <a:gd name="connsiteX16" fmla="*/ 276225 w 1009650"/>
                  <a:gd name="connsiteY16" fmla="*/ 142875 h 1023937"/>
                  <a:gd name="connsiteX17" fmla="*/ 278606 w 1009650"/>
                  <a:gd name="connsiteY17" fmla="*/ 152400 h 1023937"/>
                  <a:gd name="connsiteX18" fmla="*/ 283369 w 1009650"/>
                  <a:gd name="connsiteY18" fmla="*/ 159544 h 1023937"/>
                  <a:gd name="connsiteX19" fmla="*/ 295275 w 1009650"/>
                  <a:gd name="connsiteY19" fmla="*/ 176212 h 1023937"/>
                  <a:gd name="connsiteX20" fmla="*/ 340519 w 1009650"/>
                  <a:gd name="connsiteY20" fmla="*/ 178594 h 1023937"/>
                  <a:gd name="connsiteX21" fmla="*/ 342900 w 1009650"/>
                  <a:gd name="connsiteY21" fmla="*/ 192881 h 1023937"/>
                  <a:gd name="connsiteX22" fmla="*/ 350044 w 1009650"/>
                  <a:gd name="connsiteY22" fmla="*/ 195262 h 1023937"/>
                  <a:gd name="connsiteX23" fmla="*/ 354806 w 1009650"/>
                  <a:gd name="connsiteY23" fmla="*/ 202406 h 1023937"/>
                  <a:gd name="connsiteX24" fmla="*/ 376237 w 1009650"/>
                  <a:gd name="connsiteY24" fmla="*/ 219075 h 1023937"/>
                  <a:gd name="connsiteX25" fmla="*/ 383381 w 1009650"/>
                  <a:gd name="connsiteY25" fmla="*/ 240506 h 1023937"/>
                  <a:gd name="connsiteX26" fmla="*/ 388144 w 1009650"/>
                  <a:gd name="connsiteY26" fmla="*/ 247650 h 1023937"/>
                  <a:gd name="connsiteX27" fmla="*/ 407194 w 1009650"/>
                  <a:gd name="connsiteY27" fmla="*/ 250031 h 1023937"/>
                  <a:gd name="connsiteX28" fmla="*/ 411956 w 1009650"/>
                  <a:gd name="connsiteY28" fmla="*/ 266700 h 1023937"/>
                  <a:gd name="connsiteX29" fmla="*/ 419100 w 1009650"/>
                  <a:gd name="connsiteY29" fmla="*/ 269081 h 1023937"/>
                  <a:gd name="connsiteX30" fmla="*/ 431006 w 1009650"/>
                  <a:gd name="connsiteY30" fmla="*/ 273844 h 1023937"/>
                  <a:gd name="connsiteX31" fmla="*/ 435769 w 1009650"/>
                  <a:gd name="connsiteY31" fmla="*/ 288131 h 1023937"/>
                  <a:gd name="connsiteX32" fmla="*/ 445294 w 1009650"/>
                  <a:gd name="connsiteY32" fmla="*/ 300037 h 1023937"/>
                  <a:gd name="connsiteX33" fmla="*/ 466725 w 1009650"/>
                  <a:gd name="connsiteY33" fmla="*/ 302419 h 1023937"/>
                  <a:gd name="connsiteX34" fmla="*/ 478631 w 1009650"/>
                  <a:gd name="connsiteY34" fmla="*/ 304800 h 1023937"/>
                  <a:gd name="connsiteX35" fmla="*/ 488156 w 1009650"/>
                  <a:gd name="connsiteY35" fmla="*/ 319087 h 1023937"/>
                  <a:gd name="connsiteX36" fmla="*/ 504825 w 1009650"/>
                  <a:gd name="connsiteY36" fmla="*/ 321469 h 1023937"/>
                  <a:gd name="connsiteX37" fmla="*/ 504825 w 1009650"/>
                  <a:gd name="connsiteY37" fmla="*/ 361950 h 1023937"/>
                  <a:gd name="connsiteX38" fmla="*/ 523875 w 1009650"/>
                  <a:gd name="connsiteY38" fmla="*/ 366712 h 1023937"/>
                  <a:gd name="connsiteX39" fmla="*/ 526256 w 1009650"/>
                  <a:gd name="connsiteY39" fmla="*/ 376237 h 1023937"/>
                  <a:gd name="connsiteX40" fmla="*/ 533400 w 1009650"/>
                  <a:gd name="connsiteY40" fmla="*/ 381000 h 1023937"/>
                  <a:gd name="connsiteX41" fmla="*/ 552450 w 1009650"/>
                  <a:gd name="connsiteY41" fmla="*/ 397669 h 1023937"/>
                  <a:gd name="connsiteX42" fmla="*/ 559594 w 1009650"/>
                  <a:gd name="connsiteY42" fmla="*/ 400050 h 1023937"/>
                  <a:gd name="connsiteX43" fmla="*/ 564356 w 1009650"/>
                  <a:gd name="connsiteY43" fmla="*/ 416719 h 1023937"/>
                  <a:gd name="connsiteX44" fmla="*/ 571500 w 1009650"/>
                  <a:gd name="connsiteY44" fmla="*/ 419100 h 1023937"/>
                  <a:gd name="connsiteX45" fmla="*/ 583406 w 1009650"/>
                  <a:gd name="connsiteY45" fmla="*/ 421481 h 1023937"/>
                  <a:gd name="connsiteX46" fmla="*/ 588169 w 1009650"/>
                  <a:gd name="connsiteY46" fmla="*/ 438150 h 1023937"/>
                  <a:gd name="connsiteX47" fmla="*/ 592931 w 1009650"/>
                  <a:gd name="connsiteY47" fmla="*/ 457200 h 1023937"/>
                  <a:gd name="connsiteX48" fmla="*/ 595312 w 1009650"/>
                  <a:gd name="connsiteY48" fmla="*/ 473869 h 1023937"/>
                  <a:gd name="connsiteX49" fmla="*/ 597694 w 1009650"/>
                  <a:gd name="connsiteY49" fmla="*/ 481012 h 1023937"/>
                  <a:gd name="connsiteX50" fmla="*/ 616744 w 1009650"/>
                  <a:gd name="connsiteY50" fmla="*/ 483394 h 1023937"/>
                  <a:gd name="connsiteX51" fmla="*/ 619125 w 1009650"/>
                  <a:gd name="connsiteY51" fmla="*/ 495300 h 1023937"/>
                  <a:gd name="connsiteX52" fmla="*/ 626269 w 1009650"/>
                  <a:gd name="connsiteY52" fmla="*/ 497681 h 1023937"/>
                  <a:gd name="connsiteX53" fmla="*/ 631031 w 1009650"/>
                  <a:gd name="connsiteY53" fmla="*/ 504825 h 1023937"/>
                  <a:gd name="connsiteX54" fmla="*/ 633412 w 1009650"/>
                  <a:gd name="connsiteY54" fmla="*/ 540544 h 1023937"/>
                  <a:gd name="connsiteX55" fmla="*/ 635794 w 1009650"/>
                  <a:gd name="connsiteY55" fmla="*/ 550069 h 1023937"/>
                  <a:gd name="connsiteX56" fmla="*/ 642937 w 1009650"/>
                  <a:gd name="connsiteY56" fmla="*/ 552450 h 1023937"/>
                  <a:gd name="connsiteX57" fmla="*/ 657225 w 1009650"/>
                  <a:gd name="connsiteY57" fmla="*/ 554831 h 1023937"/>
                  <a:gd name="connsiteX58" fmla="*/ 659606 w 1009650"/>
                  <a:gd name="connsiteY58" fmla="*/ 564356 h 1023937"/>
                  <a:gd name="connsiteX59" fmla="*/ 661987 w 1009650"/>
                  <a:gd name="connsiteY59" fmla="*/ 571500 h 1023937"/>
                  <a:gd name="connsiteX60" fmla="*/ 664369 w 1009650"/>
                  <a:gd name="connsiteY60" fmla="*/ 583406 h 1023937"/>
                  <a:gd name="connsiteX61" fmla="*/ 666750 w 1009650"/>
                  <a:gd name="connsiteY61" fmla="*/ 597694 h 1023937"/>
                  <a:gd name="connsiteX62" fmla="*/ 669131 w 1009650"/>
                  <a:gd name="connsiteY62" fmla="*/ 604837 h 1023937"/>
                  <a:gd name="connsiteX63" fmla="*/ 690562 w 1009650"/>
                  <a:gd name="connsiteY63" fmla="*/ 609600 h 1023937"/>
                  <a:gd name="connsiteX64" fmla="*/ 688181 w 1009650"/>
                  <a:gd name="connsiteY64" fmla="*/ 640556 h 1023937"/>
                  <a:gd name="connsiteX65" fmla="*/ 690562 w 1009650"/>
                  <a:gd name="connsiteY65" fmla="*/ 650081 h 1023937"/>
                  <a:gd name="connsiteX66" fmla="*/ 719137 w 1009650"/>
                  <a:gd name="connsiteY66" fmla="*/ 652462 h 1023937"/>
                  <a:gd name="connsiteX67" fmla="*/ 721519 w 1009650"/>
                  <a:gd name="connsiteY67" fmla="*/ 666750 h 1023937"/>
                  <a:gd name="connsiteX68" fmla="*/ 723900 w 1009650"/>
                  <a:gd name="connsiteY68" fmla="*/ 676275 h 1023937"/>
                  <a:gd name="connsiteX69" fmla="*/ 735806 w 1009650"/>
                  <a:gd name="connsiteY69" fmla="*/ 678656 h 1023937"/>
                  <a:gd name="connsiteX70" fmla="*/ 738187 w 1009650"/>
                  <a:gd name="connsiteY70" fmla="*/ 690562 h 1023937"/>
                  <a:gd name="connsiteX71" fmla="*/ 740569 w 1009650"/>
                  <a:gd name="connsiteY71" fmla="*/ 697706 h 1023937"/>
                  <a:gd name="connsiteX72" fmla="*/ 742950 w 1009650"/>
                  <a:gd name="connsiteY72" fmla="*/ 719137 h 1023937"/>
                  <a:gd name="connsiteX73" fmla="*/ 762000 w 1009650"/>
                  <a:gd name="connsiteY73" fmla="*/ 726281 h 1023937"/>
                  <a:gd name="connsiteX74" fmla="*/ 766762 w 1009650"/>
                  <a:gd name="connsiteY74" fmla="*/ 740569 h 1023937"/>
                  <a:gd name="connsiteX75" fmla="*/ 769144 w 1009650"/>
                  <a:gd name="connsiteY75" fmla="*/ 750094 h 1023937"/>
                  <a:gd name="connsiteX76" fmla="*/ 778669 w 1009650"/>
                  <a:gd name="connsiteY76" fmla="*/ 752475 h 1023937"/>
                  <a:gd name="connsiteX77" fmla="*/ 790575 w 1009650"/>
                  <a:gd name="connsiteY77" fmla="*/ 754856 h 1023937"/>
                  <a:gd name="connsiteX78" fmla="*/ 792956 w 1009650"/>
                  <a:gd name="connsiteY78" fmla="*/ 769144 h 1023937"/>
                  <a:gd name="connsiteX79" fmla="*/ 795337 w 1009650"/>
                  <a:gd name="connsiteY79" fmla="*/ 776287 h 1023937"/>
                  <a:gd name="connsiteX80" fmla="*/ 816769 w 1009650"/>
                  <a:gd name="connsiteY80" fmla="*/ 778669 h 1023937"/>
                  <a:gd name="connsiteX81" fmla="*/ 812006 w 1009650"/>
                  <a:gd name="connsiteY81" fmla="*/ 823912 h 1023937"/>
                  <a:gd name="connsiteX82" fmla="*/ 831056 w 1009650"/>
                  <a:gd name="connsiteY82" fmla="*/ 821531 h 1023937"/>
                  <a:gd name="connsiteX83" fmla="*/ 847725 w 1009650"/>
                  <a:gd name="connsiteY83" fmla="*/ 840581 h 1023937"/>
                  <a:gd name="connsiteX84" fmla="*/ 864394 w 1009650"/>
                  <a:gd name="connsiteY84" fmla="*/ 842962 h 1023937"/>
                  <a:gd name="connsiteX85" fmla="*/ 869156 w 1009650"/>
                  <a:gd name="connsiteY85" fmla="*/ 857250 h 1023937"/>
                  <a:gd name="connsiteX86" fmla="*/ 871537 w 1009650"/>
                  <a:gd name="connsiteY86" fmla="*/ 864394 h 1023937"/>
                  <a:gd name="connsiteX87" fmla="*/ 888206 w 1009650"/>
                  <a:gd name="connsiteY87" fmla="*/ 869156 h 1023937"/>
                  <a:gd name="connsiteX88" fmla="*/ 892969 w 1009650"/>
                  <a:gd name="connsiteY88" fmla="*/ 883444 h 1023937"/>
                  <a:gd name="connsiteX89" fmla="*/ 895350 w 1009650"/>
                  <a:gd name="connsiteY89" fmla="*/ 890587 h 1023937"/>
                  <a:gd name="connsiteX90" fmla="*/ 921544 w 1009650"/>
                  <a:gd name="connsiteY90" fmla="*/ 900112 h 1023937"/>
                  <a:gd name="connsiteX91" fmla="*/ 926306 w 1009650"/>
                  <a:gd name="connsiteY91" fmla="*/ 914400 h 1023937"/>
                  <a:gd name="connsiteX92" fmla="*/ 935831 w 1009650"/>
                  <a:gd name="connsiteY92" fmla="*/ 923925 h 1023937"/>
                  <a:gd name="connsiteX93" fmla="*/ 950119 w 1009650"/>
                  <a:gd name="connsiteY93" fmla="*/ 926306 h 1023937"/>
                  <a:gd name="connsiteX94" fmla="*/ 952500 w 1009650"/>
                  <a:gd name="connsiteY94" fmla="*/ 938212 h 1023937"/>
                  <a:gd name="connsiteX95" fmla="*/ 959644 w 1009650"/>
                  <a:gd name="connsiteY95" fmla="*/ 940594 h 1023937"/>
                  <a:gd name="connsiteX96" fmla="*/ 969168 w 1009650"/>
                  <a:gd name="connsiteY96" fmla="*/ 947737 h 1023937"/>
                  <a:gd name="connsiteX97" fmla="*/ 966787 w 1009650"/>
                  <a:gd name="connsiteY97" fmla="*/ 981075 h 1023937"/>
                  <a:gd name="connsiteX98" fmla="*/ 969169 w 1009650"/>
                  <a:gd name="connsiteY98" fmla="*/ 990600 h 1023937"/>
                  <a:gd name="connsiteX99" fmla="*/ 997744 w 1009650"/>
                  <a:gd name="connsiteY99" fmla="*/ 992981 h 1023937"/>
                  <a:gd name="connsiteX100" fmla="*/ 1000125 w 1009650"/>
                  <a:gd name="connsiteY100" fmla="*/ 1021556 h 1023937"/>
                  <a:gd name="connsiteX101" fmla="*/ 1009650 w 1009650"/>
                  <a:gd name="connsiteY101" fmla="*/ 1023937 h 1023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1009650" h="1023937">
                    <a:moveTo>
                      <a:pt x="0" y="0"/>
                    </a:moveTo>
                    <a:cubicBezTo>
                      <a:pt x="3175" y="3969"/>
                      <a:pt x="6536" y="7796"/>
                      <a:pt x="9525" y="11906"/>
                    </a:cubicBezTo>
                    <a:cubicBezTo>
                      <a:pt x="21753" y="28719"/>
                      <a:pt x="13045" y="24193"/>
                      <a:pt x="26194" y="28575"/>
                    </a:cubicBezTo>
                    <a:cubicBezTo>
                      <a:pt x="32521" y="38065"/>
                      <a:pt x="32302" y="44071"/>
                      <a:pt x="42862" y="45244"/>
                    </a:cubicBezTo>
                    <a:cubicBezTo>
                      <a:pt x="54722" y="46562"/>
                      <a:pt x="66675" y="46831"/>
                      <a:pt x="78581" y="47625"/>
                    </a:cubicBezTo>
                    <a:cubicBezTo>
                      <a:pt x="83112" y="88410"/>
                      <a:pt x="72910" y="60832"/>
                      <a:pt x="128587" y="71437"/>
                    </a:cubicBezTo>
                    <a:cubicBezTo>
                      <a:pt x="131053" y="71907"/>
                      <a:pt x="130360" y="76146"/>
                      <a:pt x="130969" y="78581"/>
                    </a:cubicBezTo>
                    <a:cubicBezTo>
                      <a:pt x="131951" y="82507"/>
                      <a:pt x="131105" y="87119"/>
                      <a:pt x="133350" y="90487"/>
                    </a:cubicBezTo>
                    <a:cubicBezTo>
                      <a:pt x="134742" y="92576"/>
                      <a:pt x="138018" y="92456"/>
                      <a:pt x="140494" y="92869"/>
                    </a:cubicBezTo>
                    <a:cubicBezTo>
                      <a:pt x="147584" y="94051"/>
                      <a:pt x="154793" y="94359"/>
                      <a:pt x="161925" y="95250"/>
                    </a:cubicBezTo>
                    <a:cubicBezTo>
                      <a:pt x="167494" y="95946"/>
                      <a:pt x="173038" y="96837"/>
                      <a:pt x="178594" y="97631"/>
                    </a:cubicBezTo>
                    <a:cubicBezTo>
                      <a:pt x="179388" y="103981"/>
                      <a:pt x="178788" y="110667"/>
                      <a:pt x="180975" y="116681"/>
                    </a:cubicBezTo>
                    <a:cubicBezTo>
                      <a:pt x="183741" y="124286"/>
                      <a:pt x="191356" y="124809"/>
                      <a:pt x="197644" y="126206"/>
                    </a:cubicBezTo>
                    <a:cubicBezTo>
                      <a:pt x="201595" y="127084"/>
                      <a:pt x="205599" y="127709"/>
                      <a:pt x="209550" y="128587"/>
                    </a:cubicBezTo>
                    <a:cubicBezTo>
                      <a:pt x="212745" y="129297"/>
                      <a:pt x="215822" y="130608"/>
                      <a:pt x="219075" y="130969"/>
                    </a:cubicBezTo>
                    <a:cubicBezTo>
                      <a:pt x="230147" y="132199"/>
                      <a:pt x="241300" y="132556"/>
                      <a:pt x="252412" y="133350"/>
                    </a:cubicBezTo>
                    <a:cubicBezTo>
                      <a:pt x="265189" y="152514"/>
                      <a:pt x="244355" y="125169"/>
                      <a:pt x="276225" y="142875"/>
                    </a:cubicBezTo>
                    <a:cubicBezTo>
                      <a:pt x="279086" y="144464"/>
                      <a:pt x="277317" y="149392"/>
                      <a:pt x="278606" y="152400"/>
                    </a:cubicBezTo>
                    <a:cubicBezTo>
                      <a:pt x="279733" y="155031"/>
                      <a:pt x="281781" y="157163"/>
                      <a:pt x="283369" y="159544"/>
                    </a:cubicBezTo>
                    <a:cubicBezTo>
                      <a:pt x="286941" y="170261"/>
                      <a:pt x="284361" y="175220"/>
                      <a:pt x="295275" y="176212"/>
                    </a:cubicBezTo>
                    <a:cubicBezTo>
                      <a:pt x="310315" y="177579"/>
                      <a:pt x="325438" y="177800"/>
                      <a:pt x="340519" y="178594"/>
                    </a:cubicBezTo>
                    <a:cubicBezTo>
                      <a:pt x="341313" y="183356"/>
                      <a:pt x="340505" y="188689"/>
                      <a:pt x="342900" y="192881"/>
                    </a:cubicBezTo>
                    <a:cubicBezTo>
                      <a:pt x="344145" y="195060"/>
                      <a:pt x="348084" y="193694"/>
                      <a:pt x="350044" y="195262"/>
                    </a:cubicBezTo>
                    <a:cubicBezTo>
                      <a:pt x="352279" y="197050"/>
                      <a:pt x="353219" y="200025"/>
                      <a:pt x="354806" y="202406"/>
                    </a:cubicBezTo>
                    <a:cubicBezTo>
                      <a:pt x="360190" y="234715"/>
                      <a:pt x="349810" y="200577"/>
                      <a:pt x="376237" y="219075"/>
                    </a:cubicBezTo>
                    <a:cubicBezTo>
                      <a:pt x="380706" y="222203"/>
                      <a:pt x="379957" y="235370"/>
                      <a:pt x="383381" y="240506"/>
                    </a:cubicBezTo>
                    <a:cubicBezTo>
                      <a:pt x="384969" y="242887"/>
                      <a:pt x="385487" y="246587"/>
                      <a:pt x="388144" y="247650"/>
                    </a:cubicBezTo>
                    <a:cubicBezTo>
                      <a:pt x="394086" y="250027"/>
                      <a:pt x="400844" y="249237"/>
                      <a:pt x="407194" y="250031"/>
                    </a:cubicBezTo>
                    <a:cubicBezTo>
                      <a:pt x="407215" y="250113"/>
                      <a:pt x="410818" y="265562"/>
                      <a:pt x="411956" y="266700"/>
                    </a:cubicBezTo>
                    <a:cubicBezTo>
                      <a:pt x="413731" y="268475"/>
                      <a:pt x="416750" y="268200"/>
                      <a:pt x="419100" y="269081"/>
                    </a:cubicBezTo>
                    <a:cubicBezTo>
                      <a:pt x="423102" y="270582"/>
                      <a:pt x="427037" y="272256"/>
                      <a:pt x="431006" y="273844"/>
                    </a:cubicBezTo>
                    <a:lnTo>
                      <a:pt x="435769" y="288131"/>
                    </a:lnTo>
                    <a:cubicBezTo>
                      <a:pt x="437829" y="294310"/>
                      <a:pt x="437459" y="298078"/>
                      <a:pt x="445294" y="300037"/>
                    </a:cubicBezTo>
                    <a:cubicBezTo>
                      <a:pt x="452267" y="301780"/>
                      <a:pt x="459610" y="301402"/>
                      <a:pt x="466725" y="302419"/>
                    </a:cubicBezTo>
                    <a:cubicBezTo>
                      <a:pt x="470732" y="302991"/>
                      <a:pt x="474662" y="304006"/>
                      <a:pt x="478631" y="304800"/>
                    </a:cubicBezTo>
                    <a:cubicBezTo>
                      <a:pt x="481806" y="309562"/>
                      <a:pt x="483790" y="316309"/>
                      <a:pt x="488156" y="319087"/>
                    </a:cubicBezTo>
                    <a:cubicBezTo>
                      <a:pt x="492522" y="321865"/>
                      <a:pt x="502047" y="314325"/>
                      <a:pt x="504825" y="321469"/>
                    </a:cubicBezTo>
                    <a:cubicBezTo>
                      <a:pt x="507603" y="328613"/>
                      <a:pt x="500459" y="354410"/>
                      <a:pt x="504825" y="361950"/>
                    </a:cubicBezTo>
                    <a:cubicBezTo>
                      <a:pt x="509191" y="369491"/>
                      <a:pt x="520303" y="364331"/>
                      <a:pt x="523875" y="366712"/>
                    </a:cubicBezTo>
                    <a:cubicBezTo>
                      <a:pt x="527447" y="369093"/>
                      <a:pt x="524441" y="373514"/>
                      <a:pt x="526256" y="376237"/>
                    </a:cubicBezTo>
                    <a:cubicBezTo>
                      <a:pt x="527844" y="378618"/>
                      <a:pt x="531019" y="379412"/>
                      <a:pt x="533400" y="381000"/>
                    </a:cubicBezTo>
                    <a:cubicBezTo>
                      <a:pt x="545515" y="399172"/>
                      <a:pt x="536929" y="393234"/>
                      <a:pt x="552450" y="397669"/>
                    </a:cubicBezTo>
                    <a:cubicBezTo>
                      <a:pt x="554864" y="398359"/>
                      <a:pt x="557213" y="399256"/>
                      <a:pt x="559594" y="400050"/>
                    </a:cubicBezTo>
                    <a:cubicBezTo>
                      <a:pt x="559615" y="400132"/>
                      <a:pt x="563218" y="415581"/>
                      <a:pt x="564356" y="416719"/>
                    </a:cubicBezTo>
                    <a:cubicBezTo>
                      <a:pt x="566131" y="418494"/>
                      <a:pt x="569065" y="418491"/>
                      <a:pt x="571500" y="419100"/>
                    </a:cubicBezTo>
                    <a:cubicBezTo>
                      <a:pt x="575426" y="420082"/>
                      <a:pt x="579437" y="420687"/>
                      <a:pt x="583406" y="421481"/>
                    </a:cubicBezTo>
                    <a:cubicBezTo>
                      <a:pt x="589115" y="438610"/>
                      <a:pt x="582188" y="417219"/>
                      <a:pt x="588169" y="438150"/>
                    </a:cubicBezTo>
                    <a:cubicBezTo>
                      <a:pt x="591848" y="451025"/>
                      <a:pt x="590029" y="439784"/>
                      <a:pt x="592931" y="457200"/>
                    </a:cubicBezTo>
                    <a:cubicBezTo>
                      <a:pt x="593854" y="462736"/>
                      <a:pt x="594211" y="468365"/>
                      <a:pt x="595312" y="473869"/>
                    </a:cubicBezTo>
                    <a:cubicBezTo>
                      <a:pt x="595804" y="476330"/>
                      <a:pt x="595400" y="479993"/>
                      <a:pt x="597694" y="481012"/>
                    </a:cubicBezTo>
                    <a:cubicBezTo>
                      <a:pt x="603542" y="483611"/>
                      <a:pt x="610394" y="482600"/>
                      <a:pt x="616744" y="483394"/>
                    </a:cubicBezTo>
                    <a:cubicBezTo>
                      <a:pt x="617538" y="487363"/>
                      <a:pt x="616880" y="491933"/>
                      <a:pt x="619125" y="495300"/>
                    </a:cubicBezTo>
                    <a:cubicBezTo>
                      <a:pt x="620517" y="497389"/>
                      <a:pt x="624309" y="496113"/>
                      <a:pt x="626269" y="497681"/>
                    </a:cubicBezTo>
                    <a:cubicBezTo>
                      <a:pt x="628504" y="499469"/>
                      <a:pt x="629444" y="502444"/>
                      <a:pt x="631031" y="504825"/>
                    </a:cubicBezTo>
                    <a:cubicBezTo>
                      <a:pt x="631825" y="516731"/>
                      <a:pt x="632163" y="528677"/>
                      <a:pt x="633412" y="540544"/>
                    </a:cubicBezTo>
                    <a:cubicBezTo>
                      <a:pt x="633755" y="543799"/>
                      <a:pt x="633749" y="547513"/>
                      <a:pt x="635794" y="550069"/>
                    </a:cubicBezTo>
                    <a:cubicBezTo>
                      <a:pt x="637362" y="552029"/>
                      <a:pt x="640487" y="551906"/>
                      <a:pt x="642937" y="552450"/>
                    </a:cubicBezTo>
                    <a:cubicBezTo>
                      <a:pt x="647650" y="553497"/>
                      <a:pt x="652462" y="554037"/>
                      <a:pt x="657225" y="554831"/>
                    </a:cubicBezTo>
                    <a:cubicBezTo>
                      <a:pt x="658019" y="558006"/>
                      <a:pt x="658707" y="561209"/>
                      <a:pt x="659606" y="564356"/>
                    </a:cubicBezTo>
                    <a:cubicBezTo>
                      <a:pt x="660296" y="566770"/>
                      <a:pt x="661378" y="569065"/>
                      <a:pt x="661987" y="571500"/>
                    </a:cubicBezTo>
                    <a:cubicBezTo>
                      <a:pt x="662969" y="575426"/>
                      <a:pt x="663645" y="579424"/>
                      <a:pt x="664369" y="583406"/>
                    </a:cubicBezTo>
                    <a:cubicBezTo>
                      <a:pt x="665233" y="588156"/>
                      <a:pt x="665703" y="592981"/>
                      <a:pt x="666750" y="597694"/>
                    </a:cubicBezTo>
                    <a:cubicBezTo>
                      <a:pt x="667294" y="600144"/>
                      <a:pt x="665162" y="602853"/>
                      <a:pt x="669131" y="604837"/>
                    </a:cubicBezTo>
                    <a:cubicBezTo>
                      <a:pt x="673100" y="606821"/>
                      <a:pt x="687387" y="608806"/>
                      <a:pt x="690562" y="609600"/>
                    </a:cubicBezTo>
                    <a:cubicBezTo>
                      <a:pt x="689768" y="619919"/>
                      <a:pt x="688181" y="633809"/>
                      <a:pt x="688181" y="640556"/>
                    </a:cubicBezTo>
                    <a:cubicBezTo>
                      <a:pt x="688181" y="647303"/>
                      <a:pt x="687507" y="648906"/>
                      <a:pt x="690562" y="650081"/>
                    </a:cubicBezTo>
                    <a:cubicBezTo>
                      <a:pt x="699483" y="653512"/>
                      <a:pt x="709612" y="651668"/>
                      <a:pt x="719137" y="652462"/>
                    </a:cubicBezTo>
                    <a:cubicBezTo>
                      <a:pt x="719931" y="657225"/>
                      <a:pt x="720572" y="662015"/>
                      <a:pt x="721519" y="666750"/>
                    </a:cubicBezTo>
                    <a:cubicBezTo>
                      <a:pt x="722161" y="669959"/>
                      <a:pt x="721386" y="674180"/>
                      <a:pt x="723900" y="676275"/>
                    </a:cubicBezTo>
                    <a:cubicBezTo>
                      <a:pt x="727009" y="678866"/>
                      <a:pt x="731837" y="677862"/>
                      <a:pt x="735806" y="678656"/>
                    </a:cubicBezTo>
                    <a:cubicBezTo>
                      <a:pt x="736600" y="682625"/>
                      <a:pt x="737205" y="686636"/>
                      <a:pt x="738187" y="690562"/>
                    </a:cubicBezTo>
                    <a:cubicBezTo>
                      <a:pt x="738796" y="692997"/>
                      <a:pt x="740156" y="695230"/>
                      <a:pt x="740569" y="697706"/>
                    </a:cubicBezTo>
                    <a:cubicBezTo>
                      <a:pt x="741751" y="704796"/>
                      <a:pt x="740494" y="712382"/>
                      <a:pt x="742950" y="719137"/>
                    </a:cubicBezTo>
                    <a:cubicBezTo>
                      <a:pt x="744874" y="724428"/>
                      <a:pt x="759431" y="725767"/>
                      <a:pt x="762000" y="726281"/>
                    </a:cubicBezTo>
                    <a:cubicBezTo>
                      <a:pt x="763587" y="731044"/>
                      <a:pt x="765544" y="735699"/>
                      <a:pt x="766762" y="740569"/>
                    </a:cubicBezTo>
                    <a:cubicBezTo>
                      <a:pt x="767556" y="743744"/>
                      <a:pt x="766830" y="747780"/>
                      <a:pt x="769144" y="750094"/>
                    </a:cubicBezTo>
                    <a:cubicBezTo>
                      <a:pt x="771458" y="752408"/>
                      <a:pt x="775474" y="751765"/>
                      <a:pt x="778669" y="752475"/>
                    </a:cubicBezTo>
                    <a:cubicBezTo>
                      <a:pt x="782620" y="753353"/>
                      <a:pt x="786606" y="754062"/>
                      <a:pt x="790575" y="754856"/>
                    </a:cubicBezTo>
                    <a:cubicBezTo>
                      <a:pt x="791369" y="759619"/>
                      <a:pt x="791909" y="764431"/>
                      <a:pt x="792956" y="769144"/>
                    </a:cubicBezTo>
                    <a:cubicBezTo>
                      <a:pt x="793500" y="771594"/>
                      <a:pt x="791368" y="774700"/>
                      <a:pt x="795337" y="776287"/>
                    </a:cubicBezTo>
                    <a:cubicBezTo>
                      <a:pt x="799306" y="777875"/>
                      <a:pt x="809625" y="777875"/>
                      <a:pt x="816769" y="778669"/>
                    </a:cubicBezTo>
                    <a:lnTo>
                      <a:pt x="812006" y="823912"/>
                    </a:lnTo>
                    <a:cubicBezTo>
                      <a:pt x="814387" y="823118"/>
                      <a:pt x="825103" y="818753"/>
                      <a:pt x="831056" y="821531"/>
                    </a:cubicBezTo>
                    <a:cubicBezTo>
                      <a:pt x="837009" y="824309"/>
                      <a:pt x="842169" y="834231"/>
                      <a:pt x="847725" y="840581"/>
                    </a:cubicBezTo>
                    <a:cubicBezTo>
                      <a:pt x="853101" y="842194"/>
                      <a:pt x="858838" y="842168"/>
                      <a:pt x="864394" y="842962"/>
                    </a:cubicBezTo>
                    <a:lnTo>
                      <a:pt x="869156" y="857250"/>
                    </a:lnTo>
                    <a:cubicBezTo>
                      <a:pt x="869950" y="859631"/>
                      <a:pt x="869156" y="863600"/>
                      <a:pt x="871537" y="864394"/>
                    </a:cubicBezTo>
                    <a:cubicBezTo>
                      <a:pt x="881786" y="867810"/>
                      <a:pt x="876246" y="866166"/>
                      <a:pt x="888206" y="869156"/>
                    </a:cubicBezTo>
                    <a:lnTo>
                      <a:pt x="892969" y="883444"/>
                    </a:lnTo>
                    <a:lnTo>
                      <a:pt x="895350" y="890587"/>
                    </a:lnTo>
                    <a:cubicBezTo>
                      <a:pt x="900254" y="905299"/>
                      <a:pt x="895232" y="897481"/>
                      <a:pt x="921544" y="900112"/>
                    </a:cubicBezTo>
                    <a:lnTo>
                      <a:pt x="926306" y="914400"/>
                    </a:lnTo>
                    <a:cubicBezTo>
                      <a:pt x="929100" y="922782"/>
                      <a:pt x="926687" y="921893"/>
                      <a:pt x="935831" y="923925"/>
                    </a:cubicBezTo>
                    <a:cubicBezTo>
                      <a:pt x="940544" y="924972"/>
                      <a:pt x="945356" y="925512"/>
                      <a:pt x="950119" y="926306"/>
                    </a:cubicBezTo>
                    <a:cubicBezTo>
                      <a:pt x="950913" y="930275"/>
                      <a:pt x="950255" y="934844"/>
                      <a:pt x="952500" y="938212"/>
                    </a:cubicBezTo>
                    <a:cubicBezTo>
                      <a:pt x="953892" y="940301"/>
                      <a:pt x="956866" y="939007"/>
                      <a:pt x="959644" y="940594"/>
                    </a:cubicBezTo>
                    <a:cubicBezTo>
                      <a:pt x="962422" y="942181"/>
                      <a:pt x="968374" y="945356"/>
                      <a:pt x="969168" y="947737"/>
                    </a:cubicBezTo>
                    <a:cubicBezTo>
                      <a:pt x="968374" y="958850"/>
                      <a:pt x="966787" y="973931"/>
                      <a:pt x="966787" y="981075"/>
                    </a:cubicBezTo>
                    <a:cubicBezTo>
                      <a:pt x="966787" y="988219"/>
                      <a:pt x="966114" y="989425"/>
                      <a:pt x="969169" y="990600"/>
                    </a:cubicBezTo>
                    <a:cubicBezTo>
                      <a:pt x="978090" y="994031"/>
                      <a:pt x="988219" y="992187"/>
                      <a:pt x="997744" y="992981"/>
                    </a:cubicBezTo>
                    <a:cubicBezTo>
                      <a:pt x="998538" y="1002506"/>
                      <a:pt x="996694" y="1012635"/>
                      <a:pt x="1000125" y="1021556"/>
                    </a:cubicBezTo>
                    <a:cubicBezTo>
                      <a:pt x="1001300" y="1024611"/>
                      <a:pt x="1006389" y="1023665"/>
                      <a:pt x="1009650" y="1023937"/>
                    </a:cubicBezTo>
                  </a:path>
                </a:pathLst>
              </a:custGeom>
              <a:noFill/>
              <a:ln w="254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mtClean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 bwMode="auto">
              <a:xfrm>
                <a:off x="2493169" y="2464594"/>
                <a:ext cx="833437" cy="933450"/>
              </a:xfrm>
              <a:custGeom>
                <a:avLst/>
                <a:gdLst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9062 w 833437"/>
                  <a:gd name="connsiteY14" fmla="*/ 126206 h 933748"/>
                  <a:gd name="connsiteX15" fmla="*/ 121444 w 833437"/>
                  <a:gd name="connsiteY15" fmla="*/ 171450 h 933748"/>
                  <a:gd name="connsiteX16" fmla="*/ 140494 w 833437"/>
                  <a:gd name="connsiteY16" fmla="*/ 173831 h 933748"/>
                  <a:gd name="connsiteX17" fmla="*/ 142875 w 833437"/>
                  <a:gd name="connsiteY17" fmla="*/ 183356 h 933748"/>
                  <a:gd name="connsiteX18" fmla="*/ 150019 w 833437"/>
                  <a:gd name="connsiteY18" fmla="*/ 185737 h 933748"/>
                  <a:gd name="connsiteX19" fmla="*/ 169069 w 833437"/>
                  <a:gd name="connsiteY19" fmla="*/ 188119 h 933748"/>
                  <a:gd name="connsiteX20" fmla="*/ 166687 w 833437"/>
                  <a:gd name="connsiteY20" fmla="*/ 195262 h 933748"/>
                  <a:gd name="connsiteX21" fmla="*/ 164306 w 833437"/>
                  <a:gd name="connsiteY21" fmla="*/ 209550 h 933748"/>
                  <a:gd name="connsiteX22" fmla="*/ 171450 w 833437"/>
                  <a:gd name="connsiteY22" fmla="*/ 211931 h 933748"/>
                  <a:gd name="connsiteX23" fmla="*/ 190500 w 833437"/>
                  <a:gd name="connsiteY23" fmla="*/ 214312 h 933748"/>
                  <a:gd name="connsiteX24" fmla="*/ 188119 w 833437"/>
                  <a:gd name="connsiteY24" fmla="*/ 230981 h 933748"/>
                  <a:gd name="connsiteX25" fmla="*/ 188119 w 833437"/>
                  <a:gd name="connsiteY25" fmla="*/ 257175 h 933748"/>
                  <a:gd name="connsiteX26" fmla="*/ 211931 w 833437"/>
                  <a:gd name="connsiteY26" fmla="*/ 264319 h 933748"/>
                  <a:gd name="connsiteX27" fmla="*/ 216694 w 833437"/>
                  <a:gd name="connsiteY27" fmla="*/ 285750 h 933748"/>
                  <a:gd name="connsiteX28" fmla="*/ 219075 w 833437"/>
                  <a:gd name="connsiteY28" fmla="*/ 292894 h 933748"/>
                  <a:gd name="connsiteX29" fmla="*/ 226219 w 833437"/>
                  <a:gd name="connsiteY29" fmla="*/ 295275 h 933748"/>
                  <a:gd name="connsiteX30" fmla="*/ 242887 w 833437"/>
                  <a:gd name="connsiteY30" fmla="*/ 297656 h 933748"/>
                  <a:gd name="connsiteX31" fmla="*/ 245269 w 833437"/>
                  <a:gd name="connsiteY31" fmla="*/ 335756 h 933748"/>
                  <a:gd name="connsiteX32" fmla="*/ 264319 w 833437"/>
                  <a:gd name="connsiteY32" fmla="*/ 338137 h 933748"/>
                  <a:gd name="connsiteX33" fmla="*/ 266700 w 833437"/>
                  <a:gd name="connsiteY33" fmla="*/ 359569 h 933748"/>
                  <a:gd name="connsiteX34" fmla="*/ 273844 w 833437"/>
                  <a:gd name="connsiteY34" fmla="*/ 361950 h 933748"/>
                  <a:gd name="connsiteX35" fmla="*/ 283369 w 833437"/>
                  <a:gd name="connsiteY35" fmla="*/ 364331 h 933748"/>
                  <a:gd name="connsiteX36" fmla="*/ 288131 w 833437"/>
                  <a:gd name="connsiteY36" fmla="*/ 395287 h 933748"/>
                  <a:gd name="connsiteX37" fmla="*/ 295275 w 833437"/>
                  <a:gd name="connsiteY37" fmla="*/ 411956 h 933748"/>
                  <a:gd name="connsiteX38" fmla="*/ 314325 w 833437"/>
                  <a:gd name="connsiteY38" fmla="*/ 416719 h 933748"/>
                  <a:gd name="connsiteX39" fmla="*/ 316706 w 833437"/>
                  <a:gd name="connsiteY39" fmla="*/ 426244 h 933748"/>
                  <a:gd name="connsiteX40" fmla="*/ 319087 w 833437"/>
                  <a:gd name="connsiteY40" fmla="*/ 433387 h 933748"/>
                  <a:gd name="connsiteX41" fmla="*/ 340519 w 833437"/>
                  <a:gd name="connsiteY41" fmla="*/ 435769 h 933748"/>
                  <a:gd name="connsiteX42" fmla="*/ 342900 w 833437"/>
                  <a:gd name="connsiteY42" fmla="*/ 459581 h 933748"/>
                  <a:gd name="connsiteX43" fmla="*/ 350044 w 833437"/>
                  <a:gd name="connsiteY43" fmla="*/ 464344 h 933748"/>
                  <a:gd name="connsiteX44" fmla="*/ 376237 w 833437"/>
                  <a:gd name="connsiteY44" fmla="*/ 466725 h 933748"/>
                  <a:gd name="connsiteX45" fmla="*/ 378619 w 833437"/>
                  <a:gd name="connsiteY45" fmla="*/ 483394 h 933748"/>
                  <a:gd name="connsiteX46" fmla="*/ 392906 w 833437"/>
                  <a:gd name="connsiteY46" fmla="*/ 490537 h 933748"/>
                  <a:gd name="connsiteX47" fmla="*/ 397669 w 833437"/>
                  <a:gd name="connsiteY47" fmla="*/ 497681 h 933748"/>
                  <a:gd name="connsiteX48" fmla="*/ 419100 w 833437"/>
                  <a:gd name="connsiteY48" fmla="*/ 514350 h 933748"/>
                  <a:gd name="connsiteX49" fmla="*/ 421481 w 833437"/>
                  <a:gd name="connsiteY49" fmla="*/ 540544 h 933748"/>
                  <a:gd name="connsiteX50" fmla="*/ 442912 w 833437"/>
                  <a:gd name="connsiteY50" fmla="*/ 542925 h 933748"/>
                  <a:gd name="connsiteX51" fmla="*/ 447675 w 833437"/>
                  <a:gd name="connsiteY51" fmla="*/ 557212 h 933748"/>
                  <a:gd name="connsiteX52" fmla="*/ 454819 w 833437"/>
                  <a:gd name="connsiteY52" fmla="*/ 561975 h 933748"/>
                  <a:gd name="connsiteX53" fmla="*/ 469106 w 833437"/>
                  <a:gd name="connsiteY53" fmla="*/ 566737 h 933748"/>
                  <a:gd name="connsiteX54" fmla="*/ 476250 w 833437"/>
                  <a:gd name="connsiteY54" fmla="*/ 581025 h 933748"/>
                  <a:gd name="connsiteX55" fmla="*/ 497681 w 833437"/>
                  <a:gd name="connsiteY55" fmla="*/ 592931 h 933748"/>
                  <a:gd name="connsiteX56" fmla="*/ 504825 w 833437"/>
                  <a:gd name="connsiteY56" fmla="*/ 600075 h 933748"/>
                  <a:gd name="connsiteX57" fmla="*/ 511969 w 833437"/>
                  <a:gd name="connsiteY57" fmla="*/ 602456 h 933748"/>
                  <a:gd name="connsiteX58" fmla="*/ 519112 w 833437"/>
                  <a:gd name="connsiteY58" fmla="*/ 607219 h 933748"/>
                  <a:gd name="connsiteX59" fmla="*/ 535781 w 833437"/>
                  <a:gd name="connsiteY59" fmla="*/ 626269 h 933748"/>
                  <a:gd name="connsiteX60" fmla="*/ 552450 w 833437"/>
                  <a:gd name="connsiteY60" fmla="*/ 645319 h 933748"/>
                  <a:gd name="connsiteX61" fmla="*/ 561975 w 833437"/>
                  <a:gd name="connsiteY61" fmla="*/ 659606 h 933748"/>
                  <a:gd name="connsiteX62" fmla="*/ 569119 w 833437"/>
                  <a:gd name="connsiteY62" fmla="*/ 666750 h 933748"/>
                  <a:gd name="connsiteX63" fmla="*/ 585787 w 833437"/>
                  <a:gd name="connsiteY63" fmla="*/ 688181 h 933748"/>
                  <a:gd name="connsiteX64" fmla="*/ 588169 w 833437"/>
                  <a:gd name="connsiteY64" fmla="*/ 695325 h 933748"/>
                  <a:gd name="connsiteX65" fmla="*/ 602456 w 833437"/>
                  <a:gd name="connsiteY65" fmla="*/ 707231 h 933748"/>
                  <a:gd name="connsiteX66" fmla="*/ 607219 w 833437"/>
                  <a:gd name="connsiteY66" fmla="*/ 714375 h 933748"/>
                  <a:gd name="connsiteX67" fmla="*/ 628650 w 833437"/>
                  <a:gd name="connsiteY67" fmla="*/ 731044 h 933748"/>
                  <a:gd name="connsiteX68" fmla="*/ 635794 w 833437"/>
                  <a:gd name="connsiteY68" fmla="*/ 735806 h 933748"/>
                  <a:gd name="connsiteX69" fmla="*/ 647700 w 833437"/>
                  <a:gd name="connsiteY69" fmla="*/ 745331 h 933748"/>
                  <a:gd name="connsiteX70" fmla="*/ 652462 w 833437"/>
                  <a:gd name="connsiteY70" fmla="*/ 752475 h 933748"/>
                  <a:gd name="connsiteX71" fmla="*/ 666750 w 833437"/>
                  <a:gd name="connsiteY71" fmla="*/ 764381 h 933748"/>
                  <a:gd name="connsiteX72" fmla="*/ 685800 w 833437"/>
                  <a:gd name="connsiteY72" fmla="*/ 781050 h 933748"/>
                  <a:gd name="connsiteX73" fmla="*/ 702469 w 833437"/>
                  <a:gd name="connsiteY73" fmla="*/ 783431 h 933748"/>
                  <a:gd name="connsiteX74" fmla="*/ 704850 w 833437"/>
                  <a:gd name="connsiteY74" fmla="*/ 802481 h 933748"/>
                  <a:gd name="connsiteX75" fmla="*/ 709612 w 833437"/>
                  <a:gd name="connsiteY75" fmla="*/ 816769 h 933748"/>
                  <a:gd name="connsiteX76" fmla="*/ 709612 w 833437"/>
                  <a:gd name="connsiteY76" fmla="*/ 835819 h 933748"/>
                  <a:gd name="connsiteX77" fmla="*/ 716756 w 833437"/>
                  <a:gd name="connsiteY77" fmla="*/ 838200 h 933748"/>
                  <a:gd name="connsiteX78" fmla="*/ 726281 w 833437"/>
                  <a:gd name="connsiteY78" fmla="*/ 845344 h 933748"/>
                  <a:gd name="connsiteX79" fmla="*/ 733425 w 833437"/>
                  <a:gd name="connsiteY79" fmla="*/ 859631 h 933748"/>
                  <a:gd name="connsiteX80" fmla="*/ 750094 w 833437"/>
                  <a:gd name="connsiteY80" fmla="*/ 878681 h 933748"/>
                  <a:gd name="connsiteX81" fmla="*/ 754856 w 833437"/>
                  <a:gd name="connsiteY81" fmla="*/ 885825 h 933748"/>
                  <a:gd name="connsiteX82" fmla="*/ 762000 w 833437"/>
                  <a:gd name="connsiteY82" fmla="*/ 890587 h 933748"/>
                  <a:gd name="connsiteX83" fmla="*/ 771525 w 833437"/>
                  <a:gd name="connsiteY83" fmla="*/ 904875 h 933748"/>
                  <a:gd name="connsiteX84" fmla="*/ 785812 w 833437"/>
                  <a:gd name="connsiteY84" fmla="*/ 914400 h 933748"/>
                  <a:gd name="connsiteX85" fmla="*/ 797719 w 833437"/>
                  <a:gd name="connsiteY85" fmla="*/ 928687 h 933748"/>
                  <a:gd name="connsiteX86" fmla="*/ 804862 w 833437"/>
                  <a:gd name="connsiteY86" fmla="*/ 931069 h 933748"/>
                  <a:gd name="connsiteX87" fmla="*/ 833437 w 833437"/>
                  <a:gd name="connsiteY87" fmla="*/ 933450 h 933748"/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9062 w 833437"/>
                  <a:gd name="connsiteY14" fmla="*/ 126206 h 933748"/>
                  <a:gd name="connsiteX15" fmla="*/ 121444 w 833437"/>
                  <a:gd name="connsiteY15" fmla="*/ 171450 h 933748"/>
                  <a:gd name="connsiteX16" fmla="*/ 140494 w 833437"/>
                  <a:gd name="connsiteY16" fmla="*/ 173831 h 933748"/>
                  <a:gd name="connsiteX17" fmla="*/ 142875 w 833437"/>
                  <a:gd name="connsiteY17" fmla="*/ 183356 h 933748"/>
                  <a:gd name="connsiteX18" fmla="*/ 150019 w 833437"/>
                  <a:gd name="connsiteY18" fmla="*/ 185737 h 933748"/>
                  <a:gd name="connsiteX19" fmla="*/ 169069 w 833437"/>
                  <a:gd name="connsiteY19" fmla="*/ 188119 h 933748"/>
                  <a:gd name="connsiteX20" fmla="*/ 166687 w 833437"/>
                  <a:gd name="connsiteY20" fmla="*/ 195262 h 933748"/>
                  <a:gd name="connsiteX21" fmla="*/ 164306 w 833437"/>
                  <a:gd name="connsiteY21" fmla="*/ 209550 h 933748"/>
                  <a:gd name="connsiteX22" fmla="*/ 171450 w 833437"/>
                  <a:gd name="connsiteY22" fmla="*/ 211931 h 933748"/>
                  <a:gd name="connsiteX23" fmla="*/ 190500 w 833437"/>
                  <a:gd name="connsiteY23" fmla="*/ 214312 h 933748"/>
                  <a:gd name="connsiteX24" fmla="*/ 188119 w 833437"/>
                  <a:gd name="connsiteY24" fmla="*/ 230981 h 933748"/>
                  <a:gd name="connsiteX25" fmla="*/ 188119 w 833437"/>
                  <a:gd name="connsiteY25" fmla="*/ 257175 h 933748"/>
                  <a:gd name="connsiteX26" fmla="*/ 211931 w 833437"/>
                  <a:gd name="connsiteY26" fmla="*/ 264319 h 933748"/>
                  <a:gd name="connsiteX27" fmla="*/ 216694 w 833437"/>
                  <a:gd name="connsiteY27" fmla="*/ 285750 h 933748"/>
                  <a:gd name="connsiteX28" fmla="*/ 219075 w 833437"/>
                  <a:gd name="connsiteY28" fmla="*/ 292894 h 933748"/>
                  <a:gd name="connsiteX29" fmla="*/ 226219 w 833437"/>
                  <a:gd name="connsiteY29" fmla="*/ 295275 h 933748"/>
                  <a:gd name="connsiteX30" fmla="*/ 242887 w 833437"/>
                  <a:gd name="connsiteY30" fmla="*/ 297656 h 933748"/>
                  <a:gd name="connsiteX31" fmla="*/ 245269 w 833437"/>
                  <a:gd name="connsiteY31" fmla="*/ 335756 h 933748"/>
                  <a:gd name="connsiteX32" fmla="*/ 264319 w 833437"/>
                  <a:gd name="connsiteY32" fmla="*/ 338137 h 933748"/>
                  <a:gd name="connsiteX33" fmla="*/ 266700 w 833437"/>
                  <a:gd name="connsiteY33" fmla="*/ 359569 h 933748"/>
                  <a:gd name="connsiteX34" fmla="*/ 273844 w 833437"/>
                  <a:gd name="connsiteY34" fmla="*/ 361950 h 933748"/>
                  <a:gd name="connsiteX35" fmla="*/ 283369 w 833437"/>
                  <a:gd name="connsiteY35" fmla="*/ 364331 h 933748"/>
                  <a:gd name="connsiteX36" fmla="*/ 288131 w 833437"/>
                  <a:gd name="connsiteY36" fmla="*/ 395287 h 933748"/>
                  <a:gd name="connsiteX37" fmla="*/ 295275 w 833437"/>
                  <a:gd name="connsiteY37" fmla="*/ 411956 h 933748"/>
                  <a:gd name="connsiteX38" fmla="*/ 314325 w 833437"/>
                  <a:gd name="connsiteY38" fmla="*/ 416719 h 933748"/>
                  <a:gd name="connsiteX39" fmla="*/ 316706 w 833437"/>
                  <a:gd name="connsiteY39" fmla="*/ 426244 h 933748"/>
                  <a:gd name="connsiteX40" fmla="*/ 319087 w 833437"/>
                  <a:gd name="connsiteY40" fmla="*/ 433387 h 933748"/>
                  <a:gd name="connsiteX41" fmla="*/ 340519 w 833437"/>
                  <a:gd name="connsiteY41" fmla="*/ 435769 h 933748"/>
                  <a:gd name="connsiteX42" fmla="*/ 342900 w 833437"/>
                  <a:gd name="connsiteY42" fmla="*/ 459581 h 933748"/>
                  <a:gd name="connsiteX43" fmla="*/ 350044 w 833437"/>
                  <a:gd name="connsiteY43" fmla="*/ 464344 h 933748"/>
                  <a:gd name="connsiteX44" fmla="*/ 376237 w 833437"/>
                  <a:gd name="connsiteY44" fmla="*/ 466725 h 933748"/>
                  <a:gd name="connsiteX45" fmla="*/ 378619 w 833437"/>
                  <a:gd name="connsiteY45" fmla="*/ 483394 h 933748"/>
                  <a:gd name="connsiteX46" fmla="*/ 392906 w 833437"/>
                  <a:gd name="connsiteY46" fmla="*/ 490537 h 933748"/>
                  <a:gd name="connsiteX47" fmla="*/ 397669 w 833437"/>
                  <a:gd name="connsiteY47" fmla="*/ 497681 h 933748"/>
                  <a:gd name="connsiteX48" fmla="*/ 419100 w 833437"/>
                  <a:gd name="connsiteY48" fmla="*/ 514350 h 933748"/>
                  <a:gd name="connsiteX49" fmla="*/ 421481 w 833437"/>
                  <a:gd name="connsiteY49" fmla="*/ 540544 h 933748"/>
                  <a:gd name="connsiteX50" fmla="*/ 442912 w 833437"/>
                  <a:gd name="connsiteY50" fmla="*/ 542925 h 933748"/>
                  <a:gd name="connsiteX51" fmla="*/ 447675 w 833437"/>
                  <a:gd name="connsiteY51" fmla="*/ 557212 h 933748"/>
                  <a:gd name="connsiteX52" fmla="*/ 454819 w 833437"/>
                  <a:gd name="connsiteY52" fmla="*/ 561975 h 933748"/>
                  <a:gd name="connsiteX53" fmla="*/ 469106 w 833437"/>
                  <a:gd name="connsiteY53" fmla="*/ 566737 h 933748"/>
                  <a:gd name="connsiteX54" fmla="*/ 476250 w 833437"/>
                  <a:gd name="connsiteY54" fmla="*/ 581025 h 933748"/>
                  <a:gd name="connsiteX55" fmla="*/ 497681 w 833437"/>
                  <a:gd name="connsiteY55" fmla="*/ 592931 h 933748"/>
                  <a:gd name="connsiteX56" fmla="*/ 504825 w 833437"/>
                  <a:gd name="connsiteY56" fmla="*/ 600075 h 933748"/>
                  <a:gd name="connsiteX57" fmla="*/ 511969 w 833437"/>
                  <a:gd name="connsiteY57" fmla="*/ 602456 h 933748"/>
                  <a:gd name="connsiteX58" fmla="*/ 519112 w 833437"/>
                  <a:gd name="connsiteY58" fmla="*/ 607219 h 933748"/>
                  <a:gd name="connsiteX59" fmla="*/ 535781 w 833437"/>
                  <a:gd name="connsiteY59" fmla="*/ 626269 h 933748"/>
                  <a:gd name="connsiteX60" fmla="*/ 552450 w 833437"/>
                  <a:gd name="connsiteY60" fmla="*/ 645319 h 933748"/>
                  <a:gd name="connsiteX61" fmla="*/ 561975 w 833437"/>
                  <a:gd name="connsiteY61" fmla="*/ 659606 h 933748"/>
                  <a:gd name="connsiteX62" fmla="*/ 569119 w 833437"/>
                  <a:gd name="connsiteY62" fmla="*/ 666750 h 933748"/>
                  <a:gd name="connsiteX63" fmla="*/ 585787 w 833437"/>
                  <a:gd name="connsiteY63" fmla="*/ 688181 h 933748"/>
                  <a:gd name="connsiteX64" fmla="*/ 588169 w 833437"/>
                  <a:gd name="connsiteY64" fmla="*/ 695325 h 933748"/>
                  <a:gd name="connsiteX65" fmla="*/ 602456 w 833437"/>
                  <a:gd name="connsiteY65" fmla="*/ 707231 h 933748"/>
                  <a:gd name="connsiteX66" fmla="*/ 607219 w 833437"/>
                  <a:gd name="connsiteY66" fmla="*/ 714375 h 933748"/>
                  <a:gd name="connsiteX67" fmla="*/ 628650 w 833437"/>
                  <a:gd name="connsiteY67" fmla="*/ 731044 h 933748"/>
                  <a:gd name="connsiteX68" fmla="*/ 635794 w 833437"/>
                  <a:gd name="connsiteY68" fmla="*/ 735806 h 933748"/>
                  <a:gd name="connsiteX69" fmla="*/ 647700 w 833437"/>
                  <a:gd name="connsiteY69" fmla="*/ 745331 h 933748"/>
                  <a:gd name="connsiteX70" fmla="*/ 652462 w 833437"/>
                  <a:gd name="connsiteY70" fmla="*/ 752475 h 933748"/>
                  <a:gd name="connsiteX71" fmla="*/ 666750 w 833437"/>
                  <a:gd name="connsiteY71" fmla="*/ 764381 h 933748"/>
                  <a:gd name="connsiteX72" fmla="*/ 685800 w 833437"/>
                  <a:gd name="connsiteY72" fmla="*/ 781050 h 933748"/>
                  <a:gd name="connsiteX73" fmla="*/ 702469 w 833437"/>
                  <a:gd name="connsiteY73" fmla="*/ 783431 h 933748"/>
                  <a:gd name="connsiteX74" fmla="*/ 704850 w 833437"/>
                  <a:gd name="connsiteY74" fmla="*/ 802481 h 933748"/>
                  <a:gd name="connsiteX75" fmla="*/ 709612 w 833437"/>
                  <a:gd name="connsiteY75" fmla="*/ 816769 h 933748"/>
                  <a:gd name="connsiteX76" fmla="*/ 709612 w 833437"/>
                  <a:gd name="connsiteY76" fmla="*/ 835819 h 933748"/>
                  <a:gd name="connsiteX77" fmla="*/ 716756 w 833437"/>
                  <a:gd name="connsiteY77" fmla="*/ 838200 h 933748"/>
                  <a:gd name="connsiteX78" fmla="*/ 726281 w 833437"/>
                  <a:gd name="connsiteY78" fmla="*/ 845344 h 933748"/>
                  <a:gd name="connsiteX79" fmla="*/ 733425 w 833437"/>
                  <a:gd name="connsiteY79" fmla="*/ 859631 h 933748"/>
                  <a:gd name="connsiteX80" fmla="*/ 750094 w 833437"/>
                  <a:gd name="connsiteY80" fmla="*/ 878681 h 933748"/>
                  <a:gd name="connsiteX81" fmla="*/ 754856 w 833437"/>
                  <a:gd name="connsiteY81" fmla="*/ 885825 h 933748"/>
                  <a:gd name="connsiteX82" fmla="*/ 762000 w 833437"/>
                  <a:gd name="connsiteY82" fmla="*/ 890587 h 933748"/>
                  <a:gd name="connsiteX83" fmla="*/ 771525 w 833437"/>
                  <a:gd name="connsiteY83" fmla="*/ 904875 h 933748"/>
                  <a:gd name="connsiteX84" fmla="*/ 785812 w 833437"/>
                  <a:gd name="connsiteY84" fmla="*/ 914400 h 933748"/>
                  <a:gd name="connsiteX85" fmla="*/ 797719 w 833437"/>
                  <a:gd name="connsiteY85" fmla="*/ 928687 h 933748"/>
                  <a:gd name="connsiteX86" fmla="*/ 804862 w 833437"/>
                  <a:gd name="connsiteY86" fmla="*/ 931069 h 933748"/>
                  <a:gd name="connsiteX87" fmla="*/ 833437 w 833437"/>
                  <a:gd name="connsiteY87" fmla="*/ 933450 h 933748"/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9062 w 833437"/>
                  <a:gd name="connsiteY14" fmla="*/ 126206 h 933748"/>
                  <a:gd name="connsiteX15" fmla="*/ 114300 w 833437"/>
                  <a:gd name="connsiteY15" fmla="*/ 161925 h 933748"/>
                  <a:gd name="connsiteX16" fmla="*/ 140494 w 833437"/>
                  <a:gd name="connsiteY16" fmla="*/ 173831 h 933748"/>
                  <a:gd name="connsiteX17" fmla="*/ 142875 w 833437"/>
                  <a:gd name="connsiteY17" fmla="*/ 183356 h 933748"/>
                  <a:gd name="connsiteX18" fmla="*/ 150019 w 833437"/>
                  <a:gd name="connsiteY18" fmla="*/ 185737 h 933748"/>
                  <a:gd name="connsiteX19" fmla="*/ 169069 w 833437"/>
                  <a:gd name="connsiteY19" fmla="*/ 188119 h 933748"/>
                  <a:gd name="connsiteX20" fmla="*/ 166687 w 833437"/>
                  <a:gd name="connsiteY20" fmla="*/ 195262 h 933748"/>
                  <a:gd name="connsiteX21" fmla="*/ 164306 w 833437"/>
                  <a:gd name="connsiteY21" fmla="*/ 209550 h 933748"/>
                  <a:gd name="connsiteX22" fmla="*/ 171450 w 833437"/>
                  <a:gd name="connsiteY22" fmla="*/ 211931 h 933748"/>
                  <a:gd name="connsiteX23" fmla="*/ 190500 w 833437"/>
                  <a:gd name="connsiteY23" fmla="*/ 214312 h 933748"/>
                  <a:gd name="connsiteX24" fmla="*/ 188119 w 833437"/>
                  <a:gd name="connsiteY24" fmla="*/ 230981 h 933748"/>
                  <a:gd name="connsiteX25" fmla="*/ 188119 w 833437"/>
                  <a:gd name="connsiteY25" fmla="*/ 257175 h 933748"/>
                  <a:gd name="connsiteX26" fmla="*/ 211931 w 833437"/>
                  <a:gd name="connsiteY26" fmla="*/ 264319 h 933748"/>
                  <a:gd name="connsiteX27" fmla="*/ 216694 w 833437"/>
                  <a:gd name="connsiteY27" fmla="*/ 285750 h 933748"/>
                  <a:gd name="connsiteX28" fmla="*/ 219075 w 833437"/>
                  <a:gd name="connsiteY28" fmla="*/ 292894 h 933748"/>
                  <a:gd name="connsiteX29" fmla="*/ 226219 w 833437"/>
                  <a:gd name="connsiteY29" fmla="*/ 295275 h 933748"/>
                  <a:gd name="connsiteX30" fmla="*/ 242887 w 833437"/>
                  <a:gd name="connsiteY30" fmla="*/ 297656 h 933748"/>
                  <a:gd name="connsiteX31" fmla="*/ 245269 w 833437"/>
                  <a:gd name="connsiteY31" fmla="*/ 335756 h 933748"/>
                  <a:gd name="connsiteX32" fmla="*/ 264319 w 833437"/>
                  <a:gd name="connsiteY32" fmla="*/ 338137 h 933748"/>
                  <a:gd name="connsiteX33" fmla="*/ 266700 w 833437"/>
                  <a:gd name="connsiteY33" fmla="*/ 359569 h 933748"/>
                  <a:gd name="connsiteX34" fmla="*/ 273844 w 833437"/>
                  <a:gd name="connsiteY34" fmla="*/ 361950 h 933748"/>
                  <a:gd name="connsiteX35" fmla="*/ 283369 w 833437"/>
                  <a:gd name="connsiteY35" fmla="*/ 364331 h 933748"/>
                  <a:gd name="connsiteX36" fmla="*/ 288131 w 833437"/>
                  <a:gd name="connsiteY36" fmla="*/ 395287 h 933748"/>
                  <a:gd name="connsiteX37" fmla="*/ 295275 w 833437"/>
                  <a:gd name="connsiteY37" fmla="*/ 411956 h 933748"/>
                  <a:gd name="connsiteX38" fmla="*/ 314325 w 833437"/>
                  <a:gd name="connsiteY38" fmla="*/ 416719 h 933748"/>
                  <a:gd name="connsiteX39" fmla="*/ 316706 w 833437"/>
                  <a:gd name="connsiteY39" fmla="*/ 426244 h 933748"/>
                  <a:gd name="connsiteX40" fmla="*/ 319087 w 833437"/>
                  <a:gd name="connsiteY40" fmla="*/ 433387 h 933748"/>
                  <a:gd name="connsiteX41" fmla="*/ 340519 w 833437"/>
                  <a:gd name="connsiteY41" fmla="*/ 435769 h 933748"/>
                  <a:gd name="connsiteX42" fmla="*/ 342900 w 833437"/>
                  <a:gd name="connsiteY42" fmla="*/ 459581 h 933748"/>
                  <a:gd name="connsiteX43" fmla="*/ 350044 w 833437"/>
                  <a:gd name="connsiteY43" fmla="*/ 464344 h 933748"/>
                  <a:gd name="connsiteX44" fmla="*/ 376237 w 833437"/>
                  <a:gd name="connsiteY44" fmla="*/ 466725 h 933748"/>
                  <a:gd name="connsiteX45" fmla="*/ 378619 w 833437"/>
                  <a:gd name="connsiteY45" fmla="*/ 483394 h 933748"/>
                  <a:gd name="connsiteX46" fmla="*/ 392906 w 833437"/>
                  <a:gd name="connsiteY46" fmla="*/ 490537 h 933748"/>
                  <a:gd name="connsiteX47" fmla="*/ 397669 w 833437"/>
                  <a:gd name="connsiteY47" fmla="*/ 497681 h 933748"/>
                  <a:gd name="connsiteX48" fmla="*/ 419100 w 833437"/>
                  <a:gd name="connsiteY48" fmla="*/ 514350 h 933748"/>
                  <a:gd name="connsiteX49" fmla="*/ 421481 w 833437"/>
                  <a:gd name="connsiteY49" fmla="*/ 540544 h 933748"/>
                  <a:gd name="connsiteX50" fmla="*/ 442912 w 833437"/>
                  <a:gd name="connsiteY50" fmla="*/ 542925 h 933748"/>
                  <a:gd name="connsiteX51" fmla="*/ 447675 w 833437"/>
                  <a:gd name="connsiteY51" fmla="*/ 557212 h 933748"/>
                  <a:gd name="connsiteX52" fmla="*/ 454819 w 833437"/>
                  <a:gd name="connsiteY52" fmla="*/ 561975 h 933748"/>
                  <a:gd name="connsiteX53" fmla="*/ 469106 w 833437"/>
                  <a:gd name="connsiteY53" fmla="*/ 566737 h 933748"/>
                  <a:gd name="connsiteX54" fmla="*/ 476250 w 833437"/>
                  <a:gd name="connsiteY54" fmla="*/ 581025 h 933748"/>
                  <a:gd name="connsiteX55" fmla="*/ 497681 w 833437"/>
                  <a:gd name="connsiteY55" fmla="*/ 592931 h 933748"/>
                  <a:gd name="connsiteX56" fmla="*/ 504825 w 833437"/>
                  <a:gd name="connsiteY56" fmla="*/ 600075 h 933748"/>
                  <a:gd name="connsiteX57" fmla="*/ 511969 w 833437"/>
                  <a:gd name="connsiteY57" fmla="*/ 602456 h 933748"/>
                  <a:gd name="connsiteX58" fmla="*/ 519112 w 833437"/>
                  <a:gd name="connsiteY58" fmla="*/ 607219 h 933748"/>
                  <a:gd name="connsiteX59" fmla="*/ 535781 w 833437"/>
                  <a:gd name="connsiteY59" fmla="*/ 626269 h 933748"/>
                  <a:gd name="connsiteX60" fmla="*/ 552450 w 833437"/>
                  <a:gd name="connsiteY60" fmla="*/ 645319 h 933748"/>
                  <a:gd name="connsiteX61" fmla="*/ 561975 w 833437"/>
                  <a:gd name="connsiteY61" fmla="*/ 659606 h 933748"/>
                  <a:gd name="connsiteX62" fmla="*/ 569119 w 833437"/>
                  <a:gd name="connsiteY62" fmla="*/ 666750 h 933748"/>
                  <a:gd name="connsiteX63" fmla="*/ 585787 w 833437"/>
                  <a:gd name="connsiteY63" fmla="*/ 688181 h 933748"/>
                  <a:gd name="connsiteX64" fmla="*/ 588169 w 833437"/>
                  <a:gd name="connsiteY64" fmla="*/ 695325 h 933748"/>
                  <a:gd name="connsiteX65" fmla="*/ 602456 w 833437"/>
                  <a:gd name="connsiteY65" fmla="*/ 707231 h 933748"/>
                  <a:gd name="connsiteX66" fmla="*/ 607219 w 833437"/>
                  <a:gd name="connsiteY66" fmla="*/ 714375 h 933748"/>
                  <a:gd name="connsiteX67" fmla="*/ 628650 w 833437"/>
                  <a:gd name="connsiteY67" fmla="*/ 731044 h 933748"/>
                  <a:gd name="connsiteX68" fmla="*/ 635794 w 833437"/>
                  <a:gd name="connsiteY68" fmla="*/ 735806 h 933748"/>
                  <a:gd name="connsiteX69" fmla="*/ 647700 w 833437"/>
                  <a:gd name="connsiteY69" fmla="*/ 745331 h 933748"/>
                  <a:gd name="connsiteX70" fmla="*/ 652462 w 833437"/>
                  <a:gd name="connsiteY70" fmla="*/ 752475 h 933748"/>
                  <a:gd name="connsiteX71" fmla="*/ 666750 w 833437"/>
                  <a:gd name="connsiteY71" fmla="*/ 764381 h 933748"/>
                  <a:gd name="connsiteX72" fmla="*/ 685800 w 833437"/>
                  <a:gd name="connsiteY72" fmla="*/ 781050 h 933748"/>
                  <a:gd name="connsiteX73" fmla="*/ 702469 w 833437"/>
                  <a:gd name="connsiteY73" fmla="*/ 783431 h 933748"/>
                  <a:gd name="connsiteX74" fmla="*/ 704850 w 833437"/>
                  <a:gd name="connsiteY74" fmla="*/ 802481 h 933748"/>
                  <a:gd name="connsiteX75" fmla="*/ 709612 w 833437"/>
                  <a:gd name="connsiteY75" fmla="*/ 816769 h 933748"/>
                  <a:gd name="connsiteX76" fmla="*/ 709612 w 833437"/>
                  <a:gd name="connsiteY76" fmla="*/ 835819 h 933748"/>
                  <a:gd name="connsiteX77" fmla="*/ 716756 w 833437"/>
                  <a:gd name="connsiteY77" fmla="*/ 838200 h 933748"/>
                  <a:gd name="connsiteX78" fmla="*/ 726281 w 833437"/>
                  <a:gd name="connsiteY78" fmla="*/ 845344 h 933748"/>
                  <a:gd name="connsiteX79" fmla="*/ 733425 w 833437"/>
                  <a:gd name="connsiteY79" fmla="*/ 859631 h 933748"/>
                  <a:gd name="connsiteX80" fmla="*/ 750094 w 833437"/>
                  <a:gd name="connsiteY80" fmla="*/ 878681 h 933748"/>
                  <a:gd name="connsiteX81" fmla="*/ 754856 w 833437"/>
                  <a:gd name="connsiteY81" fmla="*/ 885825 h 933748"/>
                  <a:gd name="connsiteX82" fmla="*/ 762000 w 833437"/>
                  <a:gd name="connsiteY82" fmla="*/ 890587 h 933748"/>
                  <a:gd name="connsiteX83" fmla="*/ 771525 w 833437"/>
                  <a:gd name="connsiteY83" fmla="*/ 904875 h 933748"/>
                  <a:gd name="connsiteX84" fmla="*/ 785812 w 833437"/>
                  <a:gd name="connsiteY84" fmla="*/ 914400 h 933748"/>
                  <a:gd name="connsiteX85" fmla="*/ 797719 w 833437"/>
                  <a:gd name="connsiteY85" fmla="*/ 928687 h 933748"/>
                  <a:gd name="connsiteX86" fmla="*/ 804862 w 833437"/>
                  <a:gd name="connsiteY86" fmla="*/ 931069 h 933748"/>
                  <a:gd name="connsiteX87" fmla="*/ 833437 w 833437"/>
                  <a:gd name="connsiteY87" fmla="*/ 933450 h 933748"/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4300 w 833437"/>
                  <a:gd name="connsiteY14" fmla="*/ 161925 h 933748"/>
                  <a:gd name="connsiteX15" fmla="*/ 140494 w 833437"/>
                  <a:gd name="connsiteY15" fmla="*/ 173831 h 933748"/>
                  <a:gd name="connsiteX16" fmla="*/ 142875 w 833437"/>
                  <a:gd name="connsiteY16" fmla="*/ 183356 h 933748"/>
                  <a:gd name="connsiteX17" fmla="*/ 150019 w 833437"/>
                  <a:gd name="connsiteY17" fmla="*/ 185737 h 933748"/>
                  <a:gd name="connsiteX18" fmla="*/ 169069 w 833437"/>
                  <a:gd name="connsiteY18" fmla="*/ 188119 h 933748"/>
                  <a:gd name="connsiteX19" fmla="*/ 166687 w 833437"/>
                  <a:gd name="connsiteY19" fmla="*/ 195262 h 933748"/>
                  <a:gd name="connsiteX20" fmla="*/ 164306 w 833437"/>
                  <a:gd name="connsiteY20" fmla="*/ 209550 h 933748"/>
                  <a:gd name="connsiteX21" fmla="*/ 171450 w 833437"/>
                  <a:gd name="connsiteY21" fmla="*/ 211931 h 933748"/>
                  <a:gd name="connsiteX22" fmla="*/ 190500 w 833437"/>
                  <a:gd name="connsiteY22" fmla="*/ 214312 h 933748"/>
                  <a:gd name="connsiteX23" fmla="*/ 188119 w 833437"/>
                  <a:gd name="connsiteY23" fmla="*/ 230981 h 933748"/>
                  <a:gd name="connsiteX24" fmla="*/ 188119 w 833437"/>
                  <a:gd name="connsiteY24" fmla="*/ 257175 h 933748"/>
                  <a:gd name="connsiteX25" fmla="*/ 211931 w 833437"/>
                  <a:gd name="connsiteY25" fmla="*/ 264319 h 933748"/>
                  <a:gd name="connsiteX26" fmla="*/ 216694 w 833437"/>
                  <a:gd name="connsiteY26" fmla="*/ 285750 h 933748"/>
                  <a:gd name="connsiteX27" fmla="*/ 219075 w 833437"/>
                  <a:gd name="connsiteY27" fmla="*/ 292894 h 933748"/>
                  <a:gd name="connsiteX28" fmla="*/ 226219 w 833437"/>
                  <a:gd name="connsiteY28" fmla="*/ 295275 h 933748"/>
                  <a:gd name="connsiteX29" fmla="*/ 242887 w 833437"/>
                  <a:gd name="connsiteY29" fmla="*/ 297656 h 933748"/>
                  <a:gd name="connsiteX30" fmla="*/ 245269 w 833437"/>
                  <a:gd name="connsiteY30" fmla="*/ 335756 h 933748"/>
                  <a:gd name="connsiteX31" fmla="*/ 264319 w 833437"/>
                  <a:gd name="connsiteY31" fmla="*/ 338137 h 933748"/>
                  <a:gd name="connsiteX32" fmla="*/ 266700 w 833437"/>
                  <a:gd name="connsiteY32" fmla="*/ 359569 h 933748"/>
                  <a:gd name="connsiteX33" fmla="*/ 273844 w 833437"/>
                  <a:gd name="connsiteY33" fmla="*/ 361950 h 933748"/>
                  <a:gd name="connsiteX34" fmla="*/ 283369 w 833437"/>
                  <a:gd name="connsiteY34" fmla="*/ 364331 h 933748"/>
                  <a:gd name="connsiteX35" fmla="*/ 288131 w 833437"/>
                  <a:gd name="connsiteY35" fmla="*/ 395287 h 933748"/>
                  <a:gd name="connsiteX36" fmla="*/ 295275 w 833437"/>
                  <a:gd name="connsiteY36" fmla="*/ 411956 h 933748"/>
                  <a:gd name="connsiteX37" fmla="*/ 314325 w 833437"/>
                  <a:gd name="connsiteY37" fmla="*/ 416719 h 933748"/>
                  <a:gd name="connsiteX38" fmla="*/ 316706 w 833437"/>
                  <a:gd name="connsiteY38" fmla="*/ 426244 h 933748"/>
                  <a:gd name="connsiteX39" fmla="*/ 319087 w 833437"/>
                  <a:gd name="connsiteY39" fmla="*/ 433387 h 933748"/>
                  <a:gd name="connsiteX40" fmla="*/ 340519 w 833437"/>
                  <a:gd name="connsiteY40" fmla="*/ 435769 h 933748"/>
                  <a:gd name="connsiteX41" fmla="*/ 342900 w 833437"/>
                  <a:gd name="connsiteY41" fmla="*/ 459581 h 933748"/>
                  <a:gd name="connsiteX42" fmla="*/ 350044 w 833437"/>
                  <a:gd name="connsiteY42" fmla="*/ 464344 h 933748"/>
                  <a:gd name="connsiteX43" fmla="*/ 376237 w 833437"/>
                  <a:gd name="connsiteY43" fmla="*/ 466725 h 933748"/>
                  <a:gd name="connsiteX44" fmla="*/ 378619 w 833437"/>
                  <a:gd name="connsiteY44" fmla="*/ 483394 h 933748"/>
                  <a:gd name="connsiteX45" fmla="*/ 392906 w 833437"/>
                  <a:gd name="connsiteY45" fmla="*/ 490537 h 933748"/>
                  <a:gd name="connsiteX46" fmla="*/ 397669 w 833437"/>
                  <a:gd name="connsiteY46" fmla="*/ 497681 h 933748"/>
                  <a:gd name="connsiteX47" fmla="*/ 419100 w 833437"/>
                  <a:gd name="connsiteY47" fmla="*/ 514350 h 933748"/>
                  <a:gd name="connsiteX48" fmla="*/ 421481 w 833437"/>
                  <a:gd name="connsiteY48" fmla="*/ 540544 h 933748"/>
                  <a:gd name="connsiteX49" fmla="*/ 442912 w 833437"/>
                  <a:gd name="connsiteY49" fmla="*/ 542925 h 933748"/>
                  <a:gd name="connsiteX50" fmla="*/ 447675 w 833437"/>
                  <a:gd name="connsiteY50" fmla="*/ 557212 h 933748"/>
                  <a:gd name="connsiteX51" fmla="*/ 454819 w 833437"/>
                  <a:gd name="connsiteY51" fmla="*/ 561975 h 933748"/>
                  <a:gd name="connsiteX52" fmla="*/ 469106 w 833437"/>
                  <a:gd name="connsiteY52" fmla="*/ 566737 h 933748"/>
                  <a:gd name="connsiteX53" fmla="*/ 476250 w 833437"/>
                  <a:gd name="connsiteY53" fmla="*/ 581025 h 933748"/>
                  <a:gd name="connsiteX54" fmla="*/ 497681 w 833437"/>
                  <a:gd name="connsiteY54" fmla="*/ 592931 h 933748"/>
                  <a:gd name="connsiteX55" fmla="*/ 504825 w 833437"/>
                  <a:gd name="connsiteY55" fmla="*/ 600075 h 933748"/>
                  <a:gd name="connsiteX56" fmla="*/ 511969 w 833437"/>
                  <a:gd name="connsiteY56" fmla="*/ 602456 h 933748"/>
                  <a:gd name="connsiteX57" fmla="*/ 519112 w 833437"/>
                  <a:gd name="connsiteY57" fmla="*/ 607219 h 933748"/>
                  <a:gd name="connsiteX58" fmla="*/ 535781 w 833437"/>
                  <a:gd name="connsiteY58" fmla="*/ 626269 h 933748"/>
                  <a:gd name="connsiteX59" fmla="*/ 552450 w 833437"/>
                  <a:gd name="connsiteY59" fmla="*/ 645319 h 933748"/>
                  <a:gd name="connsiteX60" fmla="*/ 561975 w 833437"/>
                  <a:gd name="connsiteY60" fmla="*/ 659606 h 933748"/>
                  <a:gd name="connsiteX61" fmla="*/ 569119 w 833437"/>
                  <a:gd name="connsiteY61" fmla="*/ 666750 h 933748"/>
                  <a:gd name="connsiteX62" fmla="*/ 585787 w 833437"/>
                  <a:gd name="connsiteY62" fmla="*/ 688181 h 933748"/>
                  <a:gd name="connsiteX63" fmla="*/ 588169 w 833437"/>
                  <a:gd name="connsiteY63" fmla="*/ 695325 h 933748"/>
                  <a:gd name="connsiteX64" fmla="*/ 602456 w 833437"/>
                  <a:gd name="connsiteY64" fmla="*/ 707231 h 933748"/>
                  <a:gd name="connsiteX65" fmla="*/ 607219 w 833437"/>
                  <a:gd name="connsiteY65" fmla="*/ 714375 h 933748"/>
                  <a:gd name="connsiteX66" fmla="*/ 628650 w 833437"/>
                  <a:gd name="connsiteY66" fmla="*/ 731044 h 933748"/>
                  <a:gd name="connsiteX67" fmla="*/ 635794 w 833437"/>
                  <a:gd name="connsiteY67" fmla="*/ 735806 h 933748"/>
                  <a:gd name="connsiteX68" fmla="*/ 647700 w 833437"/>
                  <a:gd name="connsiteY68" fmla="*/ 745331 h 933748"/>
                  <a:gd name="connsiteX69" fmla="*/ 652462 w 833437"/>
                  <a:gd name="connsiteY69" fmla="*/ 752475 h 933748"/>
                  <a:gd name="connsiteX70" fmla="*/ 666750 w 833437"/>
                  <a:gd name="connsiteY70" fmla="*/ 764381 h 933748"/>
                  <a:gd name="connsiteX71" fmla="*/ 685800 w 833437"/>
                  <a:gd name="connsiteY71" fmla="*/ 781050 h 933748"/>
                  <a:gd name="connsiteX72" fmla="*/ 702469 w 833437"/>
                  <a:gd name="connsiteY72" fmla="*/ 783431 h 933748"/>
                  <a:gd name="connsiteX73" fmla="*/ 704850 w 833437"/>
                  <a:gd name="connsiteY73" fmla="*/ 802481 h 933748"/>
                  <a:gd name="connsiteX74" fmla="*/ 709612 w 833437"/>
                  <a:gd name="connsiteY74" fmla="*/ 816769 h 933748"/>
                  <a:gd name="connsiteX75" fmla="*/ 709612 w 833437"/>
                  <a:gd name="connsiteY75" fmla="*/ 835819 h 933748"/>
                  <a:gd name="connsiteX76" fmla="*/ 716756 w 833437"/>
                  <a:gd name="connsiteY76" fmla="*/ 838200 h 933748"/>
                  <a:gd name="connsiteX77" fmla="*/ 726281 w 833437"/>
                  <a:gd name="connsiteY77" fmla="*/ 845344 h 933748"/>
                  <a:gd name="connsiteX78" fmla="*/ 733425 w 833437"/>
                  <a:gd name="connsiteY78" fmla="*/ 859631 h 933748"/>
                  <a:gd name="connsiteX79" fmla="*/ 750094 w 833437"/>
                  <a:gd name="connsiteY79" fmla="*/ 878681 h 933748"/>
                  <a:gd name="connsiteX80" fmla="*/ 754856 w 833437"/>
                  <a:gd name="connsiteY80" fmla="*/ 885825 h 933748"/>
                  <a:gd name="connsiteX81" fmla="*/ 762000 w 833437"/>
                  <a:gd name="connsiteY81" fmla="*/ 890587 h 933748"/>
                  <a:gd name="connsiteX82" fmla="*/ 771525 w 833437"/>
                  <a:gd name="connsiteY82" fmla="*/ 904875 h 933748"/>
                  <a:gd name="connsiteX83" fmla="*/ 785812 w 833437"/>
                  <a:gd name="connsiteY83" fmla="*/ 914400 h 933748"/>
                  <a:gd name="connsiteX84" fmla="*/ 797719 w 833437"/>
                  <a:gd name="connsiteY84" fmla="*/ 928687 h 933748"/>
                  <a:gd name="connsiteX85" fmla="*/ 804862 w 833437"/>
                  <a:gd name="connsiteY85" fmla="*/ 931069 h 933748"/>
                  <a:gd name="connsiteX86" fmla="*/ 833437 w 833437"/>
                  <a:gd name="connsiteY86" fmla="*/ 933450 h 933748"/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4300 w 833437"/>
                  <a:gd name="connsiteY14" fmla="*/ 161925 h 933748"/>
                  <a:gd name="connsiteX15" fmla="*/ 140494 w 833437"/>
                  <a:gd name="connsiteY15" fmla="*/ 164306 h 933748"/>
                  <a:gd name="connsiteX16" fmla="*/ 142875 w 833437"/>
                  <a:gd name="connsiteY16" fmla="*/ 183356 h 933748"/>
                  <a:gd name="connsiteX17" fmla="*/ 150019 w 833437"/>
                  <a:gd name="connsiteY17" fmla="*/ 185737 h 933748"/>
                  <a:gd name="connsiteX18" fmla="*/ 169069 w 833437"/>
                  <a:gd name="connsiteY18" fmla="*/ 188119 h 933748"/>
                  <a:gd name="connsiteX19" fmla="*/ 166687 w 833437"/>
                  <a:gd name="connsiteY19" fmla="*/ 195262 h 933748"/>
                  <a:gd name="connsiteX20" fmla="*/ 164306 w 833437"/>
                  <a:gd name="connsiteY20" fmla="*/ 209550 h 933748"/>
                  <a:gd name="connsiteX21" fmla="*/ 171450 w 833437"/>
                  <a:gd name="connsiteY21" fmla="*/ 211931 h 933748"/>
                  <a:gd name="connsiteX22" fmla="*/ 190500 w 833437"/>
                  <a:gd name="connsiteY22" fmla="*/ 214312 h 933748"/>
                  <a:gd name="connsiteX23" fmla="*/ 188119 w 833437"/>
                  <a:gd name="connsiteY23" fmla="*/ 230981 h 933748"/>
                  <a:gd name="connsiteX24" fmla="*/ 188119 w 833437"/>
                  <a:gd name="connsiteY24" fmla="*/ 257175 h 933748"/>
                  <a:gd name="connsiteX25" fmla="*/ 211931 w 833437"/>
                  <a:gd name="connsiteY25" fmla="*/ 264319 h 933748"/>
                  <a:gd name="connsiteX26" fmla="*/ 216694 w 833437"/>
                  <a:gd name="connsiteY26" fmla="*/ 285750 h 933748"/>
                  <a:gd name="connsiteX27" fmla="*/ 219075 w 833437"/>
                  <a:gd name="connsiteY27" fmla="*/ 292894 h 933748"/>
                  <a:gd name="connsiteX28" fmla="*/ 226219 w 833437"/>
                  <a:gd name="connsiteY28" fmla="*/ 295275 h 933748"/>
                  <a:gd name="connsiteX29" fmla="*/ 242887 w 833437"/>
                  <a:gd name="connsiteY29" fmla="*/ 297656 h 933748"/>
                  <a:gd name="connsiteX30" fmla="*/ 245269 w 833437"/>
                  <a:gd name="connsiteY30" fmla="*/ 335756 h 933748"/>
                  <a:gd name="connsiteX31" fmla="*/ 264319 w 833437"/>
                  <a:gd name="connsiteY31" fmla="*/ 338137 h 933748"/>
                  <a:gd name="connsiteX32" fmla="*/ 266700 w 833437"/>
                  <a:gd name="connsiteY32" fmla="*/ 359569 h 933748"/>
                  <a:gd name="connsiteX33" fmla="*/ 273844 w 833437"/>
                  <a:gd name="connsiteY33" fmla="*/ 361950 h 933748"/>
                  <a:gd name="connsiteX34" fmla="*/ 283369 w 833437"/>
                  <a:gd name="connsiteY34" fmla="*/ 364331 h 933748"/>
                  <a:gd name="connsiteX35" fmla="*/ 288131 w 833437"/>
                  <a:gd name="connsiteY35" fmla="*/ 395287 h 933748"/>
                  <a:gd name="connsiteX36" fmla="*/ 295275 w 833437"/>
                  <a:gd name="connsiteY36" fmla="*/ 411956 h 933748"/>
                  <a:gd name="connsiteX37" fmla="*/ 314325 w 833437"/>
                  <a:gd name="connsiteY37" fmla="*/ 416719 h 933748"/>
                  <a:gd name="connsiteX38" fmla="*/ 316706 w 833437"/>
                  <a:gd name="connsiteY38" fmla="*/ 426244 h 933748"/>
                  <a:gd name="connsiteX39" fmla="*/ 319087 w 833437"/>
                  <a:gd name="connsiteY39" fmla="*/ 433387 h 933748"/>
                  <a:gd name="connsiteX40" fmla="*/ 340519 w 833437"/>
                  <a:gd name="connsiteY40" fmla="*/ 435769 h 933748"/>
                  <a:gd name="connsiteX41" fmla="*/ 342900 w 833437"/>
                  <a:gd name="connsiteY41" fmla="*/ 459581 h 933748"/>
                  <a:gd name="connsiteX42" fmla="*/ 350044 w 833437"/>
                  <a:gd name="connsiteY42" fmla="*/ 464344 h 933748"/>
                  <a:gd name="connsiteX43" fmla="*/ 376237 w 833437"/>
                  <a:gd name="connsiteY43" fmla="*/ 466725 h 933748"/>
                  <a:gd name="connsiteX44" fmla="*/ 378619 w 833437"/>
                  <a:gd name="connsiteY44" fmla="*/ 483394 h 933748"/>
                  <a:gd name="connsiteX45" fmla="*/ 392906 w 833437"/>
                  <a:gd name="connsiteY45" fmla="*/ 490537 h 933748"/>
                  <a:gd name="connsiteX46" fmla="*/ 397669 w 833437"/>
                  <a:gd name="connsiteY46" fmla="*/ 497681 h 933748"/>
                  <a:gd name="connsiteX47" fmla="*/ 419100 w 833437"/>
                  <a:gd name="connsiteY47" fmla="*/ 514350 h 933748"/>
                  <a:gd name="connsiteX48" fmla="*/ 421481 w 833437"/>
                  <a:gd name="connsiteY48" fmla="*/ 540544 h 933748"/>
                  <a:gd name="connsiteX49" fmla="*/ 442912 w 833437"/>
                  <a:gd name="connsiteY49" fmla="*/ 542925 h 933748"/>
                  <a:gd name="connsiteX50" fmla="*/ 447675 w 833437"/>
                  <a:gd name="connsiteY50" fmla="*/ 557212 h 933748"/>
                  <a:gd name="connsiteX51" fmla="*/ 454819 w 833437"/>
                  <a:gd name="connsiteY51" fmla="*/ 561975 h 933748"/>
                  <a:gd name="connsiteX52" fmla="*/ 469106 w 833437"/>
                  <a:gd name="connsiteY52" fmla="*/ 566737 h 933748"/>
                  <a:gd name="connsiteX53" fmla="*/ 476250 w 833437"/>
                  <a:gd name="connsiteY53" fmla="*/ 581025 h 933748"/>
                  <a:gd name="connsiteX54" fmla="*/ 497681 w 833437"/>
                  <a:gd name="connsiteY54" fmla="*/ 592931 h 933748"/>
                  <a:gd name="connsiteX55" fmla="*/ 504825 w 833437"/>
                  <a:gd name="connsiteY55" fmla="*/ 600075 h 933748"/>
                  <a:gd name="connsiteX56" fmla="*/ 511969 w 833437"/>
                  <a:gd name="connsiteY56" fmla="*/ 602456 h 933748"/>
                  <a:gd name="connsiteX57" fmla="*/ 519112 w 833437"/>
                  <a:gd name="connsiteY57" fmla="*/ 607219 h 933748"/>
                  <a:gd name="connsiteX58" fmla="*/ 535781 w 833437"/>
                  <a:gd name="connsiteY58" fmla="*/ 626269 h 933748"/>
                  <a:gd name="connsiteX59" fmla="*/ 552450 w 833437"/>
                  <a:gd name="connsiteY59" fmla="*/ 645319 h 933748"/>
                  <a:gd name="connsiteX60" fmla="*/ 561975 w 833437"/>
                  <a:gd name="connsiteY60" fmla="*/ 659606 h 933748"/>
                  <a:gd name="connsiteX61" fmla="*/ 569119 w 833437"/>
                  <a:gd name="connsiteY61" fmla="*/ 666750 h 933748"/>
                  <a:gd name="connsiteX62" fmla="*/ 585787 w 833437"/>
                  <a:gd name="connsiteY62" fmla="*/ 688181 h 933748"/>
                  <a:gd name="connsiteX63" fmla="*/ 588169 w 833437"/>
                  <a:gd name="connsiteY63" fmla="*/ 695325 h 933748"/>
                  <a:gd name="connsiteX64" fmla="*/ 602456 w 833437"/>
                  <a:gd name="connsiteY64" fmla="*/ 707231 h 933748"/>
                  <a:gd name="connsiteX65" fmla="*/ 607219 w 833437"/>
                  <a:gd name="connsiteY65" fmla="*/ 714375 h 933748"/>
                  <a:gd name="connsiteX66" fmla="*/ 628650 w 833437"/>
                  <a:gd name="connsiteY66" fmla="*/ 731044 h 933748"/>
                  <a:gd name="connsiteX67" fmla="*/ 635794 w 833437"/>
                  <a:gd name="connsiteY67" fmla="*/ 735806 h 933748"/>
                  <a:gd name="connsiteX68" fmla="*/ 647700 w 833437"/>
                  <a:gd name="connsiteY68" fmla="*/ 745331 h 933748"/>
                  <a:gd name="connsiteX69" fmla="*/ 652462 w 833437"/>
                  <a:gd name="connsiteY69" fmla="*/ 752475 h 933748"/>
                  <a:gd name="connsiteX70" fmla="*/ 666750 w 833437"/>
                  <a:gd name="connsiteY70" fmla="*/ 764381 h 933748"/>
                  <a:gd name="connsiteX71" fmla="*/ 685800 w 833437"/>
                  <a:gd name="connsiteY71" fmla="*/ 781050 h 933748"/>
                  <a:gd name="connsiteX72" fmla="*/ 702469 w 833437"/>
                  <a:gd name="connsiteY72" fmla="*/ 783431 h 933748"/>
                  <a:gd name="connsiteX73" fmla="*/ 704850 w 833437"/>
                  <a:gd name="connsiteY73" fmla="*/ 802481 h 933748"/>
                  <a:gd name="connsiteX74" fmla="*/ 709612 w 833437"/>
                  <a:gd name="connsiteY74" fmla="*/ 816769 h 933748"/>
                  <a:gd name="connsiteX75" fmla="*/ 709612 w 833437"/>
                  <a:gd name="connsiteY75" fmla="*/ 835819 h 933748"/>
                  <a:gd name="connsiteX76" fmla="*/ 716756 w 833437"/>
                  <a:gd name="connsiteY76" fmla="*/ 838200 h 933748"/>
                  <a:gd name="connsiteX77" fmla="*/ 726281 w 833437"/>
                  <a:gd name="connsiteY77" fmla="*/ 845344 h 933748"/>
                  <a:gd name="connsiteX78" fmla="*/ 733425 w 833437"/>
                  <a:gd name="connsiteY78" fmla="*/ 859631 h 933748"/>
                  <a:gd name="connsiteX79" fmla="*/ 750094 w 833437"/>
                  <a:gd name="connsiteY79" fmla="*/ 878681 h 933748"/>
                  <a:gd name="connsiteX80" fmla="*/ 754856 w 833437"/>
                  <a:gd name="connsiteY80" fmla="*/ 885825 h 933748"/>
                  <a:gd name="connsiteX81" fmla="*/ 762000 w 833437"/>
                  <a:gd name="connsiteY81" fmla="*/ 890587 h 933748"/>
                  <a:gd name="connsiteX82" fmla="*/ 771525 w 833437"/>
                  <a:gd name="connsiteY82" fmla="*/ 904875 h 933748"/>
                  <a:gd name="connsiteX83" fmla="*/ 785812 w 833437"/>
                  <a:gd name="connsiteY83" fmla="*/ 914400 h 933748"/>
                  <a:gd name="connsiteX84" fmla="*/ 797719 w 833437"/>
                  <a:gd name="connsiteY84" fmla="*/ 928687 h 933748"/>
                  <a:gd name="connsiteX85" fmla="*/ 804862 w 833437"/>
                  <a:gd name="connsiteY85" fmla="*/ 931069 h 933748"/>
                  <a:gd name="connsiteX86" fmla="*/ 833437 w 833437"/>
                  <a:gd name="connsiteY86" fmla="*/ 933450 h 933748"/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4300 w 833437"/>
                  <a:gd name="connsiteY14" fmla="*/ 161925 h 933748"/>
                  <a:gd name="connsiteX15" fmla="*/ 140494 w 833437"/>
                  <a:gd name="connsiteY15" fmla="*/ 164306 h 933748"/>
                  <a:gd name="connsiteX16" fmla="*/ 142875 w 833437"/>
                  <a:gd name="connsiteY16" fmla="*/ 183356 h 933748"/>
                  <a:gd name="connsiteX17" fmla="*/ 150019 w 833437"/>
                  <a:gd name="connsiteY17" fmla="*/ 185737 h 933748"/>
                  <a:gd name="connsiteX18" fmla="*/ 169069 w 833437"/>
                  <a:gd name="connsiteY18" fmla="*/ 188119 h 933748"/>
                  <a:gd name="connsiteX19" fmla="*/ 166687 w 833437"/>
                  <a:gd name="connsiteY19" fmla="*/ 195262 h 933748"/>
                  <a:gd name="connsiteX20" fmla="*/ 164306 w 833437"/>
                  <a:gd name="connsiteY20" fmla="*/ 209550 h 933748"/>
                  <a:gd name="connsiteX21" fmla="*/ 171450 w 833437"/>
                  <a:gd name="connsiteY21" fmla="*/ 211931 h 933748"/>
                  <a:gd name="connsiteX22" fmla="*/ 190500 w 833437"/>
                  <a:gd name="connsiteY22" fmla="*/ 214312 h 933748"/>
                  <a:gd name="connsiteX23" fmla="*/ 188119 w 833437"/>
                  <a:gd name="connsiteY23" fmla="*/ 230981 h 933748"/>
                  <a:gd name="connsiteX24" fmla="*/ 188119 w 833437"/>
                  <a:gd name="connsiteY24" fmla="*/ 257175 h 933748"/>
                  <a:gd name="connsiteX25" fmla="*/ 211931 w 833437"/>
                  <a:gd name="connsiteY25" fmla="*/ 264319 h 933748"/>
                  <a:gd name="connsiteX26" fmla="*/ 216694 w 833437"/>
                  <a:gd name="connsiteY26" fmla="*/ 285750 h 933748"/>
                  <a:gd name="connsiteX27" fmla="*/ 219075 w 833437"/>
                  <a:gd name="connsiteY27" fmla="*/ 292894 h 933748"/>
                  <a:gd name="connsiteX28" fmla="*/ 226219 w 833437"/>
                  <a:gd name="connsiteY28" fmla="*/ 295275 h 933748"/>
                  <a:gd name="connsiteX29" fmla="*/ 242887 w 833437"/>
                  <a:gd name="connsiteY29" fmla="*/ 297656 h 933748"/>
                  <a:gd name="connsiteX30" fmla="*/ 245269 w 833437"/>
                  <a:gd name="connsiteY30" fmla="*/ 335756 h 933748"/>
                  <a:gd name="connsiteX31" fmla="*/ 264319 w 833437"/>
                  <a:gd name="connsiteY31" fmla="*/ 338137 h 933748"/>
                  <a:gd name="connsiteX32" fmla="*/ 266700 w 833437"/>
                  <a:gd name="connsiteY32" fmla="*/ 359569 h 933748"/>
                  <a:gd name="connsiteX33" fmla="*/ 273844 w 833437"/>
                  <a:gd name="connsiteY33" fmla="*/ 361950 h 933748"/>
                  <a:gd name="connsiteX34" fmla="*/ 283369 w 833437"/>
                  <a:gd name="connsiteY34" fmla="*/ 364331 h 933748"/>
                  <a:gd name="connsiteX35" fmla="*/ 288131 w 833437"/>
                  <a:gd name="connsiteY35" fmla="*/ 395287 h 933748"/>
                  <a:gd name="connsiteX36" fmla="*/ 295275 w 833437"/>
                  <a:gd name="connsiteY36" fmla="*/ 411956 h 933748"/>
                  <a:gd name="connsiteX37" fmla="*/ 314325 w 833437"/>
                  <a:gd name="connsiteY37" fmla="*/ 416719 h 933748"/>
                  <a:gd name="connsiteX38" fmla="*/ 316706 w 833437"/>
                  <a:gd name="connsiteY38" fmla="*/ 426244 h 933748"/>
                  <a:gd name="connsiteX39" fmla="*/ 319087 w 833437"/>
                  <a:gd name="connsiteY39" fmla="*/ 433387 h 933748"/>
                  <a:gd name="connsiteX40" fmla="*/ 340519 w 833437"/>
                  <a:gd name="connsiteY40" fmla="*/ 435769 h 933748"/>
                  <a:gd name="connsiteX41" fmla="*/ 342900 w 833437"/>
                  <a:gd name="connsiteY41" fmla="*/ 459581 h 933748"/>
                  <a:gd name="connsiteX42" fmla="*/ 350044 w 833437"/>
                  <a:gd name="connsiteY42" fmla="*/ 464344 h 933748"/>
                  <a:gd name="connsiteX43" fmla="*/ 376237 w 833437"/>
                  <a:gd name="connsiteY43" fmla="*/ 466725 h 933748"/>
                  <a:gd name="connsiteX44" fmla="*/ 378619 w 833437"/>
                  <a:gd name="connsiteY44" fmla="*/ 483394 h 933748"/>
                  <a:gd name="connsiteX45" fmla="*/ 392906 w 833437"/>
                  <a:gd name="connsiteY45" fmla="*/ 490537 h 933748"/>
                  <a:gd name="connsiteX46" fmla="*/ 397669 w 833437"/>
                  <a:gd name="connsiteY46" fmla="*/ 497681 h 933748"/>
                  <a:gd name="connsiteX47" fmla="*/ 419100 w 833437"/>
                  <a:gd name="connsiteY47" fmla="*/ 514350 h 933748"/>
                  <a:gd name="connsiteX48" fmla="*/ 421481 w 833437"/>
                  <a:gd name="connsiteY48" fmla="*/ 540544 h 933748"/>
                  <a:gd name="connsiteX49" fmla="*/ 442912 w 833437"/>
                  <a:gd name="connsiteY49" fmla="*/ 542925 h 933748"/>
                  <a:gd name="connsiteX50" fmla="*/ 447675 w 833437"/>
                  <a:gd name="connsiteY50" fmla="*/ 557212 h 933748"/>
                  <a:gd name="connsiteX51" fmla="*/ 454819 w 833437"/>
                  <a:gd name="connsiteY51" fmla="*/ 561975 h 933748"/>
                  <a:gd name="connsiteX52" fmla="*/ 469106 w 833437"/>
                  <a:gd name="connsiteY52" fmla="*/ 566737 h 933748"/>
                  <a:gd name="connsiteX53" fmla="*/ 476250 w 833437"/>
                  <a:gd name="connsiteY53" fmla="*/ 581025 h 933748"/>
                  <a:gd name="connsiteX54" fmla="*/ 497681 w 833437"/>
                  <a:gd name="connsiteY54" fmla="*/ 592931 h 933748"/>
                  <a:gd name="connsiteX55" fmla="*/ 504825 w 833437"/>
                  <a:gd name="connsiteY55" fmla="*/ 600075 h 933748"/>
                  <a:gd name="connsiteX56" fmla="*/ 511969 w 833437"/>
                  <a:gd name="connsiteY56" fmla="*/ 602456 h 933748"/>
                  <a:gd name="connsiteX57" fmla="*/ 519112 w 833437"/>
                  <a:gd name="connsiteY57" fmla="*/ 607219 h 933748"/>
                  <a:gd name="connsiteX58" fmla="*/ 535781 w 833437"/>
                  <a:gd name="connsiteY58" fmla="*/ 626269 h 933748"/>
                  <a:gd name="connsiteX59" fmla="*/ 552450 w 833437"/>
                  <a:gd name="connsiteY59" fmla="*/ 645319 h 933748"/>
                  <a:gd name="connsiteX60" fmla="*/ 561975 w 833437"/>
                  <a:gd name="connsiteY60" fmla="*/ 659606 h 933748"/>
                  <a:gd name="connsiteX61" fmla="*/ 569119 w 833437"/>
                  <a:gd name="connsiteY61" fmla="*/ 666750 h 933748"/>
                  <a:gd name="connsiteX62" fmla="*/ 585787 w 833437"/>
                  <a:gd name="connsiteY62" fmla="*/ 688181 h 933748"/>
                  <a:gd name="connsiteX63" fmla="*/ 588169 w 833437"/>
                  <a:gd name="connsiteY63" fmla="*/ 695325 h 933748"/>
                  <a:gd name="connsiteX64" fmla="*/ 602456 w 833437"/>
                  <a:gd name="connsiteY64" fmla="*/ 707231 h 933748"/>
                  <a:gd name="connsiteX65" fmla="*/ 607219 w 833437"/>
                  <a:gd name="connsiteY65" fmla="*/ 714375 h 933748"/>
                  <a:gd name="connsiteX66" fmla="*/ 628650 w 833437"/>
                  <a:gd name="connsiteY66" fmla="*/ 731044 h 933748"/>
                  <a:gd name="connsiteX67" fmla="*/ 635794 w 833437"/>
                  <a:gd name="connsiteY67" fmla="*/ 735806 h 933748"/>
                  <a:gd name="connsiteX68" fmla="*/ 647700 w 833437"/>
                  <a:gd name="connsiteY68" fmla="*/ 745331 h 933748"/>
                  <a:gd name="connsiteX69" fmla="*/ 652462 w 833437"/>
                  <a:gd name="connsiteY69" fmla="*/ 752475 h 933748"/>
                  <a:gd name="connsiteX70" fmla="*/ 666750 w 833437"/>
                  <a:gd name="connsiteY70" fmla="*/ 764381 h 933748"/>
                  <a:gd name="connsiteX71" fmla="*/ 685800 w 833437"/>
                  <a:gd name="connsiteY71" fmla="*/ 781050 h 933748"/>
                  <a:gd name="connsiteX72" fmla="*/ 702469 w 833437"/>
                  <a:gd name="connsiteY72" fmla="*/ 783431 h 933748"/>
                  <a:gd name="connsiteX73" fmla="*/ 704850 w 833437"/>
                  <a:gd name="connsiteY73" fmla="*/ 802481 h 933748"/>
                  <a:gd name="connsiteX74" fmla="*/ 709612 w 833437"/>
                  <a:gd name="connsiteY74" fmla="*/ 816769 h 933748"/>
                  <a:gd name="connsiteX75" fmla="*/ 709612 w 833437"/>
                  <a:gd name="connsiteY75" fmla="*/ 835819 h 933748"/>
                  <a:gd name="connsiteX76" fmla="*/ 716756 w 833437"/>
                  <a:gd name="connsiteY76" fmla="*/ 838200 h 933748"/>
                  <a:gd name="connsiteX77" fmla="*/ 726281 w 833437"/>
                  <a:gd name="connsiteY77" fmla="*/ 845344 h 933748"/>
                  <a:gd name="connsiteX78" fmla="*/ 733425 w 833437"/>
                  <a:gd name="connsiteY78" fmla="*/ 859631 h 933748"/>
                  <a:gd name="connsiteX79" fmla="*/ 750094 w 833437"/>
                  <a:gd name="connsiteY79" fmla="*/ 878681 h 933748"/>
                  <a:gd name="connsiteX80" fmla="*/ 754856 w 833437"/>
                  <a:gd name="connsiteY80" fmla="*/ 885825 h 933748"/>
                  <a:gd name="connsiteX81" fmla="*/ 762000 w 833437"/>
                  <a:gd name="connsiteY81" fmla="*/ 890587 h 933748"/>
                  <a:gd name="connsiteX82" fmla="*/ 771525 w 833437"/>
                  <a:gd name="connsiteY82" fmla="*/ 904875 h 933748"/>
                  <a:gd name="connsiteX83" fmla="*/ 785812 w 833437"/>
                  <a:gd name="connsiteY83" fmla="*/ 914400 h 933748"/>
                  <a:gd name="connsiteX84" fmla="*/ 797719 w 833437"/>
                  <a:gd name="connsiteY84" fmla="*/ 928687 h 933748"/>
                  <a:gd name="connsiteX85" fmla="*/ 804862 w 833437"/>
                  <a:gd name="connsiteY85" fmla="*/ 931069 h 933748"/>
                  <a:gd name="connsiteX86" fmla="*/ 833437 w 833437"/>
                  <a:gd name="connsiteY86" fmla="*/ 933450 h 933748"/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4300 w 833437"/>
                  <a:gd name="connsiteY14" fmla="*/ 161925 h 933748"/>
                  <a:gd name="connsiteX15" fmla="*/ 140494 w 833437"/>
                  <a:gd name="connsiteY15" fmla="*/ 164306 h 933748"/>
                  <a:gd name="connsiteX16" fmla="*/ 142875 w 833437"/>
                  <a:gd name="connsiteY16" fmla="*/ 183356 h 933748"/>
                  <a:gd name="connsiteX17" fmla="*/ 150019 w 833437"/>
                  <a:gd name="connsiteY17" fmla="*/ 185737 h 933748"/>
                  <a:gd name="connsiteX18" fmla="*/ 169069 w 833437"/>
                  <a:gd name="connsiteY18" fmla="*/ 188119 h 933748"/>
                  <a:gd name="connsiteX19" fmla="*/ 166687 w 833437"/>
                  <a:gd name="connsiteY19" fmla="*/ 195262 h 933748"/>
                  <a:gd name="connsiteX20" fmla="*/ 164306 w 833437"/>
                  <a:gd name="connsiteY20" fmla="*/ 209550 h 933748"/>
                  <a:gd name="connsiteX21" fmla="*/ 171450 w 833437"/>
                  <a:gd name="connsiteY21" fmla="*/ 211931 h 933748"/>
                  <a:gd name="connsiteX22" fmla="*/ 190500 w 833437"/>
                  <a:gd name="connsiteY22" fmla="*/ 214312 h 933748"/>
                  <a:gd name="connsiteX23" fmla="*/ 188119 w 833437"/>
                  <a:gd name="connsiteY23" fmla="*/ 230981 h 933748"/>
                  <a:gd name="connsiteX24" fmla="*/ 188119 w 833437"/>
                  <a:gd name="connsiteY24" fmla="*/ 257175 h 933748"/>
                  <a:gd name="connsiteX25" fmla="*/ 211931 w 833437"/>
                  <a:gd name="connsiteY25" fmla="*/ 264319 h 933748"/>
                  <a:gd name="connsiteX26" fmla="*/ 216694 w 833437"/>
                  <a:gd name="connsiteY26" fmla="*/ 285750 h 933748"/>
                  <a:gd name="connsiteX27" fmla="*/ 219075 w 833437"/>
                  <a:gd name="connsiteY27" fmla="*/ 292894 h 933748"/>
                  <a:gd name="connsiteX28" fmla="*/ 226219 w 833437"/>
                  <a:gd name="connsiteY28" fmla="*/ 295275 h 933748"/>
                  <a:gd name="connsiteX29" fmla="*/ 242887 w 833437"/>
                  <a:gd name="connsiteY29" fmla="*/ 297656 h 933748"/>
                  <a:gd name="connsiteX30" fmla="*/ 245269 w 833437"/>
                  <a:gd name="connsiteY30" fmla="*/ 335756 h 933748"/>
                  <a:gd name="connsiteX31" fmla="*/ 264319 w 833437"/>
                  <a:gd name="connsiteY31" fmla="*/ 338137 h 933748"/>
                  <a:gd name="connsiteX32" fmla="*/ 266700 w 833437"/>
                  <a:gd name="connsiteY32" fmla="*/ 359569 h 933748"/>
                  <a:gd name="connsiteX33" fmla="*/ 273844 w 833437"/>
                  <a:gd name="connsiteY33" fmla="*/ 361950 h 933748"/>
                  <a:gd name="connsiteX34" fmla="*/ 283369 w 833437"/>
                  <a:gd name="connsiteY34" fmla="*/ 364331 h 933748"/>
                  <a:gd name="connsiteX35" fmla="*/ 288131 w 833437"/>
                  <a:gd name="connsiteY35" fmla="*/ 395287 h 933748"/>
                  <a:gd name="connsiteX36" fmla="*/ 295275 w 833437"/>
                  <a:gd name="connsiteY36" fmla="*/ 411956 h 933748"/>
                  <a:gd name="connsiteX37" fmla="*/ 314325 w 833437"/>
                  <a:gd name="connsiteY37" fmla="*/ 416719 h 933748"/>
                  <a:gd name="connsiteX38" fmla="*/ 316706 w 833437"/>
                  <a:gd name="connsiteY38" fmla="*/ 426244 h 933748"/>
                  <a:gd name="connsiteX39" fmla="*/ 319087 w 833437"/>
                  <a:gd name="connsiteY39" fmla="*/ 433387 h 933748"/>
                  <a:gd name="connsiteX40" fmla="*/ 340519 w 833437"/>
                  <a:gd name="connsiteY40" fmla="*/ 435769 h 933748"/>
                  <a:gd name="connsiteX41" fmla="*/ 342900 w 833437"/>
                  <a:gd name="connsiteY41" fmla="*/ 459581 h 933748"/>
                  <a:gd name="connsiteX42" fmla="*/ 350044 w 833437"/>
                  <a:gd name="connsiteY42" fmla="*/ 464344 h 933748"/>
                  <a:gd name="connsiteX43" fmla="*/ 376237 w 833437"/>
                  <a:gd name="connsiteY43" fmla="*/ 466725 h 933748"/>
                  <a:gd name="connsiteX44" fmla="*/ 378619 w 833437"/>
                  <a:gd name="connsiteY44" fmla="*/ 483394 h 933748"/>
                  <a:gd name="connsiteX45" fmla="*/ 392906 w 833437"/>
                  <a:gd name="connsiteY45" fmla="*/ 490537 h 933748"/>
                  <a:gd name="connsiteX46" fmla="*/ 397669 w 833437"/>
                  <a:gd name="connsiteY46" fmla="*/ 497681 h 933748"/>
                  <a:gd name="connsiteX47" fmla="*/ 419100 w 833437"/>
                  <a:gd name="connsiteY47" fmla="*/ 514350 h 933748"/>
                  <a:gd name="connsiteX48" fmla="*/ 421481 w 833437"/>
                  <a:gd name="connsiteY48" fmla="*/ 540544 h 933748"/>
                  <a:gd name="connsiteX49" fmla="*/ 442912 w 833437"/>
                  <a:gd name="connsiteY49" fmla="*/ 542925 h 933748"/>
                  <a:gd name="connsiteX50" fmla="*/ 447675 w 833437"/>
                  <a:gd name="connsiteY50" fmla="*/ 557212 h 933748"/>
                  <a:gd name="connsiteX51" fmla="*/ 454819 w 833437"/>
                  <a:gd name="connsiteY51" fmla="*/ 561975 h 933748"/>
                  <a:gd name="connsiteX52" fmla="*/ 469106 w 833437"/>
                  <a:gd name="connsiteY52" fmla="*/ 566737 h 933748"/>
                  <a:gd name="connsiteX53" fmla="*/ 476250 w 833437"/>
                  <a:gd name="connsiteY53" fmla="*/ 581025 h 933748"/>
                  <a:gd name="connsiteX54" fmla="*/ 497681 w 833437"/>
                  <a:gd name="connsiteY54" fmla="*/ 592931 h 933748"/>
                  <a:gd name="connsiteX55" fmla="*/ 504825 w 833437"/>
                  <a:gd name="connsiteY55" fmla="*/ 600075 h 933748"/>
                  <a:gd name="connsiteX56" fmla="*/ 511969 w 833437"/>
                  <a:gd name="connsiteY56" fmla="*/ 602456 h 933748"/>
                  <a:gd name="connsiteX57" fmla="*/ 519112 w 833437"/>
                  <a:gd name="connsiteY57" fmla="*/ 607219 h 933748"/>
                  <a:gd name="connsiteX58" fmla="*/ 535781 w 833437"/>
                  <a:gd name="connsiteY58" fmla="*/ 626269 h 933748"/>
                  <a:gd name="connsiteX59" fmla="*/ 552450 w 833437"/>
                  <a:gd name="connsiteY59" fmla="*/ 645319 h 933748"/>
                  <a:gd name="connsiteX60" fmla="*/ 561975 w 833437"/>
                  <a:gd name="connsiteY60" fmla="*/ 659606 h 933748"/>
                  <a:gd name="connsiteX61" fmla="*/ 569119 w 833437"/>
                  <a:gd name="connsiteY61" fmla="*/ 666750 h 933748"/>
                  <a:gd name="connsiteX62" fmla="*/ 585787 w 833437"/>
                  <a:gd name="connsiteY62" fmla="*/ 688181 h 933748"/>
                  <a:gd name="connsiteX63" fmla="*/ 588169 w 833437"/>
                  <a:gd name="connsiteY63" fmla="*/ 695325 h 933748"/>
                  <a:gd name="connsiteX64" fmla="*/ 602456 w 833437"/>
                  <a:gd name="connsiteY64" fmla="*/ 707231 h 933748"/>
                  <a:gd name="connsiteX65" fmla="*/ 607219 w 833437"/>
                  <a:gd name="connsiteY65" fmla="*/ 714375 h 933748"/>
                  <a:gd name="connsiteX66" fmla="*/ 628650 w 833437"/>
                  <a:gd name="connsiteY66" fmla="*/ 731044 h 933748"/>
                  <a:gd name="connsiteX67" fmla="*/ 635794 w 833437"/>
                  <a:gd name="connsiteY67" fmla="*/ 735806 h 933748"/>
                  <a:gd name="connsiteX68" fmla="*/ 647700 w 833437"/>
                  <a:gd name="connsiteY68" fmla="*/ 745331 h 933748"/>
                  <a:gd name="connsiteX69" fmla="*/ 652462 w 833437"/>
                  <a:gd name="connsiteY69" fmla="*/ 752475 h 933748"/>
                  <a:gd name="connsiteX70" fmla="*/ 666750 w 833437"/>
                  <a:gd name="connsiteY70" fmla="*/ 764381 h 933748"/>
                  <a:gd name="connsiteX71" fmla="*/ 685800 w 833437"/>
                  <a:gd name="connsiteY71" fmla="*/ 781050 h 933748"/>
                  <a:gd name="connsiteX72" fmla="*/ 702469 w 833437"/>
                  <a:gd name="connsiteY72" fmla="*/ 783431 h 933748"/>
                  <a:gd name="connsiteX73" fmla="*/ 704850 w 833437"/>
                  <a:gd name="connsiteY73" fmla="*/ 802481 h 933748"/>
                  <a:gd name="connsiteX74" fmla="*/ 709612 w 833437"/>
                  <a:gd name="connsiteY74" fmla="*/ 816769 h 933748"/>
                  <a:gd name="connsiteX75" fmla="*/ 700087 w 833437"/>
                  <a:gd name="connsiteY75" fmla="*/ 833438 h 933748"/>
                  <a:gd name="connsiteX76" fmla="*/ 716756 w 833437"/>
                  <a:gd name="connsiteY76" fmla="*/ 838200 h 933748"/>
                  <a:gd name="connsiteX77" fmla="*/ 726281 w 833437"/>
                  <a:gd name="connsiteY77" fmla="*/ 845344 h 933748"/>
                  <a:gd name="connsiteX78" fmla="*/ 733425 w 833437"/>
                  <a:gd name="connsiteY78" fmla="*/ 859631 h 933748"/>
                  <a:gd name="connsiteX79" fmla="*/ 750094 w 833437"/>
                  <a:gd name="connsiteY79" fmla="*/ 878681 h 933748"/>
                  <a:gd name="connsiteX80" fmla="*/ 754856 w 833437"/>
                  <a:gd name="connsiteY80" fmla="*/ 885825 h 933748"/>
                  <a:gd name="connsiteX81" fmla="*/ 762000 w 833437"/>
                  <a:gd name="connsiteY81" fmla="*/ 890587 h 933748"/>
                  <a:gd name="connsiteX82" fmla="*/ 771525 w 833437"/>
                  <a:gd name="connsiteY82" fmla="*/ 904875 h 933748"/>
                  <a:gd name="connsiteX83" fmla="*/ 785812 w 833437"/>
                  <a:gd name="connsiteY83" fmla="*/ 914400 h 933748"/>
                  <a:gd name="connsiteX84" fmla="*/ 797719 w 833437"/>
                  <a:gd name="connsiteY84" fmla="*/ 928687 h 933748"/>
                  <a:gd name="connsiteX85" fmla="*/ 804862 w 833437"/>
                  <a:gd name="connsiteY85" fmla="*/ 931069 h 933748"/>
                  <a:gd name="connsiteX86" fmla="*/ 833437 w 833437"/>
                  <a:gd name="connsiteY86" fmla="*/ 933450 h 933748"/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4300 w 833437"/>
                  <a:gd name="connsiteY14" fmla="*/ 161925 h 933748"/>
                  <a:gd name="connsiteX15" fmla="*/ 140494 w 833437"/>
                  <a:gd name="connsiteY15" fmla="*/ 164306 h 933748"/>
                  <a:gd name="connsiteX16" fmla="*/ 142875 w 833437"/>
                  <a:gd name="connsiteY16" fmla="*/ 183356 h 933748"/>
                  <a:gd name="connsiteX17" fmla="*/ 150019 w 833437"/>
                  <a:gd name="connsiteY17" fmla="*/ 185737 h 933748"/>
                  <a:gd name="connsiteX18" fmla="*/ 169069 w 833437"/>
                  <a:gd name="connsiteY18" fmla="*/ 188119 h 933748"/>
                  <a:gd name="connsiteX19" fmla="*/ 166687 w 833437"/>
                  <a:gd name="connsiteY19" fmla="*/ 195262 h 933748"/>
                  <a:gd name="connsiteX20" fmla="*/ 164306 w 833437"/>
                  <a:gd name="connsiteY20" fmla="*/ 209550 h 933748"/>
                  <a:gd name="connsiteX21" fmla="*/ 171450 w 833437"/>
                  <a:gd name="connsiteY21" fmla="*/ 211931 h 933748"/>
                  <a:gd name="connsiteX22" fmla="*/ 190500 w 833437"/>
                  <a:gd name="connsiteY22" fmla="*/ 214312 h 933748"/>
                  <a:gd name="connsiteX23" fmla="*/ 188119 w 833437"/>
                  <a:gd name="connsiteY23" fmla="*/ 230981 h 933748"/>
                  <a:gd name="connsiteX24" fmla="*/ 188119 w 833437"/>
                  <a:gd name="connsiteY24" fmla="*/ 257175 h 933748"/>
                  <a:gd name="connsiteX25" fmla="*/ 211931 w 833437"/>
                  <a:gd name="connsiteY25" fmla="*/ 264319 h 933748"/>
                  <a:gd name="connsiteX26" fmla="*/ 216694 w 833437"/>
                  <a:gd name="connsiteY26" fmla="*/ 285750 h 933748"/>
                  <a:gd name="connsiteX27" fmla="*/ 219075 w 833437"/>
                  <a:gd name="connsiteY27" fmla="*/ 292894 h 933748"/>
                  <a:gd name="connsiteX28" fmla="*/ 226219 w 833437"/>
                  <a:gd name="connsiteY28" fmla="*/ 295275 h 933748"/>
                  <a:gd name="connsiteX29" fmla="*/ 242887 w 833437"/>
                  <a:gd name="connsiteY29" fmla="*/ 297656 h 933748"/>
                  <a:gd name="connsiteX30" fmla="*/ 245269 w 833437"/>
                  <a:gd name="connsiteY30" fmla="*/ 335756 h 933748"/>
                  <a:gd name="connsiteX31" fmla="*/ 264319 w 833437"/>
                  <a:gd name="connsiteY31" fmla="*/ 338137 h 933748"/>
                  <a:gd name="connsiteX32" fmla="*/ 266700 w 833437"/>
                  <a:gd name="connsiteY32" fmla="*/ 359569 h 933748"/>
                  <a:gd name="connsiteX33" fmla="*/ 273844 w 833437"/>
                  <a:gd name="connsiteY33" fmla="*/ 361950 h 933748"/>
                  <a:gd name="connsiteX34" fmla="*/ 283369 w 833437"/>
                  <a:gd name="connsiteY34" fmla="*/ 364331 h 933748"/>
                  <a:gd name="connsiteX35" fmla="*/ 288131 w 833437"/>
                  <a:gd name="connsiteY35" fmla="*/ 395287 h 933748"/>
                  <a:gd name="connsiteX36" fmla="*/ 295275 w 833437"/>
                  <a:gd name="connsiteY36" fmla="*/ 411956 h 933748"/>
                  <a:gd name="connsiteX37" fmla="*/ 314325 w 833437"/>
                  <a:gd name="connsiteY37" fmla="*/ 416719 h 933748"/>
                  <a:gd name="connsiteX38" fmla="*/ 316706 w 833437"/>
                  <a:gd name="connsiteY38" fmla="*/ 426244 h 933748"/>
                  <a:gd name="connsiteX39" fmla="*/ 319087 w 833437"/>
                  <a:gd name="connsiteY39" fmla="*/ 433387 h 933748"/>
                  <a:gd name="connsiteX40" fmla="*/ 340519 w 833437"/>
                  <a:gd name="connsiteY40" fmla="*/ 435769 h 933748"/>
                  <a:gd name="connsiteX41" fmla="*/ 342900 w 833437"/>
                  <a:gd name="connsiteY41" fmla="*/ 459581 h 933748"/>
                  <a:gd name="connsiteX42" fmla="*/ 350044 w 833437"/>
                  <a:gd name="connsiteY42" fmla="*/ 464344 h 933748"/>
                  <a:gd name="connsiteX43" fmla="*/ 376237 w 833437"/>
                  <a:gd name="connsiteY43" fmla="*/ 466725 h 933748"/>
                  <a:gd name="connsiteX44" fmla="*/ 378619 w 833437"/>
                  <a:gd name="connsiteY44" fmla="*/ 483394 h 933748"/>
                  <a:gd name="connsiteX45" fmla="*/ 392906 w 833437"/>
                  <a:gd name="connsiteY45" fmla="*/ 490537 h 933748"/>
                  <a:gd name="connsiteX46" fmla="*/ 397669 w 833437"/>
                  <a:gd name="connsiteY46" fmla="*/ 497681 h 933748"/>
                  <a:gd name="connsiteX47" fmla="*/ 419100 w 833437"/>
                  <a:gd name="connsiteY47" fmla="*/ 514350 h 933748"/>
                  <a:gd name="connsiteX48" fmla="*/ 421481 w 833437"/>
                  <a:gd name="connsiteY48" fmla="*/ 540544 h 933748"/>
                  <a:gd name="connsiteX49" fmla="*/ 442912 w 833437"/>
                  <a:gd name="connsiteY49" fmla="*/ 542925 h 933748"/>
                  <a:gd name="connsiteX50" fmla="*/ 447675 w 833437"/>
                  <a:gd name="connsiteY50" fmla="*/ 557212 h 933748"/>
                  <a:gd name="connsiteX51" fmla="*/ 454819 w 833437"/>
                  <a:gd name="connsiteY51" fmla="*/ 561975 h 933748"/>
                  <a:gd name="connsiteX52" fmla="*/ 469106 w 833437"/>
                  <a:gd name="connsiteY52" fmla="*/ 566737 h 933748"/>
                  <a:gd name="connsiteX53" fmla="*/ 476250 w 833437"/>
                  <a:gd name="connsiteY53" fmla="*/ 581025 h 933748"/>
                  <a:gd name="connsiteX54" fmla="*/ 497681 w 833437"/>
                  <a:gd name="connsiteY54" fmla="*/ 592931 h 933748"/>
                  <a:gd name="connsiteX55" fmla="*/ 504825 w 833437"/>
                  <a:gd name="connsiteY55" fmla="*/ 600075 h 933748"/>
                  <a:gd name="connsiteX56" fmla="*/ 511969 w 833437"/>
                  <a:gd name="connsiteY56" fmla="*/ 602456 h 933748"/>
                  <a:gd name="connsiteX57" fmla="*/ 519112 w 833437"/>
                  <a:gd name="connsiteY57" fmla="*/ 607219 h 933748"/>
                  <a:gd name="connsiteX58" fmla="*/ 535781 w 833437"/>
                  <a:gd name="connsiteY58" fmla="*/ 626269 h 933748"/>
                  <a:gd name="connsiteX59" fmla="*/ 552450 w 833437"/>
                  <a:gd name="connsiteY59" fmla="*/ 645319 h 933748"/>
                  <a:gd name="connsiteX60" fmla="*/ 561975 w 833437"/>
                  <a:gd name="connsiteY60" fmla="*/ 659606 h 933748"/>
                  <a:gd name="connsiteX61" fmla="*/ 569119 w 833437"/>
                  <a:gd name="connsiteY61" fmla="*/ 666750 h 933748"/>
                  <a:gd name="connsiteX62" fmla="*/ 585787 w 833437"/>
                  <a:gd name="connsiteY62" fmla="*/ 688181 h 933748"/>
                  <a:gd name="connsiteX63" fmla="*/ 588169 w 833437"/>
                  <a:gd name="connsiteY63" fmla="*/ 695325 h 933748"/>
                  <a:gd name="connsiteX64" fmla="*/ 602456 w 833437"/>
                  <a:gd name="connsiteY64" fmla="*/ 707231 h 933748"/>
                  <a:gd name="connsiteX65" fmla="*/ 607219 w 833437"/>
                  <a:gd name="connsiteY65" fmla="*/ 714375 h 933748"/>
                  <a:gd name="connsiteX66" fmla="*/ 628650 w 833437"/>
                  <a:gd name="connsiteY66" fmla="*/ 731044 h 933748"/>
                  <a:gd name="connsiteX67" fmla="*/ 635794 w 833437"/>
                  <a:gd name="connsiteY67" fmla="*/ 735806 h 933748"/>
                  <a:gd name="connsiteX68" fmla="*/ 647700 w 833437"/>
                  <a:gd name="connsiteY68" fmla="*/ 745331 h 933748"/>
                  <a:gd name="connsiteX69" fmla="*/ 652462 w 833437"/>
                  <a:gd name="connsiteY69" fmla="*/ 752475 h 933748"/>
                  <a:gd name="connsiteX70" fmla="*/ 666750 w 833437"/>
                  <a:gd name="connsiteY70" fmla="*/ 764381 h 933748"/>
                  <a:gd name="connsiteX71" fmla="*/ 685800 w 833437"/>
                  <a:gd name="connsiteY71" fmla="*/ 781050 h 933748"/>
                  <a:gd name="connsiteX72" fmla="*/ 702469 w 833437"/>
                  <a:gd name="connsiteY72" fmla="*/ 783431 h 933748"/>
                  <a:gd name="connsiteX73" fmla="*/ 704850 w 833437"/>
                  <a:gd name="connsiteY73" fmla="*/ 802481 h 933748"/>
                  <a:gd name="connsiteX74" fmla="*/ 700087 w 833437"/>
                  <a:gd name="connsiteY74" fmla="*/ 833438 h 933748"/>
                  <a:gd name="connsiteX75" fmla="*/ 716756 w 833437"/>
                  <a:gd name="connsiteY75" fmla="*/ 838200 h 933748"/>
                  <a:gd name="connsiteX76" fmla="*/ 726281 w 833437"/>
                  <a:gd name="connsiteY76" fmla="*/ 845344 h 933748"/>
                  <a:gd name="connsiteX77" fmla="*/ 733425 w 833437"/>
                  <a:gd name="connsiteY77" fmla="*/ 859631 h 933748"/>
                  <a:gd name="connsiteX78" fmla="*/ 750094 w 833437"/>
                  <a:gd name="connsiteY78" fmla="*/ 878681 h 933748"/>
                  <a:gd name="connsiteX79" fmla="*/ 754856 w 833437"/>
                  <a:gd name="connsiteY79" fmla="*/ 885825 h 933748"/>
                  <a:gd name="connsiteX80" fmla="*/ 762000 w 833437"/>
                  <a:gd name="connsiteY80" fmla="*/ 890587 h 933748"/>
                  <a:gd name="connsiteX81" fmla="*/ 771525 w 833437"/>
                  <a:gd name="connsiteY81" fmla="*/ 904875 h 933748"/>
                  <a:gd name="connsiteX82" fmla="*/ 785812 w 833437"/>
                  <a:gd name="connsiteY82" fmla="*/ 914400 h 933748"/>
                  <a:gd name="connsiteX83" fmla="*/ 797719 w 833437"/>
                  <a:gd name="connsiteY83" fmla="*/ 928687 h 933748"/>
                  <a:gd name="connsiteX84" fmla="*/ 804862 w 833437"/>
                  <a:gd name="connsiteY84" fmla="*/ 931069 h 933748"/>
                  <a:gd name="connsiteX85" fmla="*/ 833437 w 833437"/>
                  <a:gd name="connsiteY85" fmla="*/ 933450 h 933748"/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4300 w 833437"/>
                  <a:gd name="connsiteY14" fmla="*/ 161925 h 933748"/>
                  <a:gd name="connsiteX15" fmla="*/ 140494 w 833437"/>
                  <a:gd name="connsiteY15" fmla="*/ 164306 h 933748"/>
                  <a:gd name="connsiteX16" fmla="*/ 142875 w 833437"/>
                  <a:gd name="connsiteY16" fmla="*/ 183356 h 933748"/>
                  <a:gd name="connsiteX17" fmla="*/ 150019 w 833437"/>
                  <a:gd name="connsiteY17" fmla="*/ 185737 h 933748"/>
                  <a:gd name="connsiteX18" fmla="*/ 169069 w 833437"/>
                  <a:gd name="connsiteY18" fmla="*/ 188119 h 933748"/>
                  <a:gd name="connsiteX19" fmla="*/ 166687 w 833437"/>
                  <a:gd name="connsiteY19" fmla="*/ 195262 h 933748"/>
                  <a:gd name="connsiteX20" fmla="*/ 164306 w 833437"/>
                  <a:gd name="connsiteY20" fmla="*/ 209550 h 933748"/>
                  <a:gd name="connsiteX21" fmla="*/ 171450 w 833437"/>
                  <a:gd name="connsiteY21" fmla="*/ 211931 h 933748"/>
                  <a:gd name="connsiteX22" fmla="*/ 190500 w 833437"/>
                  <a:gd name="connsiteY22" fmla="*/ 214312 h 933748"/>
                  <a:gd name="connsiteX23" fmla="*/ 188119 w 833437"/>
                  <a:gd name="connsiteY23" fmla="*/ 230981 h 933748"/>
                  <a:gd name="connsiteX24" fmla="*/ 188119 w 833437"/>
                  <a:gd name="connsiteY24" fmla="*/ 257175 h 933748"/>
                  <a:gd name="connsiteX25" fmla="*/ 211931 w 833437"/>
                  <a:gd name="connsiteY25" fmla="*/ 264319 h 933748"/>
                  <a:gd name="connsiteX26" fmla="*/ 216694 w 833437"/>
                  <a:gd name="connsiteY26" fmla="*/ 285750 h 933748"/>
                  <a:gd name="connsiteX27" fmla="*/ 219075 w 833437"/>
                  <a:gd name="connsiteY27" fmla="*/ 292894 h 933748"/>
                  <a:gd name="connsiteX28" fmla="*/ 226219 w 833437"/>
                  <a:gd name="connsiteY28" fmla="*/ 295275 h 933748"/>
                  <a:gd name="connsiteX29" fmla="*/ 242887 w 833437"/>
                  <a:gd name="connsiteY29" fmla="*/ 297656 h 933748"/>
                  <a:gd name="connsiteX30" fmla="*/ 245269 w 833437"/>
                  <a:gd name="connsiteY30" fmla="*/ 335756 h 933748"/>
                  <a:gd name="connsiteX31" fmla="*/ 264319 w 833437"/>
                  <a:gd name="connsiteY31" fmla="*/ 338137 h 933748"/>
                  <a:gd name="connsiteX32" fmla="*/ 266700 w 833437"/>
                  <a:gd name="connsiteY32" fmla="*/ 359569 h 933748"/>
                  <a:gd name="connsiteX33" fmla="*/ 273844 w 833437"/>
                  <a:gd name="connsiteY33" fmla="*/ 361950 h 933748"/>
                  <a:gd name="connsiteX34" fmla="*/ 283369 w 833437"/>
                  <a:gd name="connsiteY34" fmla="*/ 364331 h 933748"/>
                  <a:gd name="connsiteX35" fmla="*/ 288131 w 833437"/>
                  <a:gd name="connsiteY35" fmla="*/ 395287 h 933748"/>
                  <a:gd name="connsiteX36" fmla="*/ 295275 w 833437"/>
                  <a:gd name="connsiteY36" fmla="*/ 411956 h 933748"/>
                  <a:gd name="connsiteX37" fmla="*/ 314325 w 833437"/>
                  <a:gd name="connsiteY37" fmla="*/ 416719 h 933748"/>
                  <a:gd name="connsiteX38" fmla="*/ 316706 w 833437"/>
                  <a:gd name="connsiteY38" fmla="*/ 426244 h 933748"/>
                  <a:gd name="connsiteX39" fmla="*/ 319087 w 833437"/>
                  <a:gd name="connsiteY39" fmla="*/ 433387 h 933748"/>
                  <a:gd name="connsiteX40" fmla="*/ 340519 w 833437"/>
                  <a:gd name="connsiteY40" fmla="*/ 435769 h 933748"/>
                  <a:gd name="connsiteX41" fmla="*/ 342900 w 833437"/>
                  <a:gd name="connsiteY41" fmla="*/ 459581 h 933748"/>
                  <a:gd name="connsiteX42" fmla="*/ 350044 w 833437"/>
                  <a:gd name="connsiteY42" fmla="*/ 464344 h 933748"/>
                  <a:gd name="connsiteX43" fmla="*/ 376237 w 833437"/>
                  <a:gd name="connsiteY43" fmla="*/ 466725 h 933748"/>
                  <a:gd name="connsiteX44" fmla="*/ 378619 w 833437"/>
                  <a:gd name="connsiteY44" fmla="*/ 483394 h 933748"/>
                  <a:gd name="connsiteX45" fmla="*/ 392906 w 833437"/>
                  <a:gd name="connsiteY45" fmla="*/ 490537 h 933748"/>
                  <a:gd name="connsiteX46" fmla="*/ 397669 w 833437"/>
                  <a:gd name="connsiteY46" fmla="*/ 497681 h 933748"/>
                  <a:gd name="connsiteX47" fmla="*/ 419100 w 833437"/>
                  <a:gd name="connsiteY47" fmla="*/ 514350 h 933748"/>
                  <a:gd name="connsiteX48" fmla="*/ 421481 w 833437"/>
                  <a:gd name="connsiteY48" fmla="*/ 540544 h 933748"/>
                  <a:gd name="connsiteX49" fmla="*/ 442912 w 833437"/>
                  <a:gd name="connsiteY49" fmla="*/ 542925 h 933748"/>
                  <a:gd name="connsiteX50" fmla="*/ 447675 w 833437"/>
                  <a:gd name="connsiteY50" fmla="*/ 557212 h 933748"/>
                  <a:gd name="connsiteX51" fmla="*/ 454819 w 833437"/>
                  <a:gd name="connsiteY51" fmla="*/ 561975 h 933748"/>
                  <a:gd name="connsiteX52" fmla="*/ 469106 w 833437"/>
                  <a:gd name="connsiteY52" fmla="*/ 566737 h 933748"/>
                  <a:gd name="connsiteX53" fmla="*/ 476250 w 833437"/>
                  <a:gd name="connsiteY53" fmla="*/ 581025 h 933748"/>
                  <a:gd name="connsiteX54" fmla="*/ 497681 w 833437"/>
                  <a:gd name="connsiteY54" fmla="*/ 592931 h 933748"/>
                  <a:gd name="connsiteX55" fmla="*/ 504825 w 833437"/>
                  <a:gd name="connsiteY55" fmla="*/ 600075 h 933748"/>
                  <a:gd name="connsiteX56" fmla="*/ 511969 w 833437"/>
                  <a:gd name="connsiteY56" fmla="*/ 602456 h 933748"/>
                  <a:gd name="connsiteX57" fmla="*/ 519112 w 833437"/>
                  <a:gd name="connsiteY57" fmla="*/ 607219 h 933748"/>
                  <a:gd name="connsiteX58" fmla="*/ 535781 w 833437"/>
                  <a:gd name="connsiteY58" fmla="*/ 626269 h 933748"/>
                  <a:gd name="connsiteX59" fmla="*/ 552450 w 833437"/>
                  <a:gd name="connsiteY59" fmla="*/ 645319 h 933748"/>
                  <a:gd name="connsiteX60" fmla="*/ 561975 w 833437"/>
                  <a:gd name="connsiteY60" fmla="*/ 659606 h 933748"/>
                  <a:gd name="connsiteX61" fmla="*/ 569119 w 833437"/>
                  <a:gd name="connsiteY61" fmla="*/ 666750 h 933748"/>
                  <a:gd name="connsiteX62" fmla="*/ 585787 w 833437"/>
                  <a:gd name="connsiteY62" fmla="*/ 688181 h 933748"/>
                  <a:gd name="connsiteX63" fmla="*/ 588169 w 833437"/>
                  <a:gd name="connsiteY63" fmla="*/ 695325 h 933748"/>
                  <a:gd name="connsiteX64" fmla="*/ 602456 w 833437"/>
                  <a:gd name="connsiteY64" fmla="*/ 707231 h 933748"/>
                  <a:gd name="connsiteX65" fmla="*/ 607219 w 833437"/>
                  <a:gd name="connsiteY65" fmla="*/ 714375 h 933748"/>
                  <a:gd name="connsiteX66" fmla="*/ 628650 w 833437"/>
                  <a:gd name="connsiteY66" fmla="*/ 731044 h 933748"/>
                  <a:gd name="connsiteX67" fmla="*/ 635794 w 833437"/>
                  <a:gd name="connsiteY67" fmla="*/ 735806 h 933748"/>
                  <a:gd name="connsiteX68" fmla="*/ 647700 w 833437"/>
                  <a:gd name="connsiteY68" fmla="*/ 745331 h 933748"/>
                  <a:gd name="connsiteX69" fmla="*/ 652462 w 833437"/>
                  <a:gd name="connsiteY69" fmla="*/ 752475 h 933748"/>
                  <a:gd name="connsiteX70" fmla="*/ 666750 w 833437"/>
                  <a:gd name="connsiteY70" fmla="*/ 764381 h 933748"/>
                  <a:gd name="connsiteX71" fmla="*/ 685800 w 833437"/>
                  <a:gd name="connsiteY71" fmla="*/ 781050 h 933748"/>
                  <a:gd name="connsiteX72" fmla="*/ 702469 w 833437"/>
                  <a:gd name="connsiteY72" fmla="*/ 783431 h 933748"/>
                  <a:gd name="connsiteX73" fmla="*/ 700087 w 833437"/>
                  <a:gd name="connsiteY73" fmla="*/ 833438 h 933748"/>
                  <a:gd name="connsiteX74" fmla="*/ 716756 w 833437"/>
                  <a:gd name="connsiteY74" fmla="*/ 838200 h 933748"/>
                  <a:gd name="connsiteX75" fmla="*/ 726281 w 833437"/>
                  <a:gd name="connsiteY75" fmla="*/ 845344 h 933748"/>
                  <a:gd name="connsiteX76" fmla="*/ 733425 w 833437"/>
                  <a:gd name="connsiteY76" fmla="*/ 859631 h 933748"/>
                  <a:gd name="connsiteX77" fmla="*/ 750094 w 833437"/>
                  <a:gd name="connsiteY77" fmla="*/ 878681 h 933748"/>
                  <a:gd name="connsiteX78" fmla="*/ 754856 w 833437"/>
                  <a:gd name="connsiteY78" fmla="*/ 885825 h 933748"/>
                  <a:gd name="connsiteX79" fmla="*/ 762000 w 833437"/>
                  <a:gd name="connsiteY79" fmla="*/ 890587 h 933748"/>
                  <a:gd name="connsiteX80" fmla="*/ 771525 w 833437"/>
                  <a:gd name="connsiteY80" fmla="*/ 904875 h 933748"/>
                  <a:gd name="connsiteX81" fmla="*/ 785812 w 833437"/>
                  <a:gd name="connsiteY81" fmla="*/ 914400 h 933748"/>
                  <a:gd name="connsiteX82" fmla="*/ 797719 w 833437"/>
                  <a:gd name="connsiteY82" fmla="*/ 928687 h 933748"/>
                  <a:gd name="connsiteX83" fmla="*/ 804862 w 833437"/>
                  <a:gd name="connsiteY83" fmla="*/ 931069 h 933748"/>
                  <a:gd name="connsiteX84" fmla="*/ 833437 w 833437"/>
                  <a:gd name="connsiteY84" fmla="*/ 933450 h 933748"/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4300 w 833437"/>
                  <a:gd name="connsiteY14" fmla="*/ 161925 h 933748"/>
                  <a:gd name="connsiteX15" fmla="*/ 140494 w 833437"/>
                  <a:gd name="connsiteY15" fmla="*/ 164306 h 933748"/>
                  <a:gd name="connsiteX16" fmla="*/ 142875 w 833437"/>
                  <a:gd name="connsiteY16" fmla="*/ 183356 h 933748"/>
                  <a:gd name="connsiteX17" fmla="*/ 150019 w 833437"/>
                  <a:gd name="connsiteY17" fmla="*/ 185737 h 933748"/>
                  <a:gd name="connsiteX18" fmla="*/ 169069 w 833437"/>
                  <a:gd name="connsiteY18" fmla="*/ 188119 h 933748"/>
                  <a:gd name="connsiteX19" fmla="*/ 166687 w 833437"/>
                  <a:gd name="connsiteY19" fmla="*/ 195262 h 933748"/>
                  <a:gd name="connsiteX20" fmla="*/ 164306 w 833437"/>
                  <a:gd name="connsiteY20" fmla="*/ 209550 h 933748"/>
                  <a:gd name="connsiteX21" fmla="*/ 171450 w 833437"/>
                  <a:gd name="connsiteY21" fmla="*/ 211931 h 933748"/>
                  <a:gd name="connsiteX22" fmla="*/ 190500 w 833437"/>
                  <a:gd name="connsiteY22" fmla="*/ 214312 h 933748"/>
                  <a:gd name="connsiteX23" fmla="*/ 188119 w 833437"/>
                  <a:gd name="connsiteY23" fmla="*/ 230981 h 933748"/>
                  <a:gd name="connsiteX24" fmla="*/ 188119 w 833437"/>
                  <a:gd name="connsiteY24" fmla="*/ 257175 h 933748"/>
                  <a:gd name="connsiteX25" fmla="*/ 211931 w 833437"/>
                  <a:gd name="connsiteY25" fmla="*/ 264319 h 933748"/>
                  <a:gd name="connsiteX26" fmla="*/ 216694 w 833437"/>
                  <a:gd name="connsiteY26" fmla="*/ 285750 h 933748"/>
                  <a:gd name="connsiteX27" fmla="*/ 219075 w 833437"/>
                  <a:gd name="connsiteY27" fmla="*/ 292894 h 933748"/>
                  <a:gd name="connsiteX28" fmla="*/ 226219 w 833437"/>
                  <a:gd name="connsiteY28" fmla="*/ 295275 h 933748"/>
                  <a:gd name="connsiteX29" fmla="*/ 242887 w 833437"/>
                  <a:gd name="connsiteY29" fmla="*/ 297656 h 933748"/>
                  <a:gd name="connsiteX30" fmla="*/ 245269 w 833437"/>
                  <a:gd name="connsiteY30" fmla="*/ 335756 h 933748"/>
                  <a:gd name="connsiteX31" fmla="*/ 264319 w 833437"/>
                  <a:gd name="connsiteY31" fmla="*/ 338137 h 933748"/>
                  <a:gd name="connsiteX32" fmla="*/ 266700 w 833437"/>
                  <a:gd name="connsiteY32" fmla="*/ 359569 h 933748"/>
                  <a:gd name="connsiteX33" fmla="*/ 273844 w 833437"/>
                  <a:gd name="connsiteY33" fmla="*/ 361950 h 933748"/>
                  <a:gd name="connsiteX34" fmla="*/ 283369 w 833437"/>
                  <a:gd name="connsiteY34" fmla="*/ 364331 h 933748"/>
                  <a:gd name="connsiteX35" fmla="*/ 288131 w 833437"/>
                  <a:gd name="connsiteY35" fmla="*/ 395287 h 933748"/>
                  <a:gd name="connsiteX36" fmla="*/ 295275 w 833437"/>
                  <a:gd name="connsiteY36" fmla="*/ 411956 h 933748"/>
                  <a:gd name="connsiteX37" fmla="*/ 314325 w 833437"/>
                  <a:gd name="connsiteY37" fmla="*/ 416719 h 933748"/>
                  <a:gd name="connsiteX38" fmla="*/ 316706 w 833437"/>
                  <a:gd name="connsiteY38" fmla="*/ 426244 h 933748"/>
                  <a:gd name="connsiteX39" fmla="*/ 319087 w 833437"/>
                  <a:gd name="connsiteY39" fmla="*/ 433387 h 933748"/>
                  <a:gd name="connsiteX40" fmla="*/ 340519 w 833437"/>
                  <a:gd name="connsiteY40" fmla="*/ 435769 h 933748"/>
                  <a:gd name="connsiteX41" fmla="*/ 342900 w 833437"/>
                  <a:gd name="connsiteY41" fmla="*/ 459581 h 933748"/>
                  <a:gd name="connsiteX42" fmla="*/ 350044 w 833437"/>
                  <a:gd name="connsiteY42" fmla="*/ 464344 h 933748"/>
                  <a:gd name="connsiteX43" fmla="*/ 376237 w 833437"/>
                  <a:gd name="connsiteY43" fmla="*/ 466725 h 933748"/>
                  <a:gd name="connsiteX44" fmla="*/ 378619 w 833437"/>
                  <a:gd name="connsiteY44" fmla="*/ 483394 h 933748"/>
                  <a:gd name="connsiteX45" fmla="*/ 392906 w 833437"/>
                  <a:gd name="connsiteY45" fmla="*/ 490537 h 933748"/>
                  <a:gd name="connsiteX46" fmla="*/ 397669 w 833437"/>
                  <a:gd name="connsiteY46" fmla="*/ 497681 h 933748"/>
                  <a:gd name="connsiteX47" fmla="*/ 419100 w 833437"/>
                  <a:gd name="connsiteY47" fmla="*/ 514350 h 933748"/>
                  <a:gd name="connsiteX48" fmla="*/ 421481 w 833437"/>
                  <a:gd name="connsiteY48" fmla="*/ 540544 h 933748"/>
                  <a:gd name="connsiteX49" fmla="*/ 442912 w 833437"/>
                  <a:gd name="connsiteY49" fmla="*/ 542925 h 933748"/>
                  <a:gd name="connsiteX50" fmla="*/ 447675 w 833437"/>
                  <a:gd name="connsiteY50" fmla="*/ 557212 h 933748"/>
                  <a:gd name="connsiteX51" fmla="*/ 454819 w 833437"/>
                  <a:gd name="connsiteY51" fmla="*/ 561975 h 933748"/>
                  <a:gd name="connsiteX52" fmla="*/ 469106 w 833437"/>
                  <a:gd name="connsiteY52" fmla="*/ 566737 h 933748"/>
                  <a:gd name="connsiteX53" fmla="*/ 476250 w 833437"/>
                  <a:gd name="connsiteY53" fmla="*/ 581025 h 933748"/>
                  <a:gd name="connsiteX54" fmla="*/ 497681 w 833437"/>
                  <a:gd name="connsiteY54" fmla="*/ 592931 h 933748"/>
                  <a:gd name="connsiteX55" fmla="*/ 504825 w 833437"/>
                  <a:gd name="connsiteY55" fmla="*/ 600075 h 933748"/>
                  <a:gd name="connsiteX56" fmla="*/ 511969 w 833437"/>
                  <a:gd name="connsiteY56" fmla="*/ 602456 h 933748"/>
                  <a:gd name="connsiteX57" fmla="*/ 519112 w 833437"/>
                  <a:gd name="connsiteY57" fmla="*/ 607219 h 933748"/>
                  <a:gd name="connsiteX58" fmla="*/ 535781 w 833437"/>
                  <a:gd name="connsiteY58" fmla="*/ 626269 h 933748"/>
                  <a:gd name="connsiteX59" fmla="*/ 552450 w 833437"/>
                  <a:gd name="connsiteY59" fmla="*/ 645319 h 933748"/>
                  <a:gd name="connsiteX60" fmla="*/ 561975 w 833437"/>
                  <a:gd name="connsiteY60" fmla="*/ 659606 h 933748"/>
                  <a:gd name="connsiteX61" fmla="*/ 569119 w 833437"/>
                  <a:gd name="connsiteY61" fmla="*/ 666750 h 933748"/>
                  <a:gd name="connsiteX62" fmla="*/ 585787 w 833437"/>
                  <a:gd name="connsiteY62" fmla="*/ 688181 h 933748"/>
                  <a:gd name="connsiteX63" fmla="*/ 588169 w 833437"/>
                  <a:gd name="connsiteY63" fmla="*/ 695325 h 933748"/>
                  <a:gd name="connsiteX64" fmla="*/ 602456 w 833437"/>
                  <a:gd name="connsiteY64" fmla="*/ 707231 h 933748"/>
                  <a:gd name="connsiteX65" fmla="*/ 607219 w 833437"/>
                  <a:gd name="connsiteY65" fmla="*/ 714375 h 933748"/>
                  <a:gd name="connsiteX66" fmla="*/ 628650 w 833437"/>
                  <a:gd name="connsiteY66" fmla="*/ 731044 h 933748"/>
                  <a:gd name="connsiteX67" fmla="*/ 635794 w 833437"/>
                  <a:gd name="connsiteY67" fmla="*/ 735806 h 933748"/>
                  <a:gd name="connsiteX68" fmla="*/ 647700 w 833437"/>
                  <a:gd name="connsiteY68" fmla="*/ 745331 h 933748"/>
                  <a:gd name="connsiteX69" fmla="*/ 652462 w 833437"/>
                  <a:gd name="connsiteY69" fmla="*/ 752475 h 933748"/>
                  <a:gd name="connsiteX70" fmla="*/ 666750 w 833437"/>
                  <a:gd name="connsiteY70" fmla="*/ 764381 h 933748"/>
                  <a:gd name="connsiteX71" fmla="*/ 685800 w 833437"/>
                  <a:gd name="connsiteY71" fmla="*/ 781050 h 933748"/>
                  <a:gd name="connsiteX72" fmla="*/ 692944 w 833437"/>
                  <a:gd name="connsiteY72" fmla="*/ 783431 h 933748"/>
                  <a:gd name="connsiteX73" fmla="*/ 700087 w 833437"/>
                  <a:gd name="connsiteY73" fmla="*/ 833438 h 933748"/>
                  <a:gd name="connsiteX74" fmla="*/ 716756 w 833437"/>
                  <a:gd name="connsiteY74" fmla="*/ 838200 h 933748"/>
                  <a:gd name="connsiteX75" fmla="*/ 726281 w 833437"/>
                  <a:gd name="connsiteY75" fmla="*/ 845344 h 933748"/>
                  <a:gd name="connsiteX76" fmla="*/ 733425 w 833437"/>
                  <a:gd name="connsiteY76" fmla="*/ 859631 h 933748"/>
                  <a:gd name="connsiteX77" fmla="*/ 750094 w 833437"/>
                  <a:gd name="connsiteY77" fmla="*/ 878681 h 933748"/>
                  <a:gd name="connsiteX78" fmla="*/ 754856 w 833437"/>
                  <a:gd name="connsiteY78" fmla="*/ 885825 h 933748"/>
                  <a:gd name="connsiteX79" fmla="*/ 762000 w 833437"/>
                  <a:gd name="connsiteY79" fmla="*/ 890587 h 933748"/>
                  <a:gd name="connsiteX80" fmla="*/ 771525 w 833437"/>
                  <a:gd name="connsiteY80" fmla="*/ 904875 h 933748"/>
                  <a:gd name="connsiteX81" fmla="*/ 785812 w 833437"/>
                  <a:gd name="connsiteY81" fmla="*/ 914400 h 933748"/>
                  <a:gd name="connsiteX82" fmla="*/ 797719 w 833437"/>
                  <a:gd name="connsiteY82" fmla="*/ 928687 h 933748"/>
                  <a:gd name="connsiteX83" fmla="*/ 804862 w 833437"/>
                  <a:gd name="connsiteY83" fmla="*/ 931069 h 933748"/>
                  <a:gd name="connsiteX84" fmla="*/ 833437 w 833437"/>
                  <a:gd name="connsiteY84" fmla="*/ 933450 h 933748"/>
                  <a:gd name="connsiteX0" fmla="*/ 0 w 833437"/>
                  <a:gd name="connsiteY0" fmla="*/ 0 h 933450"/>
                  <a:gd name="connsiteX1" fmla="*/ 14287 w 833437"/>
                  <a:gd name="connsiteY1" fmla="*/ 9525 h 933450"/>
                  <a:gd name="connsiteX2" fmla="*/ 11906 w 833437"/>
                  <a:gd name="connsiteY2" fmla="*/ 16669 h 933450"/>
                  <a:gd name="connsiteX3" fmla="*/ 14287 w 833437"/>
                  <a:gd name="connsiteY3" fmla="*/ 33337 h 933450"/>
                  <a:gd name="connsiteX4" fmla="*/ 21431 w 833437"/>
                  <a:gd name="connsiteY4" fmla="*/ 35719 h 933450"/>
                  <a:gd name="connsiteX5" fmla="*/ 35719 w 833437"/>
                  <a:gd name="connsiteY5" fmla="*/ 38100 h 933450"/>
                  <a:gd name="connsiteX6" fmla="*/ 50006 w 833437"/>
                  <a:gd name="connsiteY6" fmla="*/ 69056 h 933450"/>
                  <a:gd name="connsiteX7" fmla="*/ 57150 w 833437"/>
                  <a:gd name="connsiteY7" fmla="*/ 71437 h 933450"/>
                  <a:gd name="connsiteX8" fmla="*/ 73819 w 833437"/>
                  <a:gd name="connsiteY8" fmla="*/ 88106 h 933450"/>
                  <a:gd name="connsiteX9" fmla="*/ 88106 w 833437"/>
                  <a:gd name="connsiteY9" fmla="*/ 90487 h 933450"/>
                  <a:gd name="connsiteX10" fmla="*/ 90487 w 833437"/>
                  <a:gd name="connsiteY10" fmla="*/ 97631 h 933450"/>
                  <a:gd name="connsiteX11" fmla="*/ 92869 w 833437"/>
                  <a:gd name="connsiteY11" fmla="*/ 111919 h 933450"/>
                  <a:gd name="connsiteX12" fmla="*/ 107156 w 833437"/>
                  <a:gd name="connsiteY12" fmla="*/ 116681 h 933450"/>
                  <a:gd name="connsiteX13" fmla="*/ 114300 w 833437"/>
                  <a:gd name="connsiteY13" fmla="*/ 119062 h 933450"/>
                  <a:gd name="connsiteX14" fmla="*/ 114300 w 833437"/>
                  <a:gd name="connsiteY14" fmla="*/ 161925 h 933450"/>
                  <a:gd name="connsiteX15" fmla="*/ 140494 w 833437"/>
                  <a:gd name="connsiteY15" fmla="*/ 164306 h 933450"/>
                  <a:gd name="connsiteX16" fmla="*/ 142875 w 833437"/>
                  <a:gd name="connsiteY16" fmla="*/ 183356 h 933450"/>
                  <a:gd name="connsiteX17" fmla="*/ 150019 w 833437"/>
                  <a:gd name="connsiteY17" fmla="*/ 185737 h 933450"/>
                  <a:gd name="connsiteX18" fmla="*/ 169069 w 833437"/>
                  <a:gd name="connsiteY18" fmla="*/ 188119 h 933450"/>
                  <a:gd name="connsiteX19" fmla="*/ 166687 w 833437"/>
                  <a:gd name="connsiteY19" fmla="*/ 195262 h 933450"/>
                  <a:gd name="connsiteX20" fmla="*/ 164306 w 833437"/>
                  <a:gd name="connsiteY20" fmla="*/ 209550 h 933450"/>
                  <a:gd name="connsiteX21" fmla="*/ 171450 w 833437"/>
                  <a:gd name="connsiteY21" fmla="*/ 211931 h 933450"/>
                  <a:gd name="connsiteX22" fmla="*/ 190500 w 833437"/>
                  <a:gd name="connsiteY22" fmla="*/ 214312 h 933450"/>
                  <a:gd name="connsiteX23" fmla="*/ 188119 w 833437"/>
                  <a:gd name="connsiteY23" fmla="*/ 230981 h 933450"/>
                  <a:gd name="connsiteX24" fmla="*/ 188119 w 833437"/>
                  <a:gd name="connsiteY24" fmla="*/ 257175 h 933450"/>
                  <a:gd name="connsiteX25" fmla="*/ 211931 w 833437"/>
                  <a:gd name="connsiteY25" fmla="*/ 264319 h 933450"/>
                  <a:gd name="connsiteX26" fmla="*/ 216694 w 833437"/>
                  <a:gd name="connsiteY26" fmla="*/ 285750 h 933450"/>
                  <a:gd name="connsiteX27" fmla="*/ 219075 w 833437"/>
                  <a:gd name="connsiteY27" fmla="*/ 292894 h 933450"/>
                  <a:gd name="connsiteX28" fmla="*/ 226219 w 833437"/>
                  <a:gd name="connsiteY28" fmla="*/ 295275 h 933450"/>
                  <a:gd name="connsiteX29" fmla="*/ 242887 w 833437"/>
                  <a:gd name="connsiteY29" fmla="*/ 297656 h 933450"/>
                  <a:gd name="connsiteX30" fmla="*/ 245269 w 833437"/>
                  <a:gd name="connsiteY30" fmla="*/ 335756 h 933450"/>
                  <a:gd name="connsiteX31" fmla="*/ 264319 w 833437"/>
                  <a:gd name="connsiteY31" fmla="*/ 338137 h 933450"/>
                  <a:gd name="connsiteX32" fmla="*/ 266700 w 833437"/>
                  <a:gd name="connsiteY32" fmla="*/ 359569 h 933450"/>
                  <a:gd name="connsiteX33" fmla="*/ 273844 w 833437"/>
                  <a:gd name="connsiteY33" fmla="*/ 361950 h 933450"/>
                  <a:gd name="connsiteX34" fmla="*/ 283369 w 833437"/>
                  <a:gd name="connsiteY34" fmla="*/ 364331 h 933450"/>
                  <a:gd name="connsiteX35" fmla="*/ 288131 w 833437"/>
                  <a:gd name="connsiteY35" fmla="*/ 395287 h 933450"/>
                  <a:gd name="connsiteX36" fmla="*/ 295275 w 833437"/>
                  <a:gd name="connsiteY36" fmla="*/ 411956 h 933450"/>
                  <a:gd name="connsiteX37" fmla="*/ 314325 w 833437"/>
                  <a:gd name="connsiteY37" fmla="*/ 416719 h 933450"/>
                  <a:gd name="connsiteX38" fmla="*/ 316706 w 833437"/>
                  <a:gd name="connsiteY38" fmla="*/ 426244 h 933450"/>
                  <a:gd name="connsiteX39" fmla="*/ 319087 w 833437"/>
                  <a:gd name="connsiteY39" fmla="*/ 433387 h 933450"/>
                  <a:gd name="connsiteX40" fmla="*/ 340519 w 833437"/>
                  <a:gd name="connsiteY40" fmla="*/ 435769 h 933450"/>
                  <a:gd name="connsiteX41" fmla="*/ 342900 w 833437"/>
                  <a:gd name="connsiteY41" fmla="*/ 459581 h 933450"/>
                  <a:gd name="connsiteX42" fmla="*/ 350044 w 833437"/>
                  <a:gd name="connsiteY42" fmla="*/ 464344 h 933450"/>
                  <a:gd name="connsiteX43" fmla="*/ 376237 w 833437"/>
                  <a:gd name="connsiteY43" fmla="*/ 466725 h 933450"/>
                  <a:gd name="connsiteX44" fmla="*/ 378619 w 833437"/>
                  <a:gd name="connsiteY44" fmla="*/ 483394 h 933450"/>
                  <a:gd name="connsiteX45" fmla="*/ 392906 w 833437"/>
                  <a:gd name="connsiteY45" fmla="*/ 490537 h 933450"/>
                  <a:gd name="connsiteX46" fmla="*/ 397669 w 833437"/>
                  <a:gd name="connsiteY46" fmla="*/ 497681 h 933450"/>
                  <a:gd name="connsiteX47" fmla="*/ 419100 w 833437"/>
                  <a:gd name="connsiteY47" fmla="*/ 514350 h 933450"/>
                  <a:gd name="connsiteX48" fmla="*/ 421481 w 833437"/>
                  <a:gd name="connsiteY48" fmla="*/ 540544 h 933450"/>
                  <a:gd name="connsiteX49" fmla="*/ 442912 w 833437"/>
                  <a:gd name="connsiteY49" fmla="*/ 542925 h 933450"/>
                  <a:gd name="connsiteX50" fmla="*/ 447675 w 833437"/>
                  <a:gd name="connsiteY50" fmla="*/ 557212 h 933450"/>
                  <a:gd name="connsiteX51" fmla="*/ 454819 w 833437"/>
                  <a:gd name="connsiteY51" fmla="*/ 561975 h 933450"/>
                  <a:gd name="connsiteX52" fmla="*/ 469106 w 833437"/>
                  <a:gd name="connsiteY52" fmla="*/ 566737 h 933450"/>
                  <a:gd name="connsiteX53" fmla="*/ 476250 w 833437"/>
                  <a:gd name="connsiteY53" fmla="*/ 581025 h 933450"/>
                  <a:gd name="connsiteX54" fmla="*/ 497681 w 833437"/>
                  <a:gd name="connsiteY54" fmla="*/ 592931 h 933450"/>
                  <a:gd name="connsiteX55" fmla="*/ 504825 w 833437"/>
                  <a:gd name="connsiteY55" fmla="*/ 600075 h 933450"/>
                  <a:gd name="connsiteX56" fmla="*/ 511969 w 833437"/>
                  <a:gd name="connsiteY56" fmla="*/ 602456 h 933450"/>
                  <a:gd name="connsiteX57" fmla="*/ 519112 w 833437"/>
                  <a:gd name="connsiteY57" fmla="*/ 607219 h 933450"/>
                  <a:gd name="connsiteX58" fmla="*/ 535781 w 833437"/>
                  <a:gd name="connsiteY58" fmla="*/ 626269 h 933450"/>
                  <a:gd name="connsiteX59" fmla="*/ 552450 w 833437"/>
                  <a:gd name="connsiteY59" fmla="*/ 645319 h 933450"/>
                  <a:gd name="connsiteX60" fmla="*/ 561975 w 833437"/>
                  <a:gd name="connsiteY60" fmla="*/ 659606 h 933450"/>
                  <a:gd name="connsiteX61" fmla="*/ 569119 w 833437"/>
                  <a:gd name="connsiteY61" fmla="*/ 666750 h 933450"/>
                  <a:gd name="connsiteX62" fmla="*/ 585787 w 833437"/>
                  <a:gd name="connsiteY62" fmla="*/ 688181 h 933450"/>
                  <a:gd name="connsiteX63" fmla="*/ 588169 w 833437"/>
                  <a:gd name="connsiteY63" fmla="*/ 695325 h 933450"/>
                  <a:gd name="connsiteX64" fmla="*/ 602456 w 833437"/>
                  <a:gd name="connsiteY64" fmla="*/ 707231 h 933450"/>
                  <a:gd name="connsiteX65" fmla="*/ 607219 w 833437"/>
                  <a:gd name="connsiteY65" fmla="*/ 714375 h 933450"/>
                  <a:gd name="connsiteX66" fmla="*/ 628650 w 833437"/>
                  <a:gd name="connsiteY66" fmla="*/ 731044 h 933450"/>
                  <a:gd name="connsiteX67" fmla="*/ 635794 w 833437"/>
                  <a:gd name="connsiteY67" fmla="*/ 735806 h 933450"/>
                  <a:gd name="connsiteX68" fmla="*/ 647700 w 833437"/>
                  <a:gd name="connsiteY68" fmla="*/ 745331 h 933450"/>
                  <a:gd name="connsiteX69" fmla="*/ 652462 w 833437"/>
                  <a:gd name="connsiteY69" fmla="*/ 752475 h 933450"/>
                  <a:gd name="connsiteX70" fmla="*/ 666750 w 833437"/>
                  <a:gd name="connsiteY70" fmla="*/ 764381 h 933450"/>
                  <a:gd name="connsiteX71" fmla="*/ 685800 w 833437"/>
                  <a:gd name="connsiteY71" fmla="*/ 781050 h 933450"/>
                  <a:gd name="connsiteX72" fmla="*/ 692944 w 833437"/>
                  <a:gd name="connsiteY72" fmla="*/ 783431 h 933450"/>
                  <a:gd name="connsiteX73" fmla="*/ 700087 w 833437"/>
                  <a:gd name="connsiteY73" fmla="*/ 833438 h 933450"/>
                  <a:gd name="connsiteX74" fmla="*/ 716756 w 833437"/>
                  <a:gd name="connsiteY74" fmla="*/ 838200 h 933450"/>
                  <a:gd name="connsiteX75" fmla="*/ 726281 w 833437"/>
                  <a:gd name="connsiteY75" fmla="*/ 845344 h 933450"/>
                  <a:gd name="connsiteX76" fmla="*/ 733425 w 833437"/>
                  <a:gd name="connsiteY76" fmla="*/ 859631 h 933450"/>
                  <a:gd name="connsiteX77" fmla="*/ 750094 w 833437"/>
                  <a:gd name="connsiteY77" fmla="*/ 878681 h 933450"/>
                  <a:gd name="connsiteX78" fmla="*/ 754856 w 833437"/>
                  <a:gd name="connsiteY78" fmla="*/ 885825 h 933450"/>
                  <a:gd name="connsiteX79" fmla="*/ 762000 w 833437"/>
                  <a:gd name="connsiteY79" fmla="*/ 890587 h 933450"/>
                  <a:gd name="connsiteX80" fmla="*/ 771525 w 833437"/>
                  <a:gd name="connsiteY80" fmla="*/ 904875 h 933450"/>
                  <a:gd name="connsiteX81" fmla="*/ 785812 w 833437"/>
                  <a:gd name="connsiteY81" fmla="*/ 914400 h 933450"/>
                  <a:gd name="connsiteX82" fmla="*/ 797719 w 833437"/>
                  <a:gd name="connsiteY82" fmla="*/ 928687 h 933450"/>
                  <a:gd name="connsiteX83" fmla="*/ 804862 w 833437"/>
                  <a:gd name="connsiteY83" fmla="*/ 931069 h 933450"/>
                  <a:gd name="connsiteX84" fmla="*/ 833437 w 833437"/>
                  <a:gd name="connsiteY84" fmla="*/ 933450 h 93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833437" h="933450">
                    <a:moveTo>
                      <a:pt x="0" y="0"/>
                    </a:moveTo>
                    <a:cubicBezTo>
                      <a:pt x="26264" y="3283"/>
                      <a:pt x="20644" y="-3188"/>
                      <a:pt x="14287" y="9525"/>
                    </a:cubicBezTo>
                    <a:cubicBezTo>
                      <a:pt x="13164" y="11770"/>
                      <a:pt x="12700" y="14288"/>
                      <a:pt x="11906" y="16669"/>
                    </a:cubicBezTo>
                    <a:cubicBezTo>
                      <a:pt x="12700" y="22225"/>
                      <a:pt x="11777" y="28317"/>
                      <a:pt x="14287" y="33337"/>
                    </a:cubicBezTo>
                    <a:cubicBezTo>
                      <a:pt x="15410" y="35582"/>
                      <a:pt x="18981" y="35174"/>
                      <a:pt x="21431" y="35719"/>
                    </a:cubicBezTo>
                    <a:cubicBezTo>
                      <a:pt x="26144" y="36766"/>
                      <a:pt x="30956" y="37306"/>
                      <a:pt x="35719" y="38100"/>
                    </a:cubicBezTo>
                    <a:cubicBezTo>
                      <a:pt x="38650" y="73274"/>
                      <a:pt x="28637" y="63714"/>
                      <a:pt x="50006" y="69056"/>
                    </a:cubicBezTo>
                    <a:cubicBezTo>
                      <a:pt x="52441" y="69665"/>
                      <a:pt x="54769" y="70643"/>
                      <a:pt x="57150" y="71437"/>
                    </a:cubicBezTo>
                    <a:cubicBezTo>
                      <a:pt x="65575" y="84074"/>
                      <a:pt x="62338" y="85555"/>
                      <a:pt x="73819" y="88106"/>
                    </a:cubicBezTo>
                    <a:cubicBezTo>
                      <a:pt x="78532" y="89153"/>
                      <a:pt x="83344" y="89693"/>
                      <a:pt x="88106" y="90487"/>
                    </a:cubicBezTo>
                    <a:cubicBezTo>
                      <a:pt x="88900" y="92868"/>
                      <a:pt x="89942" y="95181"/>
                      <a:pt x="90487" y="97631"/>
                    </a:cubicBezTo>
                    <a:cubicBezTo>
                      <a:pt x="91534" y="102344"/>
                      <a:pt x="89689" y="108285"/>
                      <a:pt x="92869" y="111919"/>
                    </a:cubicBezTo>
                    <a:cubicBezTo>
                      <a:pt x="96175" y="115697"/>
                      <a:pt x="102394" y="115094"/>
                      <a:pt x="107156" y="116681"/>
                    </a:cubicBezTo>
                    <a:cubicBezTo>
                      <a:pt x="109537" y="117475"/>
                      <a:pt x="113109" y="111521"/>
                      <a:pt x="114300" y="119062"/>
                    </a:cubicBezTo>
                    <a:cubicBezTo>
                      <a:pt x="115491" y="126603"/>
                      <a:pt x="109934" y="154384"/>
                      <a:pt x="114300" y="161925"/>
                    </a:cubicBezTo>
                    <a:cubicBezTo>
                      <a:pt x="118666" y="169466"/>
                      <a:pt x="134144" y="163512"/>
                      <a:pt x="140494" y="164306"/>
                    </a:cubicBezTo>
                    <a:cubicBezTo>
                      <a:pt x="141288" y="167481"/>
                      <a:pt x="141288" y="179784"/>
                      <a:pt x="142875" y="183356"/>
                    </a:cubicBezTo>
                    <a:cubicBezTo>
                      <a:pt x="144463" y="186928"/>
                      <a:pt x="147549" y="185288"/>
                      <a:pt x="150019" y="185737"/>
                    </a:cubicBezTo>
                    <a:cubicBezTo>
                      <a:pt x="156315" y="186882"/>
                      <a:pt x="162719" y="187325"/>
                      <a:pt x="169069" y="188119"/>
                    </a:cubicBezTo>
                    <a:cubicBezTo>
                      <a:pt x="168275" y="190500"/>
                      <a:pt x="167232" y="192812"/>
                      <a:pt x="166687" y="195262"/>
                    </a:cubicBezTo>
                    <a:cubicBezTo>
                      <a:pt x="165639" y="199975"/>
                      <a:pt x="162979" y="204907"/>
                      <a:pt x="164306" y="209550"/>
                    </a:cubicBezTo>
                    <a:cubicBezTo>
                      <a:pt x="164996" y="211964"/>
                      <a:pt x="168980" y="211482"/>
                      <a:pt x="171450" y="211931"/>
                    </a:cubicBezTo>
                    <a:cubicBezTo>
                      <a:pt x="177746" y="213076"/>
                      <a:pt x="184150" y="213518"/>
                      <a:pt x="190500" y="214312"/>
                    </a:cubicBezTo>
                    <a:cubicBezTo>
                      <a:pt x="189706" y="219868"/>
                      <a:pt x="189123" y="225459"/>
                      <a:pt x="188119" y="230981"/>
                    </a:cubicBezTo>
                    <a:lnTo>
                      <a:pt x="188119" y="257175"/>
                    </a:lnTo>
                    <a:cubicBezTo>
                      <a:pt x="189517" y="258972"/>
                      <a:pt x="207964" y="263327"/>
                      <a:pt x="211931" y="264319"/>
                    </a:cubicBezTo>
                    <a:cubicBezTo>
                      <a:pt x="217291" y="280398"/>
                      <a:pt x="211107" y="260608"/>
                      <a:pt x="216694" y="285750"/>
                    </a:cubicBezTo>
                    <a:cubicBezTo>
                      <a:pt x="217239" y="288200"/>
                      <a:pt x="217300" y="291119"/>
                      <a:pt x="219075" y="292894"/>
                    </a:cubicBezTo>
                    <a:cubicBezTo>
                      <a:pt x="220850" y="294669"/>
                      <a:pt x="223758" y="294783"/>
                      <a:pt x="226219" y="295275"/>
                    </a:cubicBezTo>
                    <a:cubicBezTo>
                      <a:pt x="231722" y="296376"/>
                      <a:pt x="237331" y="296862"/>
                      <a:pt x="242887" y="297656"/>
                    </a:cubicBezTo>
                    <a:cubicBezTo>
                      <a:pt x="243681" y="310356"/>
                      <a:pt x="239315" y="324510"/>
                      <a:pt x="245269" y="335756"/>
                    </a:cubicBezTo>
                    <a:cubicBezTo>
                      <a:pt x="248263" y="341412"/>
                      <a:pt x="260038" y="333380"/>
                      <a:pt x="264319" y="338137"/>
                    </a:cubicBezTo>
                    <a:cubicBezTo>
                      <a:pt x="269127" y="343480"/>
                      <a:pt x="264031" y="352895"/>
                      <a:pt x="266700" y="359569"/>
                    </a:cubicBezTo>
                    <a:cubicBezTo>
                      <a:pt x="267632" y="361900"/>
                      <a:pt x="271430" y="361260"/>
                      <a:pt x="273844" y="361950"/>
                    </a:cubicBezTo>
                    <a:cubicBezTo>
                      <a:pt x="276991" y="362849"/>
                      <a:pt x="280194" y="363537"/>
                      <a:pt x="283369" y="364331"/>
                    </a:cubicBezTo>
                    <a:cubicBezTo>
                      <a:pt x="285431" y="380827"/>
                      <a:pt x="285014" y="381261"/>
                      <a:pt x="288131" y="395287"/>
                    </a:cubicBezTo>
                    <a:cubicBezTo>
                      <a:pt x="289368" y="400853"/>
                      <a:pt x="290304" y="407980"/>
                      <a:pt x="295275" y="411956"/>
                    </a:cubicBezTo>
                    <a:cubicBezTo>
                      <a:pt x="297714" y="413907"/>
                      <a:pt x="313735" y="416601"/>
                      <a:pt x="314325" y="416719"/>
                    </a:cubicBezTo>
                    <a:cubicBezTo>
                      <a:pt x="315119" y="419894"/>
                      <a:pt x="315807" y="423097"/>
                      <a:pt x="316706" y="426244"/>
                    </a:cubicBezTo>
                    <a:cubicBezTo>
                      <a:pt x="317395" y="428657"/>
                      <a:pt x="316757" y="432455"/>
                      <a:pt x="319087" y="433387"/>
                    </a:cubicBezTo>
                    <a:cubicBezTo>
                      <a:pt x="325761" y="436057"/>
                      <a:pt x="333375" y="434975"/>
                      <a:pt x="340519" y="435769"/>
                    </a:cubicBezTo>
                    <a:cubicBezTo>
                      <a:pt x="341313" y="443706"/>
                      <a:pt x="340377" y="452013"/>
                      <a:pt x="342900" y="459581"/>
                    </a:cubicBezTo>
                    <a:cubicBezTo>
                      <a:pt x="343805" y="462296"/>
                      <a:pt x="347245" y="463744"/>
                      <a:pt x="350044" y="464344"/>
                    </a:cubicBezTo>
                    <a:cubicBezTo>
                      <a:pt x="358616" y="466181"/>
                      <a:pt x="367506" y="465931"/>
                      <a:pt x="376237" y="466725"/>
                    </a:cubicBezTo>
                    <a:cubicBezTo>
                      <a:pt x="377031" y="472281"/>
                      <a:pt x="376339" y="478265"/>
                      <a:pt x="378619" y="483394"/>
                    </a:cubicBezTo>
                    <a:cubicBezTo>
                      <a:pt x="380225" y="487007"/>
                      <a:pt x="389736" y="489481"/>
                      <a:pt x="392906" y="490537"/>
                    </a:cubicBezTo>
                    <a:cubicBezTo>
                      <a:pt x="394494" y="492918"/>
                      <a:pt x="396507" y="495066"/>
                      <a:pt x="397669" y="497681"/>
                    </a:cubicBezTo>
                    <a:cubicBezTo>
                      <a:pt x="406533" y="517626"/>
                      <a:pt x="394859" y="510887"/>
                      <a:pt x="419100" y="514350"/>
                    </a:cubicBezTo>
                    <a:cubicBezTo>
                      <a:pt x="419894" y="523081"/>
                      <a:pt x="415868" y="533809"/>
                      <a:pt x="421481" y="540544"/>
                    </a:cubicBezTo>
                    <a:cubicBezTo>
                      <a:pt x="426082" y="546066"/>
                      <a:pt x="436848" y="539066"/>
                      <a:pt x="442912" y="542925"/>
                    </a:cubicBezTo>
                    <a:cubicBezTo>
                      <a:pt x="447147" y="545620"/>
                      <a:pt x="443498" y="554427"/>
                      <a:pt x="447675" y="557212"/>
                    </a:cubicBezTo>
                    <a:cubicBezTo>
                      <a:pt x="450056" y="558800"/>
                      <a:pt x="452204" y="560813"/>
                      <a:pt x="454819" y="561975"/>
                    </a:cubicBezTo>
                    <a:cubicBezTo>
                      <a:pt x="459406" y="564014"/>
                      <a:pt x="469106" y="566737"/>
                      <a:pt x="469106" y="566737"/>
                    </a:cubicBezTo>
                    <a:cubicBezTo>
                      <a:pt x="470805" y="571834"/>
                      <a:pt x="471904" y="577222"/>
                      <a:pt x="476250" y="581025"/>
                    </a:cubicBezTo>
                    <a:cubicBezTo>
                      <a:pt x="486328" y="589844"/>
                      <a:pt x="487869" y="589661"/>
                      <a:pt x="497681" y="592931"/>
                    </a:cubicBezTo>
                    <a:cubicBezTo>
                      <a:pt x="500062" y="595312"/>
                      <a:pt x="502023" y="598207"/>
                      <a:pt x="504825" y="600075"/>
                    </a:cubicBezTo>
                    <a:cubicBezTo>
                      <a:pt x="506914" y="601467"/>
                      <a:pt x="509724" y="601333"/>
                      <a:pt x="511969" y="602456"/>
                    </a:cubicBezTo>
                    <a:cubicBezTo>
                      <a:pt x="514529" y="603736"/>
                      <a:pt x="516731" y="605631"/>
                      <a:pt x="519112" y="607219"/>
                    </a:cubicBezTo>
                    <a:cubicBezTo>
                      <a:pt x="530225" y="623887"/>
                      <a:pt x="523875" y="618331"/>
                      <a:pt x="535781" y="626269"/>
                    </a:cubicBezTo>
                    <a:cubicBezTo>
                      <a:pt x="546894" y="642937"/>
                      <a:pt x="540544" y="637381"/>
                      <a:pt x="552450" y="645319"/>
                    </a:cubicBezTo>
                    <a:cubicBezTo>
                      <a:pt x="555625" y="650081"/>
                      <a:pt x="557928" y="655559"/>
                      <a:pt x="561975" y="659606"/>
                    </a:cubicBezTo>
                    <a:cubicBezTo>
                      <a:pt x="564356" y="661987"/>
                      <a:pt x="567051" y="664092"/>
                      <a:pt x="569119" y="666750"/>
                    </a:cubicBezTo>
                    <a:cubicBezTo>
                      <a:pt x="589061" y="692389"/>
                      <a:pt x="569567" y="671959"/>
                      <a:pt x="585787" y="688181"/>
                    </a:cubicBezTo>
                    <a:cubicBezTo>
                      <a:pt x="586581" y="690562"/>
                      <a:pt x="586777" y="693236"/>
                      <a:pt x="588169" y="695325"/>
                    </a:cubicBezTo>
                    <a:cubicBezTo>
                      <a:pt x="591838" y="700828"/>
                      <a:pt x="597182" y="703716"/>
                      <a:pt x="602456" y="707231"/>
                    </a:cubicBezTo>
                    <a:cubicBezTo>
                      <a:pt x="604044" y="709612"/>
                      <a:pt x="605387" y="712176"/>
                      <a:pt x="607219" y="714375"/>
                    </a:cubicBezTo>
                    <a:cubicBezTo>
                      <a:pt x="614215" y="722770"/>
                      <a:pt x="618689" y="724404"/>
                      <a:pt x="628650" y="731044"/>
                    </a:cubicBezTo>
                    <a:lnTo>
                      <a:pt x="635794" y="735806"/>
                    </a:lnTo>
                    <a:cubicBezTo>
                      <a:pt x="649441" y="756279"/>
                      <a:pt x="631269" y="732186"/>
                      <a:pt x="647700" y="745331"/>
                    </a:cubicBezTo>
                    <a:cubicBezTo>
                      <a:pt x="649935" y="747119"/>
                      <a:pt x="650438" y="750451"/>
                      <a:pt x="652462" y="752475"/>
                    </a:cubicBezTo>
                    <a:cubicBezTo>
                      <a:pt x="671194" y="771207"/>
                      <a:pt x="647244" y="740973"/>
                      <a:pt x="666750" y="764381"/>
                    </a:cubicBezTo>
                    <a:cubicBezTo>
                      <a:pt x="672811" y="771654"/>
                      <a:pt x="681434" y="777875"/>
                      <a:pt x="685800" y="781050"/>
                    </a:cubicBezTo>
                    <a:cubicBezTo>
                      <a:pt x="690166" y="784225"/>
                      <a:pt x="690563" y="782637"/>
                      <a:pt x="692944" y="783431"/>
                    </a:cubicBezTo>
                    <a:cubicBezTo>
                      <a:pt x="695325" y="792162"/>
                      <a:pt x="696118" y="824310"/>
                      <a:pt x="700087" y="833438"/>
                    </a:cubicBezTo>
                    <a:cubicBezTo>
                      <a:pt x="704056" y="842566"/>
                      <a:pt x="714375" y="837406"/>
                      <a:pt x="716756" y="838200"/>
                    </a:cubicBezTo>
                    <a:cubicBezTo>
                      <a:pt x="719931" y="840581"/>
                      <a:pt x="723475" y="842538"/>
                      <a:pt x="726281" y="845344"/>
                    </a:cubicBezTo>
                    <a:cubicBezTo>
                      <a:pt x="734212" y="853274"/>
                      <a:pt x="728582" y="850913"/>
                      <a:pt x="733425" y="859631"/>
                    </a:cubicBezTo>
                    <a:cubicBezTo>
                      <a:pt x="741596" y="874340"/>
                      <a:pt x="739658" y="871725"/>
                      <a:pt x="750094" y="878681"/>
                    </a:cubicBezTo>
                    <a:cubicBezTo>
                      <a:pt x="751681" y="881062"/>
                      <a:pt x="752832" y="883801"/>
                      <a:pt x="754856" y="885825"/>
                    </a:cubicBezTo>
                    <a:cubicBezTo>
                      <a:pt x="756880" y="887849"/>
                      <a:pt x="760115" y="888433"/>
                      <a:pt x="762000" y="890587"/>
                    </a:cubicBezTo>
                    <a:cubicBezTo>
                      <a:pt x="765769" y="894895"/>
                      <a:pt x="766762" y="901700"/>
                      <a:pt x="771525" y="904875"/>
                    </a:cubicBezTo>
                    <a:lnTo>
                      <a:pt x="785812" y="914400"/>
                    </a:lnTo>
                    <a:cubicBezTo>
                      <a:pt x="789327" y="919673"/>
                      <a:pt x="792217" y="925019"/>
                      <a:pt x="797719" y="928687"/>
                    </a:cubicBezTo>
                    <a:cubicBezTo>
                      <a:pt x="799807" y="930079"/>
                      <a:pt x="802449" y="930379"/>
                      <a:pt x="804862" y="931069"/>
                    </a:cubicBezTo>
                    <a:lnTo>
                      <a:pt x="833437" y="933450"/>
                    </a:lnTo>
                  </a:path>
                </a:pathLst>
              </a:custGeom>
              <a:noFill/>
              <a:ln w="254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dirty="0" smtClean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 bwMode="auto">
              <a:xfrm>
                <a:off x="3319464" y="3399447"/>
                <a:ext cx="4479132" cy="1444015"/>
              </a:xfrm>
              <a:custGeom>
                <a:avLst/>
                <a:gdLst>
                  <a:gd name="connsiteX0" fmla="*/ 0 w 1454943"/>
                  <a:gd name="connsiteY0" fmla="*/ 978 h 905856"/>
                  <a:gd name="connsiteX1" fmla="*/ 21431 w 1454943"/>
                  <a:gd name="connsiteY1" fmla="*/ 3359 h 905856"/>
                  <a:gd name="connsiteX2" fmla="*/ 42862 w 1454943"/>
                  <a:gd name="connsiteY2" fmla="*/ 48603 h 905856"/>
                  <a:gd name="connsiteX3" fmla="*/ 54768 w 1454943"/>
                  <a:gd name="connsiteY3" fmla="*/ 67653 h 905856"/>
                  <a:gd name="connsiteX4" fmla="*/ 95250 w 1454943"/>
                  <a:gd name="connsiteY4" fmla="*/ 70034 h 905856"/>
                  <a:gd name="connsiteX5" fmla="*/ 100012 w 1454943"/>
                  <a:gd name="connsiteY5" fmla="*/ 77178 h 905856"/>
                  <a:gd name="connsiteX6" fmla="*/ 102393 w 1454943"/>
                  <a:gd name="connsiteY6" fmla="*/ 89084 h 905856"/>
                  <a:gd name="connsiteX7" fmla="*/ 109537 w 1454943"/>
                  <a:gd name="connsiteY7" fmla="*/ 91466 h 905856"/>
                  <a:gd name="connsiteX8" fmla="*/ 119062 w 1454943"/>
                  <a:gd name="connsiteY8" fmla="*/ 93847 h 905856"/>
                  <a:gd name="connsiteX9" fmla="*/ 126206 w 1454943"/>
                  <a:gd name="connsiteY9" fmla="*/ 115278 h 905856"/>
                  <a:gd name="connsiteX10" fmla="*/ 128587 w 1454943"/>
                  <a:gd name="connsiteY10" fmla="*/ 122422 h 905856"/>
                  <a:gd name="connsiteX11" fmla="*/ 135731 w 1454943"/>
                  <a:gd name="connsiteY11" fmla="*/ 127184 h 905856"/>
                  <a:gd name="connsiteX12" fmla="*/ 150018 w 1454943"/>
                  <a:gd name="connsiteY12" fmla="*/ 127184 h 905856"/>
                  <a:gd name="connsiteX13" fmla="*/ 154781 w 1454943"/>
                  <a:gd name="connsiteY13" fmla="*/ 141472 h 905856"/>
                  <a:gd name="connsiteX14" fmla="*/ 164306 w 1454943"/>
                  <a:gd name="connsiteY14" fmla="*/ 143853 h 905856"/>
                  <a:gd name="connsiteX15" fmla="*/ 185737 w 1454943"/>
                  <a:gd name="connsiteY15" fmla="*/ 148616 h 905856"/>
                  <a:gd name="connsiteX16" fmla="*/ 192881 w 1454943"/>
                  <a:gd name="connsiteY16" fmla="*/ 150997 h 905856"/>
                  <a:gd name="connsiteX17" fmla="*/ 197643 w 1454943"/>
                  <a:gd name="connsiteY17" fmla="*/ 158141 h 905856"/>
                  <a:gd name="connsiteX18" fmla="*/ 200025 w 1454943"/>
                  <a:gd name="connsiteY18" fmla="*/ 165284 h 905856"/>
                  <a:gd name="connsiteX19" fmla="*/ 207168 w 1454943"/>
                  <a:gd name="connsiteY19" fmla="*/ 167666 h 905856"/>
                  <a:gd name="connsiteX20" fmla="*/ 221456 w 1454943"/>
                  <a:gd name="connsiteY20" fmla="*/ 177191 h 905856"/>
                  <a:gd name="connsiteX21" fmla="*/ 238125 w 1454943"/>
                  <a:gd name="connsiteY21" fmla="*/ 193859 h 905856"/>
                  <a:gd name="connsiteX22" fmla="*/ 252412 w 1454943"/>
                  <a:gd name="connsiteY22" fmla="*/ 203384 h 905856"/>
                  <a:gd name="connsiteX23" fmla="*/ 259556 w 1454943"/>
                  <a:gd name="connsiteY23" fmla="*/ 210528 h 905856"/>
                  <a:gd name="connsiteX24" fmla="*/ 269081 w 1454943"/>
                  <a:gd name="connsiteY24" fmla="*/ 215291 h 905856"/>
                  <a:gd name="connsiteX25" fmla="*/ 276225 w 1454943"/>
                  <a:gd name="connsiteY25" fmla="*/ 220053 h 905856"/>
                  <a:gd name="connsiteX26" fmla="*/ 283368 w 1454943"/>
                  <a:gd name="connsiteY26" fmla="*/ 234341 h 905856"/>
                  <a:gd name="connsiteX27" fmla="*/ 285750 w 1454943"/>
                  <a:gd name="connsiteY27" fmla="*/ 241484 h 905856"/>
                  <a:gd name="connsiteX28" fmla="*/ 292893 w 1454943"/>
                  <a:gd name="connsiteY28" fmla="*/ 243866 h 905856"/>
                  <a:gd name="connsiteX29" fmla="*/ 302418 w 1454943"/>
                  <a:gd name="connsiteY29" fmla="*/ 248628 h 905856"/>
                  <a:gd name="connsiteX30" fmla="*/ 326231 w 1454943"/>
                  <a:gd name="connsiteY30" fmla="*/ 253391 h 905856"/>
                  <a:gd name="connsiteX31" fmla="*/ 330993 w 1454943"/>
                  <a:gd name="connsiteY31" fmla="*/ 262916 h 905856"/>
                  <a:gd name="connsiteX32" fmla="*/ 345281 w 1454943"/>
                  <a:gd name="connsiteY32" fmla="*/ 270059 h 905856"/>
                  <a:gd name="connsiteX33" fmla="*/ 357187 w 1454943"/>
                  <a:gd name="connsiteY33" fmla="*/ 284347 h 905856"/>
                  <a:gd name="connsiteX34" fmla="*/ 364331 w 1454943"/>
                  <a:gd name="connsiteY34" fmla="*/ 291491 h 905856"/>
                  <a:gd name="connsiteX35" fmla="*/ 369093 w 1454943"/>
                  <a:gd name="connsiteY35" fmla="*/ 298634 h 905856"/>
                  <a:gd name="connsiteX36" fmla="*/ 376237 w 1454943"/>
                  <a:gd name="connsiteY36" fmla="*/ 305778 h 905856"/>
                  <a:gd name="connsiteX37" fmla="*/ 388143 w 1454943"/>
                  <a:gd name="connsiteY37" fmla="*/ 320066 h 905856"/>
                  <a:gd name="connsiteX38" fmla="*/ 395287 w 1454943"/>
                  <a:gd name="connsiteY38" fmla="*/ 324828 h 905856"/>
                  <a:gd name="connsiteX39" fmla="*/ 435768 w 1454943"/>
                  <a:gd name="connsiteY39" fmla="*/ 327209 h 905856"/>
                  <a:gd name="connsiteX40" fmla="*/ 445293 w 1454943"/>
                  <a:gd name="connsiteY40" fmla="*/ 343878 h 905856"/>
                  <a:gd name="connsiteX41" fmla="*/ 452437 w 1454943"/>
                  <a:gd name="connsiteY41" fmla="*/ 348641 h 905856"/>
                  <a:gd name="connsiteX42" fmla="*/ 473868 w 1454943"/>
                  <a:gd name="connsiteY42" fmla="*/ 351022 h 905856"/>
                  <a:gd name="connsiteX43" fmla="*/ 478631 w 1454943"/>
                  <a:gd name="connsiteY43" fmla="*/ 365309 h 905856"/>
                  <a:gd name="connsiteX44" fmla="*/ 483393 w 1454943"/>
                  <a:gd name="connsiteY44" fmla="*/ 372453 h 905856"/>
                  <a:gd name="connsiteX45" fmla="*/ 488156 w 1454943"/>
                  <a:gd name="connsiteY45" fmla="*/ 386741 h 905856"/>
                  <a:gd name="connsiteX46" fmla="*/ 497681 w 1454943"/>
                  <a:gd name="connsiteY46" fmla="*/ 398647 h 905856"/>
                  <a:gd name="connsiteX47" fmla="*/ 531018 w 1454943"/>
                  <a:gd name="connsiteY47" fmla="*/ 401028 h 905856"/>
                  <a:gd name="connsiteX48" fmla="*/ 538162 w 1454943"/>
                  <a:gd name="connsiteY48" fmla="*/ 415316 h 905856"/>
                  <a:gd name="connsiteX49" fmla="*/ 542925 w 1454943"/>
                  <a:gd name="connsiteY49" fmla="*/ 422459 h 905856"/>
                  <a:gd name="connsiteX50" fmla="*/ 569118 w 1454943"/>
                  <a:gd name="connsiteY50" fmla="*/ 424841 h 905856"/>
                  <a:gd name="connsiteX51" fmla="*/ 571500 w 1454943"/>
                  <a:gd name="connsiteY51" fmla="*/ 436747 h 905856"/>
                  <a:gd name="connsiteX52" fmla="*/ 573881 w 1454943"/>
                  <a:gd name="connsiteY52" fmla="*/ 446272 h 905856"/>
                  <a:gd name="connsiteX53" fmla="*/ 581025 w 1454943"/>
                  <a:gd name="connsiteY53" fmla="*/ 448653 h 905856"/>
                  <a:gd name="connsiteX54" fmla="*/ 602456 w 1454943"/>
                  <a:gd name="connsiteY54" fmla="*/ 451034 h 905856"/>
                  <a:gd name="connsiteX55" fmla="*/ 614362 w 1454943"/>
                  <a:gd name="connsiteY55" fmla="*/ 470084 h 905856"/>
                  <a:gd name="connsiteX56" fmla="*/ 623887 w 1454943"/>
                  <a:gd name="connsiteY56" fmla="*/ 472466 h 905856"/>
                  <a:gd name="connsiteX57" fmla="*/ 631031 w 1454943"/>
                  <a:gd name="connsiteY57" fmla="*/ 496278 h 905856"/>
                  <a:gd name="connsiteX58" fmla="*/ 633412 w 1454943"/>
                  <a:gd name="connsiteY58" fmla="*/ 508184 h 905856"/>
                  <a:gd name="connsiteX59" fmla="*/ 650081 w 1454943"/>
                  <a:gd name="connsiteY59" fmla="*/ 515328 h 905856"/>
                  <a:gd name="connsiteX60" fmla="*/ 695325 w 1454943"/>
                  <a:gd name="connsiteY60" fmla="*/ 520091 h 905856"/>
                  <a:gd name="connsiteX61" fmla="*/ 702468 w 1454943"/>
                  <a:gd name="connsiteY61" fmla="*/ 534378 h 905856"/>
                  <a:gd name="connsiteX62" fmla="*/ 707231 w 1454943"/>
                  <a:gd name="connsiteY62" fmla="*/ 541522 h 905856"/>
                  <a:gd name="connsiteX63" fmla="*/ 709612 w 1454943"/>
                  <a:gd name="connsiteY63" fmla="*/ 551047 h 905856"/>
                  <a:gd name="connsiteX64" fmla="*/ 716756 w 1454943"/>
                  <a:gd name="connsiteY64" fmla="*/ 553428 h 905856"/>
                  <a:gd name="connsiteX65" fmla="*/ 742950 w 1454943"/>
                  <a:gd name="connsiteY65" fmla="*/ 555809 h 905856"/>
                  <a:gd name="connsiteX66" fmla="*/ 745331 w 1454943"/>
                  <a:gd name="connsiteY66" fmla="*/ 562953 h 905856"/>
                  <a:gd name="connsiteX67" fmla="*/ 752475 w 1454943"/>
                  <a:gd name="connsiteY67" fmla="*/ 565334 h 905856"/>
                  <a:gd name="connsiteX68" fmla="*/ 809625 w 1454943"/>
                  <a:gd name="connsiteY68" fmla="*/ 570097 h 905856"/>
                  <a:gd name="connsiteX69" fmla="*/ 819150 w 1454943"/>
                  <a:gd name="connsiteY69" fmla="*/ 577241 h 905856"/>
                  <a:gd name="connsiteX70" fmla="*/ 823912 w 1454943"/>
                  <a:gd name="connsiteY70" fmla="*/ 591528 h 905856"/>
                  <a:gd name="connsiteX71" fmla="*/ 833437 w 1454943"/>
                  <a:gd name="connsiteY71" fmla="*/ 603434 h 905856"/>
                  <a:gd name="connsiteX72" fmla="*/ 862012 w 1454943"/>
                  <a:gd name="connsiteY72" fmla="*/ 605816 h 905856"/>
                  <a:gd name="connsiteX73" fmla="*/ 864393 w 1454943"/>
                  <a:gd name="connsiteY73" fmla="*/ 612959 h 905856"/>
                  <a:gd name="connsiteX74" fmla="*/ 888206 w 1454943"/>
                  <a:gd name="connsiteY74" fmla="*/ 620103 h 905856"/>
                  <a:gd name="connsiteX75" fmla="*/ 890587 w 1454943"/>
                  <a:gd name="connsiteY75" fmla="*/ 634391 h 905856"/>
                  <a:gd name="connsiteX76" fmla="*/ 892968 w 1454943"/>
                  <a:gd name="connsiteY76" fmla="*/ 641534 h 905856"/>
                  <a:gd name="connsiteX77" fmla="*/ 900112 w 1454943"/>
                  <a:gd name="connsiteY77" fmla="*/ 643916 h 905856"/>
                  <a:gd name="connsiteX78" fmla="*/ 923925 w 1454943"/>
                  <a:gd name="connsiteY78" fmla="*/ 648678 h 905856"/>
                  <a:gd name="connsiteX79" fmla="*/ 935831 w 1454943"/>
                  <a:gd name="connsiteY79" fmla="*/ 651059 h 905856"/>
                  <a:gd name="connsiteX80" fmla="*/ 938212 w 1454943"/>
                  <a:gd name="connsiteY80" fmla="*/ 658203 h 905856"/>
                  <a:gd name="connsiteX81" fmla="*/ 945356 w 1454943"/>
                  <a:gd name="connsiteY81" fmla="*/ 662966 h 905856"/>
                  <a:gd name="connsiteX82" fmla="*/ 995362 w 1454943"/>
                  <a:gd name="connsiteY82" fmla="*/ 665347 h 905856"/>
                  <a:gd name="connsiteX83" fmla="*/ 1000125 w 1454943"/>
                  <a:gd name="connsiteY83" fmla="*/ 672491 h 905856"/>
                  <a:gd name="connsiteX84" fmla="*/ 1004887 w 1454943"/>
                  <a:gd name="connsiteY84" fmla="*/ 686778 h 905856"/>
                  <a:gd name="connsiteX85" fmla="*/ 1016793 w 1454943"/>
                  <a:gd name="connsiteY85" fmla="*/ 691541 h 905856"/>
                  <a:gd name="connsiteX86" fmla="*/ 1028700 w 1454943"/>
                  <a:gd name="connsiteY86" fmla="*/ 693922 h 905856"/>
                  <a:gd name="connsiteX87" fmla="*/ 1035843 w 1454943"/>
                  <a:gd name="connsiteY87" fmla="*/ 696303 h 905856"/>
                  <a:gd name="connsiteX88" fmla="*/ 1059656 w 1454943"/>
                  <a:gd name="connsiteY88" fmla="*/ 720116 h 905856"/>
                  <a:gd name="connsiteX89" fmla="*/ 1083468 w 1454943"/>
                  <a:gd name="connsiteY89" fmla="*/ 722497 h 905856"/>
                  <a:gd name="connsiteX90" fmla="*/ 1088231 w 1454943"/>
                  <a:gd name="connsiteY90" fmla="*/ 729641 h 905856"/>
                  <a:gd name="connsiteX91" fmla="*/ 1095375 w 1454943"/>
                  <a:gd name="connsiteY91" fmla="*/ 734403 h 905856"/>
                  <a:gd name="connsiteX92" fmla="*/ 1102518 w 1454943"/>
                  <a:gd name="connsiteY92" fmla="*/ 748691 h 905856"/>
                  <a:gd name="connsiteX93" fmla="*/ 1131093 w 1454943"/>
                  <a:gd name="connsiteY93" fmla="*/ 751072 h 905856"/>
                  <a:gd name="connsiteX94" fmla="*/ 1143000 w 1454943"/>
                  <a:gd name="connsiteY94" fmla="*/ 753453 h 905856"/>
                  <a:gd name="connsiteX95" fmla="*/ 1157287 w 1454943"/>
                  <a:gd name="connsiteY95" fmla="*/ 755834 h 905856"/>
                  <a:gd name="connsiteX96" fmla="*/ 1169193 w 1454943"/>
                  <a:gd name="connsiteY96" fmla="*/ 777266 h 905856"/>
                  <a:gd name="connsiteX97" fmla="*/ 1176337 w 1454943"/>
                  <a:gd name="connsiteY97" fmla="*/ 784409 h 905856"/>
                  <a:gd name="connsiteX98" fmla="*/ 1183481 w 1454943"/>
                  <a:gd name="connsiteY98" fmla="*/ 789172 h 905856"/>
                  <a:gd name="connsiteX99" fmla="*/ 1223962 w 1454943"/>
                  <a:gd name="connsiteY99" fmla="*/ 791553 h 905856"/>
                  <a:gd name="connsiteX100" fmla="*/ 1245393 w 1454943"/>
                  <a:gd name="connsiteY100" fmla="*/ 793934 h 905856"/>
                  <a:gd name="connsiteX101" fmla="*/ 1250156 w 1454943"/>
                  <a:gd name="connsiteY101" fmla="*/ 803459 h 905856"/>
                  <a:gd name="connsiteX102" fmla="*/ 1254918 w 1454943"/>
                  <a:gd name="connsiteY102" fmla="*/ 810603 h 905856"/>
                  <a:gd name="connsiteX103" fmla="*/ 1257300 w 1454943"/>
                  <a:gd name="connsiteY103" fmla="*/ 817747 h 905856"/>
                  <a:gd name="connsiteX104" fmla="*/ 1266825 w 1454943"/>
                  <a:gd name="connsiteY104" fmla="*/ 820128 h 905856"/>
                  <a:gd name="connsiteX105" fmla="*/ 1312068 w 1454943"/>
                  <a:gd name="connsiteY105" fmla="*/ 824891 h 905856"/>
                  <a:gd name="connsiteX106" fmla="*/ 1326356 w 1454943"/>
                  <a:gd name="connsiteY106" fmla="*/ 829653 h 905856"/>
                  <a:gd name="connsiteX107" fmla="*/ 1331118 w 1454943"/>
                  <a:gd name="connsiteY107" fmla="*/ 836797 h 905856"/>
                  <a:gd name="connsiteX108" fmla="*/ 1338262 w 1454943"/>
                  <a:gd name="connsiteY108" fmla="*/ 841559 h 905856"/>
                  <a:gd name="connsiteX109" fmla="*/ 1359693 w 1454943"/>
                  <a:gd name="connsiteY109" fmla="*/ 848703 h 905856"/>
                  <a:gd name="connsiteX110" fmla="*/ 1366837 w 1454943"/>
                  <a:gd name="connsiteY110" fmla="*/ 851084 h 905856"/>
                  <a:gd name="connsiteX111" fmla="*/ 1376362 w 1454943"/>
                  <a:gd name="connsiteY111" fmla="*/ 865372 h 905856"/>
                  <a:gd name="connsiteX112" fmla="*/ 1390650 w 1454943"/>
                  <a:gd name="connsiteY112" fmla="*/ 870134 h 905856"/>
                  <a:gd name="connsiteX113" fmla="*/ 1421606 w 1454943"/>
                  <a:gd name="connsiteY113" fmla="*/ 874897 h 905856"/>
                  <a:gd name="connsiteX114" fmla="*/ 1431131 w 1454943"/>
                  <a:gd name="connsiteY114" fmla="*/ 896328 h 905856"/>
                  <a:gd name="connsiteX115" fmla="*/ 1440656 w 1454943"/>
                  <a:gd name="connsiteY115" fmla="*/ 898709 h 905856"/>
                  <a:gd name="connsiteX116" fmla="*/ 1454943 w 1454943"/>
                  <a:gd name="connsiteY116" fmla="*/ 903472 h 905856"/>
                  <a:gd name="connsiteX117" fmla="*/ 1447800 w 1454943"/>
                  <a:gd name="connsiteY117" fmla="*/ 905853 h 905856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4176713 w 4176713"/>
                  <a:gd name="connsiteY117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4176713 w 4176713"/>
                  <a:gd name="connsiteY117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4176713 w 4176713"/>
                  <a:gd name="connsiteY118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4176713 w 4176713"/>
                  <a:gd name="connsiteY119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4176713 w 4176713"/>
                  <a:gd name="connsiteY120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4176713 w 4176713"/>
                  <a:gd name="connsiteY121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4176713 w 4176713"/>
                  <a:gd name="connsiteY122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57350 w 4176713"/>
                  <a:gd name="connsiteY122" fmla="*/ 965384 h 1434490"/>
                  <a:gd name="connsiteX123" fmla="*/ 4176713 w 4176713"/>
                  <a:gd name="connsiteY123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57350 w 4176713"/>
                  <a:gd name="connsiteY122" fmla="*/ 965384 h 1434490"/>
                  <a:gd name="connsiteX123" fmla="*/ 1683543 w 4176713"/>
                  <a:gd name="connsiteY123" fmla="*/ 989197 h 1434490"/>
                  <a:gd name="connsiteX124" fmla="*/ 4176713 w 4176713"/>
                  <a:gd name="connsiteY124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4176713 w 4176713"/>
                  <a:gd name="connsiteY124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4176713 w 4176713"/>
                  <a:gd name="connsiteY125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4176713 w 4176713"/>
                  <a:gd name="connsiteY126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4176713 w 4176713"/>
                  <a:gd name="connsiteY127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4176713 w 4176713"/>
                  <a:gd name="connsiteY128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4441 h 1434490"/>
                  <a:gd name="connsiteX129" fmla="*/ 4176713 w 4176713"/>
                  <a:gd name="connsiteY129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4176713 w 4176713"/>
                  <a:gd name="connsiteY129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4176713 w 4176713"/>
                  <a:gd name="connsiteY130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4176713 w 4176713"/>
                  <a:gd name="connsiteY131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4176713 w 4176713"/>
                  <a:gd name="connsiteY132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4176713 w 4176713"/>
                  <a:gd name="connsiteY133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4176713 w 4176713"/>
                  <a:gd name="connsiteY134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14562 w 4176713"/>
                  <a:gd name="connsiteY134" fmla="*/ 1117784 h 1434490"/>
                  <a:gd name="connsiteX135" fmla="*/ 4176713 w 4176713"/>
                  <a:gd name="connsiteY135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4176713 w 4176713"/>
                  <a:gd name="connsiteY135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4176713 w 4176713"/>
                  <a:gd name="connsiteY136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4176713 w 4176713"/>
                  <a:gd name="connsiteY137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4176713 w 4176713"/>
                  <a:gd name="connsiteY138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4176713 w 4176713"/>
                  <a:gd name="connsiteY139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4176713 w 4176713"/>
                  <a:gd name="connsiteY140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4176713 w 4176713"/>
                  <a:gd name="connsiteY141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4176713 w 4176713"/>
                  <a:gd name="connsiteY142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4176713 w 4176713"/>
                  <a:gd name="connsiteY143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4176713 w 4176713"/>
                  <a:gd name="connsiteY144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81287 w 4176713"/>
                  <a:gd name="connsiteY144" fmla="*/ 1248753 h 1434490"/>
                  <a:gd name="connsiteX145" fmla="*/ 4176713 w 4176713"/>
                  <a:gd name="connsiteY145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93193 w 4176713"/>
                  <a:gd name="connsiteY144" fmla="*/ 1246372 h 1434490"/>
                  <a:gd name="connsiteX145" fmla="*/ 4176713 w 4176713"/>
                  <a:gd name="connsiteY145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93193 w 4176713"/>
                  <a:gd name="connsiteY144" fmla="*/ 1246372 h 1434490"/>
                  <a:gd name="connsiteX145" fmla="*/ 2700337 w 4176713"/>
                  <a:gd name="connsiteY145" fmla="*/ 1293997 h 1434490"/>
                  <a:gd name="connsiteX146" fmla="*/ 4176713 w 4176713"/>
                  <a:gd name="connsiteY146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93193 w 4176713"/>
                  <a:gd name="connsiteY144" fmla="*/ 1246372 h 1434490"/>
                  <a:gd name="connsiteX145" fmla="*/ 2700337 w 4176713"/>
                  <a:gd name="connsiteY145" fmla="*/ 1293997 h 1434490"/>
                  <a:gd name="connsiteX146" fmla="*/ 3098006 w 4176713"/>
                  <a:gd name="connsiteY146" fmla="*/ 1291616 h 1434490"/>
                  <a:gd name="connsiteX147" fmla="*/ 4176713 w 4176713"/>
                  <a:gd name="connsiteY147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93193 w 4176713"/>
                  <a:gd name="connsiteY144" fmla="*/ 1246372 h 1434490"/>
                  <a:gd name="connsiteX145" fmla="*/ 2700337 w 4176713"/>
                  <a:gd name="connsiteY145" fmla="*/ 1293997 h 1434490"/>
                  <a:gd name="connsiteX146" fmla="*/ 3098006 w 4176713"/>
                  <a:gd name="connsiteY146" fmla="*/ 1291616 h 1434490"/>
                  <a:gd name="connsiteX147" fmla="*/ 3102768 w 4176713"/>
                  <a:gd name="connsiteY147" fmla="*/ 1320191 h 1434490"/>
                  <a:gd name="connsiteX148" fmla="*/ 4176713 w 4176713"/>
                  <a:gd name="connsiteY148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93193 w 4176713"/>
                  <a:gd name="connsiteY144" fmla="*/ 1246372 h 1434490"/>
                  <a:gd name="connsiteX145" fmla="*/ 2700337 w 4176713"/>
                  <a:gd name="connsiteY145" fmla="*/ 1293997 h 1434490"/>
                  <a:gd name="connsiteX146" fmla="*/ 3098006 w 4176713"/>
                  <a:gd name="connsiteY146" fmla="*/ 1291616 h 1434490"/>
                  <a:gd name="connsiteX147" fmla="*/ 3102768 w 4176713"/>
                  <a:gd name="connsiteY147" fmla="*/ 1320191 h 1434490"/>
                  <a:gd name="connsiteX148" fmla="*/ 3355181 w 4176713"/>
                  <a:gd name="connsiteY148" fmla="*/ 1320191 h 1434490"/>
                  <a:gd name="connsiteX149" fmla="*/ 4176713 w 4176713"/>
                  <a:gd name="connsiteY149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93193 w 4176713"/>
                  <a:gd name="connsiteY144" fmla="*/ 1246372 h 1434490"/>
                  <a:gd name="connsiteX145" fmla="*/ 2700337 w 4176713"/>
                  <a:gd name="connsiteY145" fmla="*/ 1293997 h 1434490"/>
                  <a:gd name="connsiteX146" fmla="*/ 3098006 w 4176713"/>
                  <a:gd name="connsiteY146" fmla="*/ 1291616 h 1434490"/>
                  <a:gd name="connsiteX147" fmla="*/ 3102768 w 4176713"/>
                  <a:gd name="connsiteY147" fmla="*/ 1320191 h 1434490"/>
                  <a:gd name="connsiteX148" fmla="*/ 3355181 w 4176713"/>
                  <a:gd name="connsiteY148" fmla="*/ 1320191 h 1434490"/>
                  <a:gd name="connsiteX149" fmla="*/ 3359943 w 4176713"/>
                  <a:gd name="connsiteY149" fmla="*/ 1363053 h 1434490"/>
                  <a:gd name="connsiteX150" fmla="*/ 4176713 w 4176713"/>
                  <a:gd name="connsiteY150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93193 w 4176713"/>
                  <a:gd name="connsiteY144" fmla="*/ 1246372 h 1434490"/>
                  <a:gd name="connsiteX145" fmla="*/ 2700337 w 4176713"/>
                  <a:gd name="connsiteY145" fmla="*/ 1293997 h 1434490"/>
                  <a:gd name="connsiteX146" fmla="*/ 3098006 w 4176713"/>
                  <a:gd name="connsiteY146" fmla="*/ 1291616 h 1434490"/>
                  <a:gd name="connsiteX147" fmla="*/ 3102768 w 4176713"/>
                  <a:gd name="connsiteY147" fmla="*/ 1320191 h 1434490"/>
                  <a:gd name="connsiteX148" fmla="*/ 3355181 w 4176713"/>
                  <a:gd name="connsiteY148" fmla="*/ 1320191 h 1434490"/>
                  <a:gd name="connsiteX149" fmla="*/ 3359943 w 4176713"/>
                  <a:gd name="connsiteY149" fmla="*/ 1363053 h 1434490"/>
                  <a:gd name="connsiteX150" fmla="*/ 3429000 w 4176713"/>
                  <a:gd name="connsiteY150" fmla="*/ 1355909 h 1434490"/>
                  <a:gd name="connsiteX151" fmla="*/ 4176713 w 4176713"/>
                  <a:gd name="connsiteY151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93193 w 4176713"/>
                  <a:gd name="connsiteY144" fmla="*/ 1246372 h 1434490"/>
                  <a:gd name="connsiteX145" fmla="*/ 2700337 w 4176713"/>
                  <a:gd name="connsiteY145" fmla="*/ 1293997 h 1434490"/>
                  <a:gd name="connsiteX146" fmla="*/ 3098006 w 4176713"/>
                  <a:gd name="connsiteY146" fmla="*/ 1291616 h 1434490"/>
                  <a:gd name="connsiteX147" fmla="*/ 3102768 w 4176713"/>
                  <a:gd name="connsiteY147" fmla="*/ 1320191 h 1434490"/>
                  <a:gd name="connsiteX148" fmla="*/ 3355181 w 4176713"/>
                  <a:gd name="connsiteY148" fmla="*/ 1320191 h 1434490"/>
                  <a:gd name="connsiteX149" fmla="*/ 3359943 w 4176713"/>
                  <a:gd name="connsiteY149" fmla="*/ 1363053 h 1434490"/>
                  <a:gd name="connsiteX150" fmla="*/ 3429000 w 4176713"/>
                  <a:gd name="connsiteY150" fmla="*/ 1355909 h 1434490"/>
                  <a:gd name="connsiteX151" fmla="*/ 3433762 w 4176713"/>
                  <a:gd name="connsiteY151" fmla="*/ 1396391 h 1434490"/>
                  <a:gd name="connsiteX152" fmla="*/ 4176713 w 4176713"/>
                  <a:gd name="connsiteY152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93193 w 4176713"/>
                  <a:gd name="connsiteY144" fmla="*/ 1246372 h 1434490"/>
                  <a:gd name="connsiteX145" fmla="*/ 2700337 w 4176713"/>
                  <a:gd name="connsiteY145" fmla="*/ 1293997 h 1434490"/>
                  <a:gd name="connsiteX146" fmla="*/ 3098006 w 4176713"/>
                  <a:gd name="connsiteY146" fmla="*/ 1291616 h 1434490"/>
                  <a:gd name="connsiteX147" fmla="*/ 3102768 w 4176713"/>
                  <a:gd name="connsiteY147" fmla="*/ 1320191 h 1434490"/>
                  <a:gd name="connsiteX148" fmla="*/ 3355181 w 4176713"/>
                  <a:gd name="connsiteY148" fmla="*/ 1320191 h 1434490"/>
                  <a:gd name="connsiteX149" fmla="*/ 3359943 w 4176713"/>
                  <a:gd name="connsiteY149" fmla="*/ 1363053 h 1434490"/>
                  <a:gd name="connsiteX150" fmla="*/ 3429000 w 4176713"/>
                  <a:gd name="connsiteY150" fmla="*/ 1355909 h 1434490"/>
                  <a:gd name="connsiteX151" fmla="*/ 3433762 w 4176713"/>
                  <a:gd name="connsiteY151" fmla="*/ 1396391 h 1434490"/>
                  <a:gd name="connsiteX152" fmla="*/ 3538537 w 4176713"/>
                  <a:gd name="connsiteY152" fmla="*/ 1391628 h 1434490"/>
                  <a:gd name="connsiteX153" fmla="*/ 4176713 w 4176713"/>
                  <a:gd name="connsiteY153" fmla="*/ 1434490 h 1434490"/>
                  <a:gd name="connsiteX0" fmla="*/ 0 w 4176713"/>
                  <a:gd name="connsiteY0" fmla="*/ 978 h 1436872"/>
                  <a:gd name="connsiteX1" fmla="*/ 21431 w 4176713"/>
                  <a:gd name="connsiteY1" fmla="*/ 3359 h 1436872"/>
                  <a:gd name="connsiteX2" fmla="*/ 42862 w 4176713"/>
                  <a:gd name="connsiteY2" fmla="*/ 48603 h 1436872"/>
                  <a:gd name="connsiteX3" fmla="*/ 54768 w 4176713"/>
                  <a:gd name="connsiteY3" fmla="*/ 67653 h 1436872"/>
                  <a:gd name="connsiteX4" fmla="*/ 95250 w 4176713"/>
                  <a:gd name="connsiteY4" fmla="*/ 70034 h 1436872"/>
                  <a:gd name="connsiteX5" fmla="*/ 100012 w 4176713"/>
                  <a:gd name="connsiteY5" fmla="*/ 77178 h 1436872"/>
                  <a:gd name="connsiteX6" fmla="*/ 102393 w 4176713"/>
                  <a:gd name="connsiteY6" fmla="*/ 89084 h 1436872"/>
                  <a:gd name="connsiteX7" fmla="*/ 109537 w 4176713"/>
                  <a:gd name="connsiteY7" fmla="*/ 91466 h 1436872"/>
                  <a:gd name="connsiteX8" fmla="*/ 119062 w 4176713"/>
                  <a:gd name="connsiteY8" fmla="*/ 93847 h 1436872"/>
                  <a:gd name="connsiteX9" fmla="*/ 126206 w 4176713"/>
                  <a:gd name="connsiteY9" fmla="*/ 115278 h 1436872"/>
                  <a:gd name="connsiteX10" fmla="*/ 128587 w 4176713"/>
                  <a:gd name="connsiteY10" fmla="*/ 122422 h 1436872"/>
                  <a:gd name="connsiteX11" fmla="*/ 135731 w 4176713"/>
                  <a:gd name="connsiteY11" fmla="*/ 127184 h 1436872"/>
                  <a:gd name="connsiteX12" fmla="*/ 150018 w 4176713"/>
                  <a:gd name="connsiteY12" fmla="*/ 127184 h 1436872"/>
                  <a:gd name="connsiteX13" fmla="*/ 154781 w 4176713"/>
                  <a:gd name="connsiteY13" fmla="*/ 141472 h 1436872"/>
                  <a:gd name="connsiteX14" fmla="*/ 164306 w 4176713"/>
                  <a:gd name="connsiteY14" fmla="*/ 143853 h 1436872"/>
                  <a:gd name="connsiteX15" fmla="*/ 185737 w 4176713"/>
                  <a:gd name="connsiteY15" fmla="*/ 148616 h 1436872"/>
                  <a:gd name="connsiteX16" fmla="*/ 192881 w 4176713"/>
                  <a:gd name="connsiteY16" fmla="*/ 150997 h 1436872"/>
                  <a:gd name="connsiteX17" fmla="*/ 197643 w 4176713"/>
                  <a:gd name="connsiteY17" fmla="*/ 158141 h 1436872"/>
                  <a:gd name="connsiteX18" fmla="*/ 200025 w 4176713"/>
                  <a:gd name="connsiteY18" fmla="*/ 165284 h 1436872"/>
                  <a:gd name="connsiteX19" fmla="*/ 207168 w 4176713"/>
                  <a:gd name="connsiteY19" fmla="*/ 167666 h 1436872"/>
                  <a:gd name="connsiteX20" fmla="*/ 221456 w 4176713"/>
                  <a:gd name="connsiteY20" fmla="*/ 177191 h 1436872"/>
                  <a:gd name="connsiteX21" fmla="*/ 238125 w 4176713"/>
                  <a:gd name="connsiteY21" fmla="*/ 193859 h 1436872"/>
                  <a:gd name="connsiteX22" fmla="*/ 252412 w 4176713"/>
                  <a:gd name="connsiteY22" fmla="*/ 203384 h 1436872"/>
                  <a:gd name="connsiteX23" fmla="*/ 259556 w 4176713"/>
                  <a:gd name="connsiteY23" fmla="*/ 210528 h 1436872"/>
                  <a:gd name="connsiteX24" fmla="*/ 269081 w 4176713"/>
                  <a:gd name="connsiteY24" fmla="*/ 215291 h 1436872"/>
                  <a:gd name="connsiteX25" fmla="*/ 276225 w 4176713"/>
                  <a:gd name="connsiteY25" fmla="*/ 220053 h 1436872"/>
                  <a:gd name="connsiteX26" fmla="*/ 283368 w 4176713"/>
                  <a:gd name="connsiteY26" fmla="*/ 234341 h 1436872"/>
                  <a:gd name="connsiteX27" fmla="*/ 285750 w 4176713"/>
                  <a:gd name="connsiteY27" fmla="*/ 241484 h 1436872"/>
                  <a:gd name="connsiteX28" fmla="*/ 292893 w 4176713"/>
                  <a:gd name="connsiteY28" fmla="*/ 243866 h 1436872"/>
                  <a:gd name="connsiteX29" fmla="*/ 302418 w 4176713"/>
                  <a:gd name="connsiteY29" fmla="*/ 248628 h 1436872"/>
                  <a:gd name="connsiteX30" fmla="*/ 326231 w 4176713"/>
                  <a:gd name="connsiteY30" fmla="*/ 253391 h 1436872"/>
                  <a:gd name="connsiteX31" fmla="*/ 330993 w 4176713"/>
                  <a:gd name="connsiteY31" fmla="*/ 262916 h 1436872"/>
                  <a:gd name="connsiteX32" fmla="*/ 345281 w 4176713"/>
                  <a:gd name="connsiteY32" fmla="*/ 270059 h 1436872"/>
                  <a:gd name="connsiteX33" fmla="*/ 357187 w 4176713"/>
                  <a:gd name="connsiteY33" fmla="*/ 284347 h 1436872"/>
                  <a:gd name="connsiteX34" fmla="*/ 364331 w 4176713"/>
                  <a:gd name="connsiteY34" fmla="*/ 291491 h 1436872"/>
                  <a:gd name="connsiteX35" fmla="*/ 369093 w 4176713"/>
                  <a:gd name="connsiteY35" fmla="*/ 298634 h 1436872"/>
                  <a:gd name="connsiteX36" fmla="*/ 376237 w 4176713"/>
                  <a:gd name="connsiteY36" fmla="*/ 305778 h 1436872"/>
                  <a:gd name="connsiteX37" fmla="*/ 388143 w 4176713"/>
                  <a:gd name="connsiteY37" fmla="*/ 320066 h 1436872"/>
                  <a:gd name="connsiteX38" fmla="*/ 395287 w 4176713"/>
                  <a:gd name="connsiteY38" fmla="*/ 324828 h 1436872"/>
                  <a:gd name="connsiteX39" fmla="*/ 435768 w 4176713"/>
                  <a:gd name="connsiteY39" fmla="*/ 327209 h 1436872"/>
                  <a:gd name="connsiteX40" fmla="*/ 445293 w 4176713"/>
                  <a:gd name="connsiteY40" fmla="*/ 343878 h 1436872"/>
                  <a:gd name="connsiteX41" fmla="*/ 452437 w 4176713"/>
                  <a:gd name="connsiteY41" fmla="*/ 348641 h 1436872"/>
                  <a:gd name="connsiteX42" fmla="*/ 473868 w 4176713"/>
                  <a:gd name="connsiteY42" fmla="*/ 351022 h 1436872"/>
                  <a:gd name="connsiteX43" fmla="*/ 478631 w 4176713"/>
                  <a:gd name="connsiteY43" fmla="*/ 365309 h 1436872"/>
                  <a:gd name="connsiteX44" fmla="*/ 483393 w 4176713"/>
                  <a:gd name="connsiteY44" fmla="*/ 372453 h 1436872"/>
                  <a:gd name="connsiteX45" fmla="*/ 488156 w 4176713"/>
                  <a:gd name="connsiteY45" fmla="*/ 386741 h 1436872"/>
                  <a:gd name="connsiteX46" fmla="*/ 497681 w 4176713"/>
                  <a:gd name="connsiteY46" fmla="*/ 398647 h 1436872"/>
                  <a:gd name="connsiteX47" fmla="*/ 531018 w 4176713"/>
                  <a:gd name="connsiteY47" fmla="*/ 401028 h 1436872"/>
                  <a:gd name="connsiteX48" fmla="*/ 538162 w 4176713"/>
                  <a:gd name="connsiteY48" fmla="*/ 415316 h 1436872"/>
                  <a:gd name="connsiteX49" fmla="*/ 542925 w 4176713"/>
                  <a:gd name="connsiteY49" fmla="*/ 422459 h 1436872"/>
                  <a:gd name="connsiteX50" fmla="*/ 569118 w 4176713"/>
                  <a:gd name="connsiteY50" fmla="*/ 424841 h 1436872"/>
                  <a:gd name="connsiteX51" fmla="*/ 571500 w 4176713"/>
                  <a:gd name="connsiteY51" fmla="*/ 436747 h 1436872"/>
                  <a:gd name="connsiteX52" fmla="*/ 573881 w 4176713"/>
                  <a:gd name="connsiteY52" fmla="*/ 446272 h 1436872"/>
                  <a:gd name="connsiteX53" fmla="*/ 581025 w 4176713"/>
                  <a:gd name="connsiteY53" fmla="*/ 448653 h 1436872"/>
                  <a:gd name="connsiteX54" fmla="*/ 602456 w 4176713"/>
                  <a:gd name="connsiteY54" fmla="*/ 451034 h 1436872"/>
                  <a:gd name="connsiteX55" fmla="*/ 614362 w 4176713"/>
                  <a:gd name="connsiteY55" fmla="*/ 470084 h 1436872"/>
                  <a:gd name="connsiteX56" fmla="*/ 623887 w 4176713"/>
                  <a:gd name="connsiteY56" fmla="*/ 472466 h 1436872"/>
                  <a:gd name="connsiteX57" fmla="*/ 631031 w 4176713"/>
                  <a:gd name="connsiteY57" fmla="*/ 496278 h 1436872"/>
                  <a:gd name="connsiteX58" fmla="*/ 633412 w 4176713"/>
                  <a:gd name="connsiteY58" fmla="*/ 508184 h 1436872"/>
                  <a:gd name="connsiteX59" fmla="*/ 650081 w 4176713"/>
                  <a:gd name="connsiteY59" fmla="*/ 515328 h 1436872"/>
                  <a:gd name="connsiteX60" fmla="*/ 695325 w 4176713"/>
                  <a:gd name="connsiteY60" fmla="*/ 520091 h 1436872"/>
                  <a:gd name="connsiteX61" fmla="*/ 702468 w 4176713"/>
                  <a:gd name="connsiteY61" fmla="*/ 534378 h 1436872"/>
                  <a:gd name="connsiteX62" fmla="*/ 707231 w 4176713"/>
                  <a:gd name="connsiteY62" fmla="*/ 541522 h 1436872"/>
                  <a:gd name="connsiteX63" fmla="*/ 709612 w 4176713"/>
                  <a:gd name="connsiteY63" fmla="*/ 551047 h 1436872"/>
                  <a:gd name="connsiteX64" fmla="*/ 716756 w 4176713"/>
                  <a:gd name="connsiteY64" fmla="*/ 553428 h 1436872"/>
                  <a:gd name="connsiteX65" fmla="*/ 742950 w 4176713"/>
                  <a:gd name="connsiteY65" fmla="*/ 555809 h 1436872"/>
                  <a:gd name="connsiteX66" fmla="*/ 745331 w 4176713"/>
                  <a:gd name="connsiteY66" fmla="*/ 562953 h 1436872"/>
                  <a:gd name="connsiteX67" fmla="*/ 752475 w 4176713"/>
                  <a:gd name="connsiteY67" fmla="*/ 565334 h 1436872"/>
                  <a:gd name="connsiteX68" fmla="*/ 809625 w 4176713"/>
                  <a:gd name="connsiteY68" fmla="*/ 570097 h 1436872"/>
                  <a:gd name="connsiteX69" fmla="*/ 819150 w 4176713"/>
                  <a:gd name="connsiteY69" fmla="*/ 577241 h 1436872"/>
                  <a:gd name="connsiteX70" fmla="*/ 823912 w 4176713"/>
                  <a:gd name="connsiteY70" fmla="*/ 591528 h 1436872"/>
                  <a:gd name="connsiteX71" fmla="*/ 833437 w 4176713"/>
                  <a:gd name="connsiteY71" fmla="*/ 603434 h 1436872"/>
                  <a:gd name="connsiteX72" fmla="*/ 862012 w 4176713"/>
                  <a:gd name="connsiteY72" fmla="*/ 605816 h 1436872"/>
                  <a:gd name="connsiteX73" fmla="*/ 864393 w 4176713"/>
                  <a:gd name="connsiteY73" fmla="*/ 612959 h 1436872"/>
                  <a:gd name="connsiteX74" fmla="*/ 888206 w 4176713"/>
                  <a:gd name="connsiteY74" fmla="*/ 620103 h 1436872"/>
                  <a:gd name="connsiteX75" fmla="*/ 890587 w 4176713"/>
                  <a:gd name="connsiteY75" fmla="*/ 634391 h 1436872"/>
                  <a:gd name="connsiteX76" fmla="*/ 892968 w 4176713"/>
                  <a:gd name="connsiteY76" fmla="*/ 641534 h 1436872"/>
                  <a:gd name="connsiteX77" fmla="*/ 900112 w 4176713"/>
                  <a:gd name="connsiteY77" fmla="*/ 643916 h 1436872"/>
                  <a:gd name="connsiteX78" fmla="*/ 923925 w 4176713"/>
                  <a:gd name="connsiteY78" fmla="*/ 648678 h 1436872"/>
                  <a:gd name="connsiteX79" fmla="*/ 935831 w 4176713"/>
                  <a:gd name="connsiteY79" fmla="*/ 651059 h 1436872"/>
                  <a:gd name="connsiteX80" fmla="*/ 938212 w 4176713"/>
                  <a:gd name="connsiteY80" fmla="*/ 658203 h 1436872"/>
                  <a:gd name="connsiteX81" fmla="*/ 945356 w 4176713"/>
                  <a:gd name="connsiteY81" fmla="*/ 662966 h 1436872"/>
                  <a:gd name="connsiteX82" fmla="*/ 995362 w 4176713"/>
                  <a:gd name="connsiteY82" fmla="*/ 665347 h 1436872"/>
                  <a:gd name="connsiteX83" fmla="*/ 1000125 w 4176713"/>
                  <a:gd name="connsiteY83" fmla="*/ 672491 h 1436872"/>
                  <a:gd name="connsiteX84" fmla="*/ 1004887 w 4176713"/>
                  <a:gd name="connsiteY84" fmla="*/ 686778 h 1436872"/>
                  <a:gd name="connsiteX85" fmla="*/ 1016793 w 4176713"/>
                  <a:gd name="connsiteY85" fmla="*/ 691541 h 1436872"/>
                  <a:gd name="connsiteX86" fmla="*/ 1028700 w 4176713"/>
                  <a:gd name="connsiteY86" fmla="*/ 693922 h 1436872"/>
                  <a:gd name="connsiteX87" fmla="*/ 1035843 w 4176713"/>
                  <a:gd name="connsiteY87" fmla="*/ 696303 h 1436872"/>
                  <a:gd name="connsiteX88" fmla="*/ 1059656 w 4176713"/>
                  <a:gd name="connsiteY88" fmla="*/ 720116 h 1436872"/>
                  <a:gd name="connsiteX89" fmla="*/ 1083468 w 4176713"/>
                  <a:gd name="connsiteY89" fmla="*/ 722497 h 1436872"/>
                  <a:gd name="connsiteX90" fmla="*/ 1088231 w 4176713"/>
                  <a:gd name="connsiteY90" fmla="*/ 729641 h 1436872"/>
                  <a:gd name="connsiteX91" fmla="*/ 1095375 w 4176713"/>
                  <a:gd name="connsiteY91" fmla="*/ 734403 h 1436872"/>
                  <a:gd name="connsiteX92" fmla="*/ 1102518 w 4176713"/>
                  <a:gd name="connsiteY92" fmla="*/ 748691 h 1436872"/>
                  <a:gd name="connsiteX93" fmla="*/ 1131093 w 4176713"/>
                  <a:gd name="connsiteY93" fmla="*/ 751072 h 1436872"/>
                  <a:gd name="connsiteX94" fmla="*/ 1143000 w 4176713"/>
                  <a:gd name="connsiteY94" fmla="*/ 753453 h 1436872"/>
                  <a:gd name="connsiteX95" fmla="*/ 1157287 w 4176713"/>
                  <a:gd name="connsiteY95" fmla="*/ 755834 h 1436872"/>
                  <a:gd name="connsiteX96" fmla="*/ 1169193 w 4176713"/>
                  <a:gd name="connsiteY96" fmla="*/ 777266 h 1436872"/>
                  <a:gd name="connsiteX97" fmla="*/ 1176337 w 4176713"/>
                  <a:gd name="connsiteY97" fmla="*/ 784409 h 1436872"/>
                  <a:gd name="connsiteX98" fmla="*/ 1183481 w 4176713"/>
                  <a:gd name="connsiteY98" fmla="*/ 789172 h 1436872"/>
                  <a:gd name="connsiteX99" fmla="*/ 1223962 w 4176713"/>
                  <a:gd name="connsiteY99" fmla="*/ 791553 h 1436872"/>
                  <a:gd name="connsiteX100" fmla="*/ 1245393 w 4176713"/>
                  <a:gd name="connsiteY100" fmla="*/ 793934 h 1436872"/>
                  <a:gd name="connsiteX101" fmla="*/ 1250156 w 4176713"/>
                  <a:gd name="connsiteY101" fmla="*/ 803459 h 1436872"/>
                  <a:gd name="connsiteX102" fmla="*/ 1254918 w 4176713"/>
                  <a:gd name="connsiteY102" fmla="*/ 810603 h 1436872"/>
                  <a:gd name="connsiteX103" fmla="*/ 1257300 w 4176713"/>
                  <a:gd name="connsiteY103" fmla="*/ 817747 h 1436872"/>
                  <a:gd name="connsiteX104" fmla="*/ 1266825 w 4176713"/>
                  <a:gd name="connsiteY104" fmla="*/ 820128 h 1436872"/>
                  <a:gd name="connsiteX105" fmla="*/ 1312068 w 4176713"/>
                  <a:gd name="connsiteY105" fmla="*/ 824891 h 1436872"/>
                  <a:gd name="connsiteX106" fmla="*/ 1326356 w 4176713"/>
                  <a:gd name="connsiteY106" fmla="*/ 829653 h 1436872"/>
                  <a:gd name="connsiteX107" fmla="*/ 1331118 w 4176713"/>
                  <a:gd name="connsiteY107" fmla="*/ 836797 h 1436872"/>
                  <a:gd name="connsiteX108" fmla="*/ 1338262 w 4176713"/>
                  <a:gd name="connsiteY108" fmla="*/ 841559 h 1436872"/>
                  <a:gd name="connsiteX109" fmla="*/ 1359693 w 4176713"/>
                  <a:gd name="connsiteY109" fmla="*/ 848703 h 1436872"/>
                  <a:gd name="connsiteX110" fmla="*/ 1366837 w 4176713"/>
                  <a:gd name="connsiteY110" fmla="*/ 851084 h 1436872"/>
                  <a:gd name="connsiteX111" fmla="*/ 1376362 w 4176713"/>
                  <a:gd name="connsiteY111" fmla="*/ 865372 h 1436872"/>
                  <a:gd name="connsiteX112" fmla="*/ 1390650 w 4176713"/>
                  <a:gd name="connsiteY112" fmla="*/ 870134 h 1436872"/>
                  <a:gd name="connsiteX113" fmla="*/ 1421606 w 4176713"/>
                  <a:gd name="connsiteY113" fmla="*/ 874897 h 1436872"/>
                  <a:gd name="connsiteX114" fmla="*/ 1431131 w 4176713"/>
                  <a:gd name="connsiteY114" fmla="*/ 896328 h 1436872"/>
                  <a:gd name="connsiteX115" fmla="*/ 1440656 w 4176713"/>
                  <a:gd name="connsiteY115" fmla="*/ 898709 h 1436872"/>
                  <a:gd name="connsiteX116" fmla="*/ 1454943 w 4176713"/>
                  <a:gd name="connsiteY116" fmla="*/ 903472 h 1436872"/>
                  <a:gd name="connsiteX117" fmla="*/ 1454943 w 4176713"/>
                  <a:gd name="connsiteY117" fmla="*/ 917759 h 1436872"/>
                  <a:gd name="connsiteX118" fmla="*/ 1543050 w 4176713"/>
                  <a:gd name="connsiteY118" fmla="*/ 920141 h 1436872"/>
                  <a:gd name="connsiteX119" fmla="*/ 1559718 w 4176713"/>
                  <a:gd name="connsiteY119" fmla="*/ 946334 h 1436872"/>
                  <a:gd name="connsiteX120" fmla="*/ 1619250 w 4176713"/>
                  <a:gd name="connsiteY120" fmla="*/ 943953 h 1436872"/>
                  <a:gd name="connsiteX121" fmla="*/ 1635918 w 4176713"/>
                  <a:gd name="connsiteY121" fmla="*/ 963003 h 1436872"/>
                  <a:gd name="connsiteX122" fmla="*/ 1674018 w 4176713"/>
                  <a:gd name="connsiteY122" fmla="*/ 970147 h 1436872"/>
                  <a:gd name="connsiteX123" fmla="*/ 1683543 w 4176713"/>
                  <a:gd name="connsiteY123" fmla="*/ 989197 h 1436872"/>
                  <a:gd name="connsiteX124" fmla="*/ 1824037 w 4176713"/>
                  <a:gd name="connsiteY124" fmla="*/ 993959 h 1436872"/>
                  <a:gd name="connsiteX125" fmla="*/ 1828800 w 4176713"/>
                  <a:gd name="connsiteY125" fmla="*/ 1022534 h 1436872"/>
                  <a:gd name="connsiteX126" fmla="*/ 1981200 w 4176713"/>
                  <a:gd name="connsiteY126" fmla="*/ 1022534 h 1436872"/>
                  <a:gd name="connsiteX127" fmla="*/ 1983581 w 4176713"/>
                  <a:gd name="connsiteY127" fmla="*/ 1041584 h 1436872"/>
                  <a:gd name="connsiteX128" fmla="*/ 2000250 w 4176713"/>
                  <a:gd name="connsiteY128" fmla="*/ 1039203 h 1436872"/>
                  <a:gd name="connsiteX129" fmla="*/ 2012156 w 4176713"/>
                  <a:gd name="connsiteY129" fmla="*/ 1067778 h 1436872"/>
                  <a:gd name="connsiteX130" fmla="*/ 2112168 w 4176713"/>
                  <a:gd name="connsiteY130" fmla="*/ 1070159 h 1436872"/>
                  <a:gd name="connsiteX131" fmla="*/ 2116931 w 4176713"/>
                  <a:gd name="connsiteY131" fmla="*/ 1093972 h 1436872"/>
                  <a:gd name="connsiteX132" fmla="*/ 2164556 w 4176713"/>
                  <a:gd name="connsiteY132" fmla="*/ 1091591 h 1436872"/>
                  <a:gd name="connsiteX133" fmla="*/ 2171700 w 4176713"/>
                  <a:gd name="connsiteY133" fmla="*/ 1115403 h 1436872"/>
                  <a:gd name="connsiteX134" fmla="*/ 2207418 w 4176713"/>
                  <a:gd name="connsiteY134" fmla="*/ 1117784 h 1436872"/>
                  <a:gd name="connsiteX135" fmla="*/ 2219325 w 4176713"/>
                  <a:gd name="connsiteY135" fmla="*/ 1146359 h 1436872"/>
                  <a:gd name="connsiteX136" fmla="*/ 2290762 w 4176713"/>
                  <a:gd name="connsiteY136" fmla="*/ 1143978 h 1436872"/>
                  <a:gd name="connsiteX137" fmla="*/ 2295525 w 4176713"/>
                  <a:gd name="connsiteY137" fmla="*/ 1163028 h 1436872"/>
                  <a:gd name="connsiteX138" fmla="*/ 2316956 w 4176713"/>
                  <a:gd name="connsiteY138" fmla="*/ 1163028 h 1436872"/>
                  <a:gd name="connsiteX139" fmla="*/ 2312193 w 4176713"/>
                  <a:gd name="connsiteY139" fmla="*/ 1193984 h 1436872"/>
                  <a:gd name="connsiteX140" fmla="*/ 2459831 w 4176713"/>
                  <a:gd name="connsiteY140" fmla="*/ 1191603 h 1436872"/>
                  <a:gd name="connsiteX141" fmla="*/ 2474118 w 4176713"/>
                  <a:gd name="connsiteY141" fmla="*/ 1217797 h 1436872"/>
                  <a:gd name="connsiteX142" fmla="*/ 2531268 w 4176713"/>
                  <a:gd name="connsiteY142" fmla="*/ 1215416 h 1436872"/>
                  <a:gd name="connsiteX143" fmla="*/ 2538412 w 4176713"/>
                  <a:gd name="connsiteY143" fmla="*/ 1246372 h 1436872"/>
                  <a:gd name="connsiteX144" fmla="*/ 2693193 w 4176713"/>
                  <a:gd name="connsiteY144" fmla="*/ 1246372 h 1436872"/>
                  <a:gd name="connsiteX145" fmla="*/ 2700337 w 4176713"/>
                  <a:gd name="connsiteY145" fmla="*/ 1293997 h 1436872"/>
                  <a:gd name="connsiteX146" fmla="*/ 3098006 w 4176713"/>
                  <a:gd name="connsiteY146" fmla="*/ 1291616 h 1436872"/>
                  <a:gd name="connsiteX147" fmla="*/ 3102768 w 4176713"/>
                  <a:gd name="connsiteY147" fmla="*/ 1320191 h 1436872"/>
                  <a:gd name="connsiteX148" fmla="*/ 3355181 w 4176713"/>
                  <a:gd name="connsiteY148" fmla="*/ 1320191 h 1436872"/>
                  <a:gd name="connsiteX149" fmla="*/ 3359943 w 4176713"/>
                  <a:gd name="connsiteY149" fmla="*/ 1363053 h 1436872"/>
                  <a:gd name="connsiteX150" fmla="*/ 3429000 w 4176713"/>
                  <a:gd name="connsiteY150" fmla="*/ 1355909 h 1436872"/>
                  <a:gd name="connsiteX151" fmla="*/ 3433762 w 4176713"/>
                  <a:gd name="connsiteY151" fmla="*/ 1396391 h 1436872"/>
                  <a:gd name="connsiteX152" fmla="*/ 3538537 w 4176713"/>
                  <a:gd name="connsiteY152" fmla="*/ 1391628 h 1436872"/>
                  <a:gd name="connsiteX153" fmla="*/ 3538537 w 4176713"/>
                  <a:gd name="connsiteY153" fmla="*/ 1436872 h 1436872"/>
                  <a:gd name="connsiteX154" fmla="*/ 4176713 w 4176713"/>
                  <a:gd name="connsiteY154" fmla="*/ 1434490 h 1436872"/>
                  <a:gd name="connsiteX0" fmla="*/ 0 w 4176713"/>
                  <a:gd name="connsiteY0" fmla="*/ 978 h 1436872"/>
                  <a:gd name="connsiteX1" fmla="*/ 21431 w 4176713"/>
                  <a:gd name="connsiteY1" fmla="*/ 3359 h 1436872"/>
                  <a:gd name="connsiteX2" fmla="*/ 42862 w 4176713"/>
                  <a:gd name="connsiteY2" fmla="*/ 48603 h 1436872"/>
                  <a:gd name="connsiteX3" fmla="*/ 54768 w 4176713"/>
                  <a:gd name="connsiteY3" fmla="*/ 67653 h 1436872"/>
                  <a:gd name="connsiteX4" fmla="*/ 95250 w 4176713"/>
                  <a:gd name="connsiteY4" fmla="*/ 70034 h 1436872"/>
                  <a:gd name="connsiteX5" fmla="*/ 100012 w 4176713"/>
                  <a:gd name="connsiteY5" fmla="*/ 77178 h 1436872"/>
                  <a:gd name="connsiteX6" fmla="*/ 102393 w 4176713"/>
                  <a:gd name="connsiteY6" fmla="*/ 89084 h 1436872"/>
                  <a:gd name="connsiteX7" fmla="*/ 109537 w 4176713"/>
                  <a:gd name="connsiteY7" fmla="*/ 91466 h 1436872"/>
                  <a:gd name="connsiteX8" fmla="*/ 119062 w 4176713"/>
                  <a:gd name="connsiteY8" fmla="*/ 93847 h 1436872"/>
                  <a:gd name="connsiteX9" fmla="*/ 126206 w 4176713"/>
                  <a:gd name="connsiteY9" fmla="*/ 115278 h 1436872"/>
                  <a:gd name="connsiteX10" fmla="*/ 128587 w 4176713"/>
                  <a:gd name="connsiteY10" fmla="*/ 122422 h 1436872"/>
                  <a:gd name="connsiteX11" fmla="*/ 135731 w 4176713"/>
                  <a:gd name="connsiteY11" fmla="*/ 127184 h 1436872"/>
                  <a:gd name="connsiteX12" fmla="*/ 150018 w 4176713"/>
                  <a:gd name="connsiteY12" fmla="*/ 127184 h 1436872"/>
                  <a:gd name="connsiteX13" fmla="*/ 154781 w 4176713"/>
                  <a:gd name="connsiteY13" fmla="*/ 141472 h 1436872"/>
                  <a:gd name="connsiteX14" fmla="*/ 164306 w 4176713"/>
                  <a:gd name="connsiteY14" fmla="*/ 143853 h 1436872"/>
                  <a:gd name="connsiteX15" fmla="*/ 185737 w 4176713"/>
                  <a:gd name="connsiteY15" fmla="*/ 148616 h 1436872"/>
                  <a:gd name="connsiteX16" fmla="*/ 192881 w 4176713"/>
                  <a:gd name="connsiteY16" fmla="*/ 150997 h 1436872"/>
                  <a:gd name="connsiteX17" fmla="*/ 197643 w 4176713"/>
                  <a:gd name="connsiteY17" fmla="*/ 158141 h 1436872"/>
                  <a:gd name="connsiteX18" fmla="*/ 200025 w 4176713"/>
                  <a:gd name="connsiteY18" fmla="*/ 165284 h 1436872"/>
                  <a:gd name="connsiteX19" fmla="*/ 207168 w 4176713"/>
                  <a:gd name="connsiteY19" fmla="*/ 167666 h 1436872"/>
                  <a:gd name="connsiteX20" fmla="*/ 221456 w 4176713"/>
                  <a:gd name="connsiteY20" fmla="*/ 177191 h 1436872"/>
                  <a:gd name="connsiteX21" fmla="*/ 238125 w 4176713"/>
                  <a:gd name="connsiteY21" fmla="*/ 193859 h 1436872"/>
                  <a:gd name="connsiteX22" fmla="*/ 252412 w 4176713"/>
                  <a:gd name="connsiteY22" fmla="*/ 203384 h 1436872"/>
                  <a:gd name="connsiteX23" fmla="*/ 259556 w 4176713"/>
                  <a:gd name="connsiteY23" fmla="*/ 210528 h 1436872"/>
                  <a:gd name="connsiteX24" fmla="*/ 269081 w 4176713"/>
                  <a:gd name="connsiteY24" fmla="*/ 215291 h 1436872"/>
                  <a:gd name="connsiteX25" fmla="*/ 276225 w 4176713"/>
                  <a:gd name="connsiteY25" fmla="*/ 220053 h 1436872"/>
                  <a:gd name="connsiteX26" fmla="*/ 283368 w 4176713"/>
                  <a:gd name="connsiteY26" fmla="*/ 234341 h 1436872"/>
                  <a:gd name="connsiteX27" fmla="*/ 285750 w 4176713"/>
                  <a:gd name="connsiteY27" fmla="*/ 241484 h 1436872"/>
                  <a:gd name="connsiteX28" fmla="*/ 292893 w 4176713"/>
                  <a:gd name="connsiteY28" fmla="*/ 243866 h 1436872"/>
                  <a:gd name="connsiteX29" fmla="*/ 302418 w 4176713"/>
                  <a:gd name="connsiteY29" fmla="*/ 248628 h 1436872"/>
                  <a:gd name="connsiteX30" fmla="*/ 326231 w 4176713"/>
                  <a:gd name="connsiteY30" fmla="*/ 253391 h 1436872"/>
                  <a:gd name="connsiteX31" fmla="*/ 330993 w 4176713"/>
                  <a:gd name="connsiteY31" fmla="*/ 262916 h 1436872"/>
                  <a:gd name="connsiteX32" fmla="*/ 345281 w 4176713"/>
                  <a:gd name="connsiteY32" fmla="*/ 270059 h 1436872"/>
                  <a:gd name="connsiteX33" fmla="*/ 357187 w 4176713"/>
                  <a:gd name="connsiteY33" fmla="*/ 284347 h 1436872"/>
                  <a:gd name="connsiteX34" fmla="*/ 364331 w 4176713"/>
                  <a:gd name="connsiteY34" fmla="*/ 291491 h 1436872"/>
                  <a:gd name="connsiteX35" fmla="*/ 369093 w 4176713"/>
                  <a:gd name="connsiteY35" fmla="*/ 298634 h 1436872"/>
                  <a:gd name="connsiteX36" fmla="*/ 376237 w 4176713"/>
                  <a:gd name="connsiteY36" fmla="*/ 305778 h 1436872"/>
                  <a:gd name="connsiteX37" fmla="*/ 388143 w 4176713"/>
                  <a:gd name="connsiteY37" fmla="*/ 320066 h 1436872"/>
                  <a:gd name="connsiteX38" fmla="*/ 395287 w 4176713"/>
                  <a:gd name="connsiteY38" fmla="*/ 324828 h 1436872"/>
                  <a:gd name="connsiteX39" fmla="*/ 435768 w 4176713"/>
                  <a:gd name="connsiteY39" fmla="*/ 327209 h 1436872"/>
                  <a:gd name="connsiteX40" fmla="*/ 445293 w 4176713"/>
                  <a:gd name="connsiteY40" fmla="*/ 343878 h 1436872"/>
                  <a:gd name="connsiteX41" fmla="*/ 452437 w 4176713"/>
                  <a:gd name="connsiteY41" fmla="*/ 348641 h 1436872"/>
                  <a:gd name="connsiteX42" fmla="*/ 473868 w 4176713"/>
                  <a:gd name="connsiteY42" fmla="*/ 351022 h 1436872"/>
                  <a:gd name="connsiteX43" fmla="*/ 478631 w 4176713"/>
                  <a:gd name="connsiteY43" fmla="*/ 365309 h 1436872"/>
                  <a:gd name="connsiteX44" fmla="*/ 483393 w 4176713"/>
                  <a:gd name="connsiteY44" fmla="*/ 372453 h 1436872"/>
                  <a:gd name="connsiteX45" fmla="*/ 488156 w 4176713"/>
                  <a:gd name="connsiteY45" fmla="*/ 386741 h 1436872"/>
                  <a:gd name="connsiteX46" fmla="*/ 497681 w 4176713"/>
                  <a:gd name="connsiteY46" fmla="*/ 398647 h 1436872"/>
                  <a:gd name="connsiteX47" fmla="*/ 531018 w 4176713"/>
                  <a:gd name="connsiteY47" fmla="*/ 401028 h 1436872"/>
                  <a:gd name="connsiteX48" fmla="*/ 538162 w 4176713"/>
                  <a:gd name="connsiteY48" fmla="*/ 415316 h 1436872"/>
                  <a:gd name="connsiteX49" fmla="*/ 542925 w 4176713"/>
                  <a:gd name="connsiteY49" fmla="*/ 422459 h 1436872"/>
                  <a:gd name="connsiteX50" fmla="*/ 569118 w 4176713"/>
                  <a:gd name="connsiteY50" fmla="*/ 424841 h 1436872"/>
                  <a:gd name="connsiteX51" fmla="*/ 571500 w 4176713"/>
                  <a:gd name="connsiteY51" fmla="*/ 436747 h 1436872"/>
                  <a:gd name="connsiteX52" fmla="*/ 573881 w 4176713"/>
                  <a:gd name="connsiteY52" fmla="*/ 446272 h 1436872"/>
                  <a:gd name="connsiteX53" fmla="*/ 581025 w 4176713"/>
                  <a:gd name="connsiteY53" fmla="*/ 448653 h 1436872"/>
                  <a:gd name="connsiteX54" fmla="*/ 602456 w 4176713"/>
                  <a:gd name="connsiteY54" fmla="*/ 451034 h 1436872"/>
                  <a:gd name="connsiteX55" fmla="*/ 614362 w 4176713"/>
                  <a:gd name="connsiteY55" fmla="*/ 470084 h 1436872"/>
                  <a:gd name="connsiteX56" fmla="*/ 623887 w 4176713"/>
                  <a:gd name="connsiteY56" fmla="*/ 472466 h 1436872"/>
                  <a:gd name="connsiteX57" fmla="*/ 631031 w 4176713"/>
                  <a:gd name="connsiteY57" fmla="*/ 496278 h 1436872"/>
                  <a:gd name="connsiteX58" fmla="*/ 633412 w 4176713"/>
                  <a:gd name="connsiteY58" fmla="*/ 508184 h 1436872"/>
                  <a:gd name="connsiteX59" fmla="*/ 650081 w 4176713"/>
                  <a:gd name="connsiteY59" fmla="*/ 515328 h 1436872"/>
                  <a:gd name="connsiteX60" fmla="*/ 695325 w 4176713"/>
                  <a:gd name="connsiteY60" fmla="*/ 520091 h 1436872"/>
                  <a:gd name="connsiteX61" fmla="*/ 702468 w 4176713"/>
                  <a:gd name="connsiteY61" fmla="*/ 534378 h 1436872"/>
                  <a:gd name="connsiteX62" fmla="*/ 707231 w 4176713"/>
                  <a:gd name="connsiteY62" fmla="*/ 541522 h 1436872"/>
                  <a:gd name="connsiteX63" fmla="*/ 709612 w 4176713"/>
                  <a:gd name="connsiteY63" fmla="*/ 551047 h 1436872"/>
                  <a:gd name="connsiteX64" fmla="*/ 716756 w 4176713"/>
                  <a:gd name="connsiteY64" fmla="*/ 553428 h 1436872"/>
                  <a:gd name="connsiteX65" fmla="*/ 742950 w 4176713"/>
                  <a:gd name="connsiteY65" fmla="*/ 555809 h 1436872"/>
                  <a:gd name="connsiteX66" fmla="*/ 745331 w 4176713"/>
                  <a:gd name="connsiteY66" fmla="*/ 562953 h 1436872"/>
                  <a:gd name="connsiteX67" fmla="*/ 752475 w 4176713"/>
                  <a:gd name="connsiteY67" fmla="*/ 565334 h 1436872"/>
                  <a:gd name="connsiteX68" fmla="*/ 809625 w 4176713"/>
                  <a:gd name="connsiteY68" fmla="*/ 570097 h 1436872"/>
                  <a:gd name="connsiteX69" fmla="*/ 819150 w 4176713"/>
                  <a:gd name="connsiteY69" fmla="*/ 577241 h 1436872"/>
                  <a:gd name="connsiteX70" fmla="*/ 823912 w 4176713"/>
                  <a:gd name="connsiteY70" fmla="*/ 591528 h 1436872"/>
                  <a:gd name="connsiteX71" fmla="*/ 833437 w 4176713"/>
                  <a:gd name="connsiteY71" fmla="*/ 603434 h 1436872"/>
                  <a:gd name="connsiteX72" fmla="*/ 862012 w 4176713"/>
                  <a:gd name="connsiteY72" fmla="*/ 605816 h 1436872"/>
                  <a:gd name="connsiteX73" fmla="*/ 864393 w 4176713"/>
                  <a:gd name="connsiteY73" fmla="*/ 612959 h 1436872"/>
                  <a:gd name="connsiteX74" fmla="*/ 888206 w 4176713"/>
                  <a:gd name="connsiteY74" fmla="*/ 620103 h 1436872"/>
                  <a:gd name="connsiteX75" fmla="*/ 890587 w 4176713"/>
                  <a:gd name="connsiteY75" fmla="*/ 634391 h 1436872"/>
                  <a:gd name="connsiteX76" fmla="*/ 892968 w 4176713"/>
                  <a:gd name="connsiteY76" fmla="*/ 641534 h 1436872"/>
                  <a:gd name="connsiteX77" fmla="*/ 900112 w 4176713"/>
                  <a:gd name="connsiteY77" fmla="*/ 643916 h 1436872"/>
                  <a:gd name="connsiteX78" fmla="*/ 923925 w 4176713"/>
                  <a:gd name="connsiteY78" fmla="*/ 648678 h 1436872"/>
                  <a:gd name="connsiteX79" fmla="*/ 935831 w 4176713"/>
                  <a:gd name="connsiteY79" fmla="*/ 651059 h 1436872"/>
                  <a:gd name="connsiteX80" fmla="*/ 938212 w 4176713"/>
                  <a:gd name="connsiteY80" fmla="*/ 658203 h 1436872"/>
                  <a:gd name="connsiteX81" fmla="*/ 945356 w 4176713"/>
                  <a:gd name="connsiteY81" fmla="*/ 662966 h 1436872"/>
                  <a:gd name="connsiteX82" fmla="*/ 995362 w 4176713"/>
                  <a:gd name="connsiteY82" fmla="*/ 665347 h 1436872"/>
                  <a:gd name="connsiteX83" fmla="*/ 1000125 w 4176713"/>
                  <a:gd name="connsiteY83" fmla="*/ 672491 h 1436872"/>
                  <a:gd name="connsiteX84" fmla="*/ 1004887 w 4176713"/>
                  <a:gd name="connsiteY84" fmla="*/ 686778 h 1436872"/>
                  <a:gd name="connsiteX85" fmla="*/ 1016793 w 4176713"/>
                  <a:gd name="connsiteY85" fmla="*/ 691541 h 1436872"/>
                  <a:gd name="connsiteX86" fmla="*/ 1028700 w 4176713"/>
                  <a:gd name="connsiteY86" fmla="*/ 693922 h 1436872"/>
                  <a:gd name="connsiteX87" fmla="*/ 1035843 w 4176713"/>
                  <a:gd name="connsiteY87" fmla="*/ 696303 h 1436872"/>
                  <a:gd name="connsiteX88" fmla="*/ 1059656 w 4176713"/>
                  <a:gd name="connsiteY88" fmla="*/ 720116 h 1436872"/>
                  <a:gd name="connsiteX89" fmla="*/ 1083468 w 4176713"/>
                  <a:gd name="connsiteY89" fmla="*/ 722497 h 1436872"/>
                  <a:gd name="connsiteX90" fmla="*/ 1088231 w 4176713"/>
                  <a:gd name="connsiteY90" fmla="*/ 729641 h 1436872"/>
                  <a:gd name="connsiteX91" fmla="*/ 1095375 w 4176713"/>
                  <a:gd name="connsiteY91" fmla="*/ 734403 h 1436872"/>
                  <a:gd name="connsiteX92" fmla="*/ 1102518 w 4176713"/>
                  <a:gd name="connsiteY92" fmla="*/ 748691 h 1436872"/>
                  <a:gd name="connsiteX93" fmla="*/ 1131093 w 4176713"/>
                  <a:gd name="connsiteY93" fmla="*/ 751072 h 1436872"/>
                  <a:gd name="connsiteX94" fmla="*/ 1143000 w 4176713"/>
                  <a:gd name="connsiteY94" fmla="*/ 753453 h 1436872"/>
                  <a:gd name="connsiteX95" fmla="*/ 1157287 w 4176713"/>
                  <a:gd name="connsiteY95" fmla="*/ 755834 h 1436872"/>
                  <a:gd name="connsiteX96" fmla="*/ 1169193 w 4176713"/>
                  <a:gd name="connsiteY96" fmla="*/ 777266 h 1436872"/>
                  <a:gd name="connsiteX97" fmla="*/ 1176337 w 4176713"/>
                  <a:gd name="connsiteY97" fmla="*/ 784409 h 1436872"/>
                  <a:gd name="connsiteX98" fmla="*/ 1183481 w 4176713"/>
                  <a:gd name="connsiteY98" fmla="*/ 789172 h 1436872"/>
                  <a:gd name="connsiteX99" fmla="*/ 1223962 w 4176713"/>
                  <a:gd name="connsiteY99" fmla="*/ 791553 h 1436872"/>
                  <a:gd name="connsiteX100" fmla="*/ 1245393 w 4176713"/>
                  <a:gd name="connsiteY100" fmla="*/ 793934 h 1436872"/>
                  <a:gd name="connsiteX101" fmla="*/ 1250156 w 4176713"/>
                  <a:gd name="connsiteY101" fmla="*/ 803459 h 1436872"/>
                  <a:gd name="connsiteX102" fmla="*/ 1254918 w 4176713"/>
                  <a:gd name="connsiteY102" fmla="*/ 810603 h 1436872"/>
                  <a:gd name="connsiteX103" fmla="*/ 1257300 w 4176713"/>
                  <a:gd name="connsiteY103" fmla="*/ 817747 h 1436872"/>
                  <a:gd name="connsiteX104" fmla="*/ 1266825 w 4176713"/>
                  <a:gd name="connsiteY104" fmla="*/ 820128 h 1436872"/>
                  <a:gd name="connsiteX105" fmla="*/ 1312068 w 4176713"/>
                  <a:gd name="connsiteY105" fmla="*/ 824891 h 1436872"/>
                  <a:gd name="connsiteX106" fmla="*/ 1326356 w 4176713"/>
                  <a:gd name="connsiteY106" fmla="*/ 829653 h 1436872"/>
                  <a:gd name="connsiteX107" fmla="*/ 1331118 w 4176713"/>
                  <a:gd name="connsiteY107" fmla="*/ 836797 h 1436872"/>
                  <a:gd name="connsiteX108" fmla="*/ 1338262 w 4176713"/>
                  <a:gd name="connsiteY108" fmla="*/ 841559 h 1436872"/>
                  <a:gd name="connsiteX109" fmla="*/ 1359693 w 4176713"/>
                  <a:gd name="connsiteY109" fmla="*/ 848703 h 1436872"/>
                  <a:gd name="connsiteX110" fmla="*/ 1366837 w 4176713"/>
                  <a:gd name="connsiteY110" fmla="*/ 851084 h 1436872"/>
                  <a:gd name="connsiteX111" fmla="*/ 1376362 w 4176713"/>
                  <a:gd name="connsiteY111" fmla="*/ 865372 h 1436872"/>
                  <a:gd name="connsiteX112" fmla="*/ 1390650 w 4176713"/>
                  <a:gd name="connsiteY112" fmla="*/ 870134 h 1436872"/>
                  <a:gd name="connsiteX113" fmla="*/ 1421606 w 4176713"/>
                  <a:gd name="connsiteY113" fmla="*/ 874897 h 1436872"/>
                  <a:gd name="connsiteX114" fmla="*/ 1431131 w 4176713"/>
                  <a:gd name="connsiteY114" fmla="*/ 896328 h 1436872"/>
                  <a:gd name="connsiteX115" fmla="*/ 1440656 w 4176713"/>
                  <a:gd name="connsiteY115" fmla="*/ 898709 h 1436872"/>
                  <a:gd name="connsiteX116" fmla="*/ 1454943 w 4176713"/>
                  <a:gd name="connsiteY116" fmla="*/ 903472 h 1436872"/>
                  <a:gd name="connsiteX117" fmla="*/ 1454943 w 4176713"/>
                  <a:gd name="connsiteY117" fmla="*/ 917759 h 1436872"/>
                  <a:gd name="connsiteX118" fmla="*/ 1543050 w 4176713"/>
                  <a:gd name="connsiteY118" fmla="*/ 920141 h 1436872"/>
                  <a:gd name="connsiteX119" fmla="*/ 1559718 w 4176713"/>
                  <a:gd name="connsiteY119" fmla="*/ 946334 h 1436872"/>
                  <a:gd name="connsiteX120" fmla="*/ 1619250 w 4176713"/>
                  <a:gd name="connsiteY120" fmla="*/ 943953 h 1436872"/>
                  <a:gd name="connsiteX121" fmla="*/ 1635918 w 4176713"/>
                  <a:gd name="connsiteY121" fmla="*/ 963003 h 1436872"/>
                  <a:gd name="connsiteX122" fmla="*/ 1674018 w 4176713"/>
                  <a:gd name="connsiteY122" fmla="*/ 970147 h 1436872"/>
                  <a:gd name="connsiteX123" fmla="*/ 1683543 w 4176713"/>
                  <a:gd name="connsiteY123" fmla="*/ 989197 h 1436872"/>
                  <a:gd name="connsiteX124" fmla="*/ 1824037 w 4176713"/>
                  <a:gd name="connsiteY124" fmla="*/ 993959 h 1436872"/>
                  <a:gd name="connsiteX125" fmla="*/ 1828800 w 4176713"/>
                  <a:gd name="connsiteY125" fmla="*/ 1022534 h 1436872"/>
                  <a:gd name="connsiteX126" fmla="*/ 1981200 w 4176713"/>
                  <a:gd name="connsiteY126" fmla="*/ 1022534 h 1436872"/>
                  <a:gd name="connsiteX127" fmla="*/ 1983581 w 4176713"/>
                  <a:gd name="connsiteY127" fmla="*/ 1041584 h 1436872"/>
                  <a:gd name="connsiteX128" fmla="*/ 2000250 w 4176713"/>
                  <a:gd name="connsiteY128" fmla="*/ 1039203 h 1436872"/>
                  <a:gd name="connsiteX129" fmla="*/ 2012156 w 4176713"/>
                  <a:gd name="connsiteY129" fmla="*/ 1067778 h 1436872"/>
                  <a:gd name="connsiteX130" fmla="*/ 2112168 w 4176713"/>
                  <a:gd name="connsiteY130" fmla="*/ 1070159 h 1436872"/>
                  <a:gd name="connsiteX131" fmla="*/ 2116931 w 4176713"/>
                  <a:gd name="connsiteY131" fmla="*/ 1093972 h 1436872"/>
                  <a:gd name="connsiteX132" fmla="*/ 2164556 w 4176713"/>
                  <a:gd name="connsiteY132" fmla="*/ 1091591 h 1436872"/>
                  <a:gd name="connsiteX133" fmla="*/ 2171700 w 4176713"/>
                  <a:gd name="connsiteY133" fmla="*/ 1115403 h 1436872"/>
                  <a:gd name="connsiteX134" fmla="*/ 2207418 w 4176713"/>
                  <a:gd name="connsiteY134" fmla="*/ 1117784 h 1436872"/>
                  <a:gd name="connsiteX135" fmla="*/ 2219325 w 4176713"/>
                  <a:gd name="connsiteY135" fmla="*/ 1146359 h 1436872"/>
                  <a:gd name="connsiteX136" fmla="*/ 2290762 w 4176713"/>
                  <a:gd name="connsiteY136" fmla="*/ 1143978 h 1436872"/>
                  <a:gd name="connsiteX137" fmla="*/ 2295525 w 4176713"/>
                  <a:gd name="connsiteY137" fmla="*/ 1163028 h 1436872"/>
                  <a:gd name="connsiteX138" fmla="*/ 2316956 w 4176713"/>
                  <a:gd name="connsiteY138" fmla="*/ 1163028 h 1436872"/>
                  <a:gd name="connsiteX139" fmla="*/ 2312193 w 4176713"/>
                  <a:gd name="connsiteY139" fmla="*/ 1193984 h 1436872"/>
                  <a:gd name="connsiteX140" fmla="*/ 2459831 w 4176713"/>
                  <a:gd name="connsiteY140" fmla="*/ 1191603 h 1436872"/>
                  <a:gd name="connsiteX141" fmla="*/ 2474118 w 4176713"/>
                  <a:gd name="connsiteY141" fmla="*/ 1217797 h 1436872"/>
                  <a:gd name="connsiteX142" fmla="*/ 2531268 w 4176713"/>
                  <a:gd name="connsiteY142" fmla="*/ 1215416 h 1436872"/>
                  <a:gd name="connsiteX143" fmla="*/ 2538412 w 4176713"/>
                  <a:gd name="connsiteY143" fmla="*/ 1246372 h 1436872"/>
                  <a:gd name="connsiteX144" fmla="*/ 2693193 w 4176713"/>
                  <a:gd name="connsiteY144" fmla="*/ 1246372 h 1436872"/>
                  <a:gd name="connsiteX145" fmla="*/ 2700337 w 4176713"/>
                  <a:gd name="connsiteY145" fmla="*/ 1293997 h 1436872"/>
                  <a:gd name="connsiteX146" fmla="*/ 3098006 w 4176713"/>
                  <a:gd name="connsiteY146" fmla="*/ 1291616 h 1436872"/>
                  <a:gd name="connsiteX147" fmla="*/ 3102768 w 4176713"/>
                  <a:gd name="connsiteY147" fmla="*/ 1320191 h 1436872"/>
                  <a:gd name="connsiteX148" fmla="*/ 3348037 w 4176713"/>
                  <a:gd name="connsiteY148" fmla="*/ 1315428 h 1436872"/>
                  <a:gd name="connsiteX149" fmla="*/ 3359943 w 4176713"/>
                  <a:gd name="connsiteY149" fmla="*/ 1363053 h 1436872"/>
                  <a:gd name="connsiteX150" fmla="*/ 3429000 w 4176713"/>
                  <a:gd name="connsiteY150" fmla="*/ 1355909 h 1436872"/>
                  <a:gd name="connsiteX151" fmla="*/ 3433762 w 4176713"/>
                  <a:gd name="connsiteY151" fmla="*/ 1396391 h 1436872"/>
                  <a:gd name="connsiteX152" fmla="*/ 3538537 w 4176713"/>
                  <a:gd name="connsiteY152" fmla="*/ 1391628 h 1436872"/>
                  <a:gd name="connsiteX153" fmla="*/ 3538537 w 4176713"/>
                  <a:gd name="connsiteY153" fmla="*/ 1436872 h 1436872"/>
                  <a:gd name="connsiteX154" fmla="*/ 4176713 w 4176713"/>
                  <a:gd name="connsiteY154" fmla="*/ 1434490 h 1436872"/>
                  <a:gd name="connsiteX0" fmla="*/ 0 w 4479132"/>
                  <a:gd name="connsiteY0" fmla="*/ 978 h 1444015"/>
                  <a:gd name="connsiteX1" fmla="*/ 21431 w 4479132"/>
                  <a:gd name="connsiteY1" fmla="*/ 3359 h 1444015"/>
                  <a:gd name="connsiteX2" fmla="*/ 42862 w 4479132"/>
                  <a:gd name="connsiteY2" fmla="*/ 48603 h 1444015"/>
                  <a:gd name="connsiteX3" fmla="*/ 54768 w 4479132"/>
                  <a:gd name="connsiteY3" fmla="*/ 67653 h 1444015"/>
                  <a:gd name="connsiteX4" fmla="*/ 95250 w 4479132"/>
                  <a:gd name="connsiteY4" fmla="*/ 70034 h 1444015"/>
                  <a:gd name="connsiteX5" fmla="*/ 100012 w 4479132"/>
                  <a:gd name="connsiteY5" fmla="*/ 77178 h 1444015"/>
                  <a:gd name="connsiteX6" fmla="*/ 102393 w 4479132"/>
                  <a:gd name="connsiteY6" fmla="*/ 89084 h 1444015"/>
                  <a:gd name="connsiteX7" fmla="*/ 109537 w 4479132"/>
                  <a:gd name="connsiteY7" fmla="*/ 91466 h 1444015"/>
                  <a:gd name="connsiteX8" fmla="*/ 119062 w 4479132"/>
                  <a:gd name="connsiteY8" fmla="*/ 93847 h 1444015"/>
                  <a:gd name="connsiteX9" fmla="*/ 126206 w 4479132"/>
                  <a:gd name="connsiteY9" fmla="*/ 115278 h 1444015"/>
                  <a:gd name="connsiteX10" fmla="*/ 128587 w 4479132"/>
                  <a:gd name="connsiteY10" fmla="*/ 122422 h 1444015"/>
                  <a:gd name="connsiteX11" fmla="*/ 135731 w 4479132"/>
                  <a:gd name="connsiteY11" fmla="*/ 127184 h 1444015"/>
                  <a:gd name="connsiteX12" fmla="*/ 150018 w 4479132"/>
                  <a:gd name="connsiteY12" fmla="*/ 127184 h 1444015"/>
                  <a:gd name="connsiteX13" fmla="*/ 154781 w 4479132"/>
                  <a:gd name="connsiteY13" fmla="*/ 141472 h 1444015"/>
                  <a:gd name="connsiteX14" fmla="*/ 164306 w 4479132"/>
                  <a:gd name="connsiteY14" fmla="*/ 143853 h 1444015"/>
                  <a:gd name="connsiteX15" fmla="*/ 185737 w 4479132"/>
                  <a:gd name="connsiteY15" fmla="*/ 148616 h 1444015"/>
                  <a:gd name="connsiteX16" fmla="*/ 192881 w 4479132"/>
                  <a:gd name="connsiteY16" fmla="*/ 150997 h 1444015"/>
                  <a:gd name="connsiteX17" fmla="*/ 197643 w 4479132"/>
                  <a:gd name="connsiteY17" fmla="*/ 158141 h 1444015"/>
                  <a:gd name="connsiteX18" fmla="*/ 200025 w 4479132"/>
                  <a:gd name="connsiteY18" fmla="*/ 165284 h 1444015"/>
                  <a:gd name="connsiteX19" fmla="*/ 207168 w 4479132"/>
                  <a:gd name="connsiteY19" fmla="*/ 167666 h 1444015"/>
                  <a:gd name="connsiteX20" fmla="*/ 221456 w 4479132"/>
                  <a:gd name="connsiteY20" fmla="*/ 177191 h 1444015"/>
                  <a:gd name="connsiteX21" fmla="*/ 238125 w 4479132"/>
                  <a:gd name="connsiteY21" fmla="*/ 193859 h 1444015"/>
                  <a:gd name="connsiteX22" fmla="*/ 252412 w 4479132"/>
                  <a:gd name="connsiteY22" fmla="*/ 203384 h 1444015"/>
                  <a:gd name="connsiteX23" fmla="*/ 259556 w 4479132"/>
                  <a:gd name="connsiteY23" fmla="*/ 210528 h 1444015"/>
                  <a:gd name="connsiteX24" fmla="*/ 269081 w 4479132"/>
                  <a:gd name="connsiteY24" fmla="*/ 215291 h 1444015"/>
                  <a:gd name="connsiteX25" fmla="*/ 276225 w 4479132"/>
                  <a:gd name="connsiteY25" fmla="*/ 220053 h 1444015"/>
                  <a:gd name="connsiteX26" fmla="*/ 283368 w 4479132"/>
                  <a:gd name="connsiteY26" fmla="*/ 234341 h 1444015"/>
                  <a:gd name="connsiteX27" fmla="*/ 285750 w 4479132"/>
                  <a:gd name="connsiteY27" fmla="*/ 241484 h 1444015"/>
                  <a:gd name="connsiteX28" fmla="*/ 292893 w 4479132"/>
                  <a:gd name="connsiteY28" fmla="*/ 243866 h 1444015"/>
                  <a:gd name="connsiteX29" fmla="*/ 302418 w 4479132"/>
                  <a:gd name="connsiteY29" fmla="*/ 248628 h 1444015"/>
                  <a:gd name="connsiteX30" fmla="*/ 326231 w 4479132"/>
                  <a:gd name="connsiteY30" fmla="*/ 253391 h 1444015"/>
                  <a:gd name="connsiteX31" fmla="*/ 330993 w 4479132"/>
                  <a:gd name="connsiteY31" fmla="*/ 262916 h 1444015"/>
                  <a:gd name="connsiteX32" fmla="*/ 345281 w 4479132"/>
                  <a:gd name="connsiteY32" fmla="*/ 270059 h 1444015"/>
                  <a:gd name="connsiteX33" fmla="*/ 357187 w 4479132"/>
                  <a:gd name="connsiteY33" fmla="*/ 284347 h 1444015"/>
                  <a:gd name="connsiteX34" fmla="*/ 364331 w 4479132"/>
                  <a:gd name="connsiteY34" fmla="*/ 291491 h 1444015"/>
                  <a:gd name="connsiteX35" fmla="*/ 369093 w 4479132"/>
                  <a:gd name="connsiteY35" fmla="*/ 298634 h 1444015"/>
                  <a:gd name="connsiteX36" fmla="*/ 376237 w 4479132"/>
                  <a:gd name="connsiteY36" fmla="*/ 305778 h 1444015"/>
                  <a:gd name="connsiteX37" fmla="*/ 388143 w 4479132"/>
                  <a:gd name="connsiteY37" fmla="*/ 320066 h 1444015"/>
                  <a:gd name="connsiteX38" fmla="*/ 395287 w 4479132"/>
                  <a:gd name="connsiteY38" fmla="*/ 324828 h 1444015"/>
                  <a:gd name="connsiteX39" fmla="*/ 435768 w 4479132"/>
                  <a:gd name="connsiteY39" fmla="*/ 327209 h 1444015"/>
                  <a:gd name="connsiteX40" fmla="*/ 445293 w 4479132"/>
                  <a:gd name="connsiteY40" fmla="*/ 343878 h 1444015"/>
                  <a:gd name="connsiteX41" fmla="*/ 452437 w 4479132"/>
                  <a:gd name="connsiteY41" fmla="*/ 348641 h 1444015"/>
                  <a:gd name="connsiteX42" fmla="*/ 473868 w 4479132"/>
                  <a:gd name="connsiteY42" fmla="*/ 351022 h 1444015"/>
                  <a:gd name="connsiteX43" fmla="*/ 478631 w 4479132"/>
                  <a:gd name="connsiteY43" fmla="*/ 365309 h 1444015"/>
                  <a:gd name="connsiteX44" fmla="*/ 483393 w 4479132"/>
                  <a:gd name="connsiteY44" fmla="*/ 372453 h 1444015"/>
                  <a:gd name="connsiteX45" fmla="*/ 488156 w 4479132"/>
                  <a:gd name="connsiteY45" fmla="*/ 386741 h 1444015"/>
                  <a:gd name="connsiteX46" fmla="*/ 497681 w 4479132"/>
                  <a:gd name="connsiteY46" fmla="*/ 398647 h 1444015"/>
                  <a:gd name="connsiteX47" fmla="*/ 531018 w 4479132"/>
                  <a:gd name="connsiteY47" fmla="*/ 401028 h 1444015"/>
                  <a:gd name="connsiteX48" fmla="*/ 538162 w 4479132"/>
                  <a:gd name="connsiteY48" fmla="*/ 415316 h 1444015"/>
                  <a:gd name="connsiteX49" fmla="*/ 542925 w 4479132"/>
                  <a:gd name="connsiteY49" fmla="*/ 422459 h 1444015"/>
                  <a:gd name="connsiteX50" fmla="*/ 569118 w 4479132"/>
                  <a:gd name="connsiteY50" fmla="*/ 424841 h 1444015"/>
                  <a:gd name="connsiteX51" fmla="*/ 571500 w 4479132"/>
                  <a:gd name="connsiteY51" fmla="*/ 436747 h 1444015"/>
                  <a:gd name="connsiteX52" fmla="*/ 573881 w 4479132"/>
                  <a:gd name="connsiteY52" fmla="*/ 446272 h 1444015"/>
                  <a:gd name="connsiteX53" fmla="*/ 581025 w 4479132"/>
                  <a:gd name="connsiteY53" fmla="*/ 448653 h 1444015"/>
                  <a:gd name="connsiteX54" fmla="*/ 602456 w 4479132"/>
                  <a:gd name="connsiteY54" fmla="*/ 451034 h 1444015"/>
                  <a:gd name="connsiteX55" fmla="*/ 614362 w 4479132"/>
                  <a:gd name="connsiteY55" fmla="*/ 470084 h 1444015"/>
                  <a:gd name="connsiteX56" fmla="*/ 623887 w 4479132"/>
                  <a:gd name="connsiteY56" fmla="*/ 472466 h 1444015"/>
                  <a:gd name="connsiteX57" fmla="*/ 631031 w 4479132"/>
                  <a:gd name="connsiteY57" fmla="*/ 496278 h 1444015"/>
                  <a:gd name="connsiteX58" fmla="*/ 633412 w 4479132"/>
                  <a:gd name="connsiteY58" fmla="*/ 508184 h 1444015"/>
                  <a:gd name="connsiteX59" fmla="*/ 650081 w 4479132"/>
                  <a:gd name="connsiteY59" fmla="*/ 515328 h 1444015"/>
                  <a:gd name="connsiteX60" fmla="*/ 695325 w 4479132"/>
                  <a:gd name="connsiteY60" fmla="*/ 520091 h 1444015"/>
                  <a:gd name="connsiteX61" fmla="*/ 702468 w 4479132"/>
                  <a:gd name="connsiteY61" fmla="*/ 534378 h 1444015"/>
                  <a:gd name="connsiteX62" fmla="*/ 707231 w 4479132"/>
                  <a:gd name="connsiteY62" fmla="*/ 541522 h 1444015"/>
                  <a:gd name="connsiteX63" fmla="*/ 709612 w 4479132"/>
                  <a:gd name="connsiteY63" fmla="*/ 551047 h 1444015"/>
                  <a:gd name="connsiteX64" fmla="*/ 716756 w 4479132"/>
                  <a:gd name="connsiteY64" fmla="*/ 553428 h 1444015"/>
                  <a:gd name="connsiteX65" fmla="*/ 742950 w 4479132"/>
                  <a:gd name="connsiteY65" fmla="*/ 555809 h 1444015"/>
                  <a:gd name="connsiteX66" fmla="*/ 745331 w 4479132"/>
                  <a:gd name="connsiteY66" fmla="*/ 562953 h 1444015"/>
                  <a:gd name="connsiteX67" fmla="*/ 752475 w 4479132"/>
                  <a:gd name="connsiteY67" fmla="*/ 565334 h 1444015"/>
                  <a:gd name="connsiteX68" fmla="*/ 809625 w 4479132"/>
                  <a:gd name="connsiteY68" fmla="*/ 570097 h 1444015"/>
                  <a:gd name="connsiteX69" fmla="*/ 819150 w 4479132"/>
                  <a:gd name="connsiteY69" fmla="*/ 577241 h 1444015"/>
                  <a:gd name="connsiteX70" fmla="*/ 823912 w 4479132"/>
                  <a:gd name="connsiteY70" fmla="*/ 591528 h 1444015"/>
                  <a:gd name="connsiteX71" fmla="*/ 833437 w 4479132"/>
                  <a:gd name="connsiteY71" fmla="*/ 603434 h 1444015"/>
                  <a:gd name="connsiteX72" fmla="*/ 862012 w 4479132"/>
                  <a:gd name="connsiteY72" fmla="*/ 605816 h 1444015"/>
                  <a:gd name="connsiteX73" fmla="*/ 864393 w 4479132"/>
                  <a:gd name="connsiteY73" fmla="*/ 612959 h 1444015"/>
                  <a:gd name="connsiteX74" fmla="*/ 888206 w 4479132"/>
                  <a:gd name="connsiteY74" fmla="*/ 620103 h 1444015"/>
                  <a:gd name="connsiteX75" fmla="*/ 890587 w 4479132"/>
                  <a:gd name="connsiteY75" fmla="*/ 634391 h 1444015"/>
                  <a:gd name="connsiteX76" fmla="*/ 892968 w 4479132"/>
                  <a:gd name="connsiteY76" fmla="*/ 641534 h 1444015"/>
                  <a:gd name="connsiteX77" fmla="*/ 900112 w 4479132"/>
                  <a:gd name="connsiteY77" fmla="*/ 643916 h 1444015"/>
                  <a:gd name="connsiteX78" fmla="*/ 923925 w 4479132"/>
                  <a:gd name="connsiteY78" fmla="*/ 648678 h 1444015"/>
                  <a:gd name="connsiteX79" fmla="*/ 935831 w 4479132"/>
                  <a:gd name="connsiteY79" fmla="*/ 651059 h 1444015"/>
                  <a:gd name="connsiteX80" fmla="*/ 938212 w 4479132"/>
                  <a:gd name="connsiteY80" fmla="*/ 658203 h 1444015"/>
                  <a:gd name="connsiteX81" fmla="*/ 945356 w 4479132"/>
                  <a:gd name="connsiteY81" fmla="*/ 662966 h 1444015"/>
                  <a:gd name="connsiteX82" fmla="*/ 995362 w 4479132"/>
                  <a:gd name="connsiteY82" fmla="*/ 665347 h 1444015"/>
                  <a:gd name="connsiteX83" fmla="*/ 1000125 w 4479132"/>
                  <a:gd name="connsiteY83" fmla="*/ 672491 h 1444015"/>
                  <a:gd name="connsiteX84" fmla="*/ 1004887 w 4479132"/>
                  <a:gd name="connsiteY84" fmla="*/ 686778 h 1444015"/>
                  <a:gd name="connsiteX85" fmla="*/ 1016793 w 4479132"/>
                  <a:gd name="connsiteY85" fmla="*/ 691541 h 1444015"/>
                  <a:gd name="connsiteX86" fmla="*/ 1028700 w 4479132"/>
                  <a:gd name="connsiteY86" fmla="*/ 693922 h 1444015"/>
                  <a:gd name="connsiteX87" fmla="*/ 1035843 w 4479132"/>
                  <a:gd name="connsiteY87" fmla="*/ 696303 h 1444015"/>
                  <a:gd name="connsiteX88" fmla="*/ 1059656 w 4479132"/>
                  <a:gd name="connsiteY88" fmla="*/ 720116 h 1444015"/>
                  <a:gd name="connsiteX89" fmla="*/ 1083468 w 4479132"/>
                  <a:gd name="connsiteY89" fmla="*/ 722497 h 1444015"/>
                  <a:gd name="connsiteX90" fmla="*/ 1088231 w 4479132"/>
                  <a:gd name="connsiteY90" fmla="*/ 729641 h 1444015"/>
                  <a:gd name="connsiteX91" fmla="*/ 1095375 w 4479132"/>
                  <a:gd name="connsiteY91" fmla="*/ 734403 h 1444015"/>
                  <a:gd name="connsiteX92" fmla="*/ 1102518 w 4479132"/>
                  <a:gd name="connsiteY92" fmla="*/ 748691 h 1444015"/>
                  <a:gd name="connsiteX93" fmla="*/ 1131093 w 4479132"/>
                  <a:gd name="connsiteY93" fmla="*/ 751072 h 1444015"/>
                  <a:gd name="connsiteX94" fmla="*/ 1143000 w 4479132"/>
                  <a:gd name="connsiteY94" fmla="*/ 753453 h 1444015"/>
                  <a:gd name="connsiteX95" fmla="*/ 1157287 w 4479132"/>
                  <a:gd name="connsiteY95" fmla="*/ 755834 h 1444015"/>
                  <a:gd name="connsiteX96" fmla="*/ 1169193 w 4479132"/>
                  <a:gd name="connsiteY96" fmla="*/ 777266 h 1444015"/>
                  <a:gd name="connsiteX97" fmla="*/ 1176337 w 4479132"/>
                  <a:gd name="connsiteY97" fmla="*/ 784409 h 1444015"/>
                  <a:gd name="connsiteX98" fmla="*/ 1183481 w 4479132"/>
                  <a:gd name="connsiteY98" fmla="*/ 789172 h 1444015"/>
                  <a:gd name="connsiteX99" fmla="*/ 1223962 w 4479132"/>
                  <a:gd name="connsiteY99" fmla="*/ 791553 h 1444015"/>
                  <a:gd name="connsiteX100" fmla="*/ 1245393 w 4479132"/>
                  <a:gd name="connsiteY100" fmla="*/ 793934 h 1444015"/>
                  <a:gd name="connsiteX101" fmla="*/ 1250156 w 4479132"/>
                  <a:gd name="connsiteY101" fmla="*/ 803459 h 1444015"/>
                  <a:gd name="connsiteX102" fmla="*/ 1254918 w 4479132"/>
                  <a:gd name="connsiteY102" fmla="*/ 810603 h 1444015"/>
                  <a:gd name="connsiteX103" fmla="*/ 1257300 w 4479132"/>
                  <a:gd name="connsiteY103" fmla="*/ 817747 h 1444015"/>
                  <a:gd name="connsiteX104" fmla="*/ 1266825 w 4479132"/>
                  <a:gd name="connsiteY104" fmla="*/ 820128 h 1444015"/>
                  <a:gd name="connsiteX105" fmla="*/ 1312068 w 4479132"/>
                  <a:gd name="connsiteY105" fmla="*/ 824891 h 1444015"/>
                  <a:gd name="connsiteX106" fmla="*/ 1326356 w 4479132"/>
                  <a:gd name="connsiteY106" fmla="*/ 829653 h 1444015"/>
                  <a:gd name="connsiteX107" fmla="*/ 1331118 w 4479132"/>
                  <a:gd name="connsiteY107" fmla="*/ 836797 h 1444015"/>
                  <a:gd name="connsiteX108" fmla="*/ 1338262 w 4479132"/>
                  <a:gd name="connsiteY108" fmla="*/ 841559 h 1444015"/>
                  <a:gd name="connsiteX109" fmla="*/ 1359693 w 4479132"/>
                  <a:gd name="connsiteY109" fmla="*/ 848703 h 1444015"/>
                  <a:gd name="connsiteX110" fmla="*/ 1366837 w 4479132"/>
                  <a:gd name="connsiteY110" fmla="*/ 851084 h 1444015"/>
                  <a:gd name="connsiteX111" fmla="*/ 1376362 w 4479132"/>
                  <a:gd name="connsiteY111" fmla="*/ 865372 h 1444015"/>
                  <a:gd name="connsiteX112" fmla="*/ 1390650 w 4479132"/>
                  <a:gd name="connsiteY112" fmla="*/ 870134 h 1444015"/>
                  <a:gd name="connsiteX113" fmla="*/ 1421606 w 4479132"/>
                  <a:gd name="connsiteY113" fmla="*/ 874897 h 1444015"/>
                  <a:gd name="connsiteX114" fmla="*/ 1431131 w 4479132"/>
                  <a:gd name="connsiteY114" fmla="*/ 896328 h 1444015"/>
                  <a:gd name="connsiteX115" fmla="*/ 1440656 w 4479132"/>
                  <a:gd name="connsiteY115" fmla="*/ 898709 h 1444015"/>
                  <a:gd name="connsiteX116" fmla="*/ 1454943 w 4479132"/>
                  <a:gd name="connsiteY116" fmla="*/ 903472 h 1444015"/>
                  <a:gd name="connsiteX117" fmla="*/ 1454943 w 4479132"/>
                  <a:gd name="connsiteY117" fmla="*/ 917759 h 1444015"/>
                  <a:gd name="connsiteX118" fmla="*/ 1543050 w 4479132"/>
                  <a:gd name="connsiteY118" fmla="*/ 920141 h 1444015"/>
                  <a:gd name="connsiteX119" fmla="*/ 1559718 w 4479132"/>
                  <a:gd name="connsiteY119" fmla="*/ 946334 h 1444015"/>
                  <a:gd name="connsiteX120" fmla="*/ 1619250 w 4479132"/>
                  <a:gd name="connsiteY120" fmla="*/ 943953 h 1444015"/>
                  <a:gd name="connsiteX121" fmla="*/ 1635918 w 4479132"/>
                  <a:gd name="connsiteY121" fmla="*/ 963003 h 1444015"/>
                  <a:gd name="connsiteX122" fmla="*/ 1674018 w 4479132"/>
                  <a:gd name="connsiteY122" fmla="*/ 970147 h 1444015"/>
                  <a:gd name="connsiteX123" fmla="*/ 1683543 w 4479132"/>
                  <a:gd name="connsiteY123" fmla="*/ 989197 h 1444015"/>
                  <a:gd name="connsiteX124" fmla="*/ 1824037 w 4479132"/>
                  <a:gd name="connsiteY124" fmla="*/ 993959 h 1444015"/>
                  <a:gd name="connsiteX125" fmla="*/ 1828800 w 4479132"/>
                  <a:gd name="connsiteY125" fmla="*/ 1022534 h 1444015"/>
                  <a:gd name="connsiteX126" fmla="*/ 1981200 w 4479132"/>
                  <a:gd name="connsiteY126" fmla="*/ 1022534 h 1444015"/>
                  <a:gd name="connsiteX127" fmla="*/ 1983581 w 4479132"/>
                  <a:gd name="connsiteY127" fmla="*/ 1041584 h 1444015"/>
                  <a:gd name="connsiteX128" fmla="*/ 2000250 w 4479132"/>
                  <a:gd name="connsiteY128" fmla="*/ 1039203 h 1444015"/>
                  <a:gd name="connsiteX129" fmla="*/ 2012156 w 4479132"/>
                  <a:gd name="connsiteY129" fmla="*/ 1067778 h 1444015"/>
                  <a:gd name="connsiteX130" fmla="*/ 2112168 w 4479132"/>
                  <a:gd name="connsiteY130" fmla="*/ 1070159 h 1444015"/>
                  <a:gd name="connsiteX131" fmla="*/ 2116931 w 4479132"/>
                  <a:gd name="connsiteY131" fmla="*/ 1093972 h 1444015"/>
                  <a:gd name="connsiteX132" fmla="*/ 2164556 w 4479132"/>
                  <a:gd name="connsiteY132" fmla="*/ 1091591 h 1444015"/>
                  <a:gd name="connsiteX133" fmla="*/ 2171700 w 4479132"/>
                  <a:gd name="connsiteY133" fmla="*/ 1115403 h 1444015"/>
                  <a:gd name="connsiteX134" fmla="*/ 2207418 w 4479132"/>
                  <a:gd name="connsiteY134" fmla="*/ 1117784 h 1444015"/>
                  <a:gd name="connsiteX135" fmla="*/ 2219325 w 4479132"/>
                  <a:gd name="connsiteY135" fmla="*/ 1146359 h 1444015"/>
                  <a:gd name="connsiteX136" fmla="*/ 2290762 w 4479132"/>
                  <a:gd name="connsiteY136" fmla="*/ 1143978 h 1444015"/>
                  <a:gd name="connsiteX137" fmla="*/ 2295525 w 4479132"/>
                  <a:gd name="connsiteY137" fmla="*/ 1163028 h 1444015"/>
                  <a:gd name="connsiteX138" fmla="*/ 2316956 w 4479132"/>
                  <a:gd name="connsiteY138" fmla="*/ 1163028 h 1444015"/>
                  <a:gd name="connsiteX139" fmla="*/ 2312193 w 4479132"/>
                  <a:gd name="connsiteY139" fmla="*/ 1193984 h 1444015"/>
                  <a:gd name="connsiteX140" fmla="*/ 2459831 w 4479132"/>
                  <a:gd name="connsiteY140" fmla="*/ 1191603 h 1444015"/>
                  <a:gd name="connsiteX141" fmla="*/ 2474118 w 4479132"/>
                  <a:gd name="connsiteY141" fmla="*/ 1217797 h 1444015"/>
                  <a:gd name="connsiteX142" fmla="*/ 2531268 w 4479132"/>
                  <a:gd name="connsiteY142" fmla="*/ 1215416 h 1444015"/>
                  <a:gd name="connsiteX143" fmla="*/ 2538412 w 4479132"/>
                  <a:gd name="connsiteY143" fmla="*/ 1246372 h 1444015"/>
                  <a:gd name="connsiteX144" fmla="*/ 2693193 w 4479132"/>
                  <a:gd name="connsiteY144" fmla="*/ 1246372 h 1444015"/>
                  <a:gd name="connsiteX145" fmla="*/ 2700337 w 4479132"/>
                  <a:gd name="connsiteY145" fmla="*/ 1293997 h 1444015"/>
                  <a:gd name="connsiteX146" fmla="*/ 3098006 w 4479132"/>
                  <a:gd name="connsiteY146" fmla="*/ 1291616 h 1444015"/>
                  <a:gd name="connsiteX147" fmla="*/ 3102768 w 4479132"/>
                  <a:gd name="connsiteY147" fmla="*/ 1320191 h 1444015"/>
                  <a:gd name="connsiteX148" fmla="*/ 3348037 w 4479132"/>
                  <a:gd name="connsiteY148" fmla="*/ 1315428 h 1444015"/>
                  <a:gd name="connsiteX149" fmla="*/ 3359943 w 4479132"/>
                  <a:gd name="connsiteY149" fmla="*/ 1363053 h 1444015"/>
                  <a:gd name="connsiteX150" fmla="*/ 3429000 w 4479132"/>
                  <a:gd name="connsiteY150" fmla="*/ 1355909 h 1444015"/>
                  <a:gd name="connsiteX151" fmla="*/ 3433762 w 4479132"/>
                  <a:gd name="connsiteY151" fmla="*/ 1396391 h 1444015"/>
                  <a:gd name="connsiteX152" fmla="*/ 3538537 w 4479132"/>
                  <a:gd name="connsiteY152" fmla="*/ 1391628 h 1444015"/>
                  <a:gd name="connsiteX153" fmla="*/ 3538537 w 4479132"/>
                  <a:gd name="connsiteY153" fmla="*/ 1436872 h 1444015"/>
                  <a:gd name="connsiteX154" fmla="*/ 4479132 w 4479132"/>
                  <a:gd name="connsiteY154" fmla="*/ 1444015 h 1444015"/>
                  <a:gd name="connsiteX0" fmla="*/ 0 w 4479132"/>
                  <a:gd name="connsiteY0" fmla="*/ 978 h 1444015"/>
                  <a:gd name="connsiteX1" fmla="*/ 21431 w 4479132"/>
                  <a:gd name="connsiteY1" fmla="*/ 3359 h 1444015"/>
                  <a:gd name="connsiteX2" fmla="*/ 42862 w 4479132"/>
                  <a:gd name="connsiteY2" fmla="*/ 48603 h 1444015"/>
                  <a:gd name="connsiteX3" fmla="*/ 54768 w 4479132"/>
                  <a:gd name="connsiteY3" fmla="*/ 67653 h 1444015"/>
                  <a:gd name="connsiteX4" fmla="*/ 95250 w 4479132"/>
                  <a:gd name="connsiteY4" fmla="*/ 70034 h 1444015"/>
                  <a:gd name="connsiteX5" fmla="*/ 100012 w 4479132"/>
                  <a:gd name="connsiteY5" fmla="*/ 77178 h 1444015"/>
                  <a:gd name="connsiteX6" fmla="*/ 102393 w 4479132"/>
                  <a:gd name="connsiteY6" fmla="*/ 89084 h 1444015"/>
                  <a:gd name="connsiteX7" fmla="*/ 109537 w 4479132"/>
                  <a:gd name="connsiteY7" fmla="*/ 91466 h 1444015"/>
                  <a:gd name="connsiteX8" fmla="*/ 119062 w 4479132"/>
                  <a:gd name="connsiteY8" fmla="*/ 93847 h 1444015"/>
                  <a:gd name="connsiteX9" fmla="*/ 126206 w 4479132"/>
                  <a:gd name="connsiteY9" fmla="*/ 115278 h 1444015"/>
                  <a:gd name="connsiteX10" fmla="*/ 128587 w 4479132"/>
                  <a:gd name="connsiteY10" fmla="*/ 122422 h 1444015"/>
                  <a:gd name="connsiteX11" fmla="*/ 135731 w 4479132"/>
                  <a:gd name="connsiteY11" fmla="*/ 127184 h 1444015"/>
                  <a:gd name="connsiteX12" fmla="*/ 150018 w 4479132"/>
                  <a:gd name="connsiteY12" fmla="*/ 127184 h 1444015"/>
                  <a:gd name="connsiteX13" fmla="*/ 154781 w 4479132"/>
                  <a:gd name="connsiteY13" fmla="*/ 141472 h 1444015"/>
                  <a:gd name="connsiteX14" fmla="*/ 164306 w 4479132"/>
                  <a:gd name="connsiteY14" fmla="*/ 143853 h 1444015"/>
                  <a:gd name="connsiteX15" fmla="*/ 185737 w 4479132"/>
                  <a:gd name="connsiteY15" fmla="*/ 148616 h 1444015"/>
                  <a:gd name="connsiteX16" fmla="*/ 192881 w 4479132"/>
                  <a:gd name="connsiteY16" fmla="*/ 150997 h 1444015"/>
                  <a:gd name="connsiteX17" fmla="*/ 197643 w 4479132"/>
                  <a:gd name="connsiteY17" fmla="*/ 158141 h 1444015"/>
                  <a:gd name="connsiteX18" fmla="*/ 200025 w 4479132"/>
                  <a:gd name="connsiteY18" fmla="*/ 165284 h 1444015"/>
                  <a:gd name="connsiteX19" fmla="*/ 207168 w 4479132"/>
                  <a:gd name="connsiteY19" fmla="*/ 167666 h 1444015"/>
                  <a:gd name="connsiteX20" fmla="*/ 221456 w 4479132"/>
                  <a:gd name="connsiteY20" fmla="*/ 177191 h 1444015"/>
                  <a:gd name="connsiteX21" fmla="*/ 238125 w 4479132"/>
                  <a:gd name="connsiteY21" fmla="*/ 193859 h 1444015"/>
                  <a:gd name="connsiteX22" fmla="*/ 252412 w 4479132"/>
                  <a:gd name="connsiteY22" fmla="*/ 203384 h 1444015"/>
                  <a:gd name="connsiteX23" fmla="*/ 259556 w 4479132"/>
                  <a:gd name="connsiteY23" fmla="*/ 210528 h 1444015"/>
                  <a:gd name="connsiteX24" fmla="*/ 269081 w 4479132"/>
                  <a:gd name="connsiteY24" fmla="*/ 215291 h 1444015"/>
                  <a:gd name="connsiteX25" fmla="*/ 276225 w 4479132"/>
                  <a:gd name="connsiteY25" fmla="*/ 220053 h 1444015"/>
                  <a:gd name="connsiteX26" fmla="*/ 283368 w 4479132"/>
                  <a:gd name="connsiteY26" fmla="*/ 234341 h 1444015"/>
                  <a:gd name="connsiteX27" fmla="*/ 285750 w 4479132"/>
                  <a:gd name="connsiteY27" fmla="*/ 241484 h 1444015"/>
                  <a:gd name="connsiteX28" fmla="*/ 292893 w 4479132"/>
                  <a:gd name="connsiteY28" fmla="*/ 243866 h 1444015"/>
                  <a:gd name="connsiteX29" fmla="*/ 302418 w 4479132"/>
                  <a:gd name="connsiteY29" fmla="*/ 248628 h 1444015"/>
                  <a:gd name="connsiteX30" fmla="*/ 326231 w 4479132"/>
                  <a:gd name="connsiteY30" fmla="*/ 253391 h 1444015"/>
                  <a:gd name="connsiteX31" fmla="*/ 330993 w 4479132"/>
                  <a:gd name="connsiteY31" fmla="*/ 262916 h 1444015"/>
                  <a:gd name="connsiteX32" fmla="*/ 345281 w 4479132"/>
                  <a:gd name="connsiteY32" fmla="*/ 270059 h 1444015"/>
                  <a:gd name="connsiteX33" fmla="*/ 357187 w 4479132"/>
                  <a:gd name="connsiteY33" fmla="*/ 284347 h 1444015"/>
                  <a:gd name="connsiteX34" fmla="*/ 364331 w 4479132"/>
                  <a:gd name="connsiteY34" fmla="*/ 291491 h 1444015"/>
                  <a:gd name="connsiteX35" fmla="*/ 369093 w 4479132"/>
                  <a:gd name="connsiteY35" fmla="*/ 298634 h 1444015"/>
                  <a:gd name="connsiteX36" fmla="*/ 376237 w 4479132"/>
                  <a:gd name="connsiteY36" fmla="*/ 305778 h 1444015"/>
                  <a:gd name="connsiteX37" fmla="*/ 388143 w 4479132"/>
                  <a:gd name="connsiteY37" fmla="*/ 320066 h 1444015"/>
                  <a:gd name="connsiteX38" fmla="*/ 395287 w 4479132"/>
                  <a:gd name="connsiteY38" fmla="*/ 324828 h 1444015"/>
                  <a:gd name="connsiteX39" fmla="*/ 435768 w 4479132"/>
                  <a:gd name="connsiteY39" fmla="*/ 327209 h 1444015"/>
                  <a:gd name="connsiteX40" fmla="*/ 445293 w 4479132"/>
                  <a:gd name="connsiteY40" fmla="*/ 343878 h 1444015"/>
                  <a:gd name="connsiteX41" fmla="*/ 452437 w 4479132"/>
                  <a:gd name="connsiteY41" fmla="*/ 348641 h 1444015"/>
                  <a:gd name="connsiteX42" fmla="*/ 473868 w 4479132"/>
                  <a:gd name="connsiteY42" fmla="*/ 351022 h 1444015"/>
                  <a:gd name="connsiteX43" fmla="*/ 478631 w 4479132"/>
                  <a:gd name="connsiteY43" fmla="*/ 365309 h 1444015"/>
                  <a:gd name="connsiteX44" fmla="*/ 483393 w 4479132"/>
                  <a:gd name="connsiteY44" fmla="*/ 372453 h 1444015"/>
                  <a:gd name="connsiteX45" fmla="*/ 488156 w 4479132"/>
                  <a:gd name="connsiteY45" fmla="*/ 386741 h 1444015"/>
                  <a:gd name="connsiteX46" fmla="*/ 497681 w 4479132"/>
                  <a:gd name="connsiteY46" fmla="*/ 398647 h 1444015"/>
                  <a:gd name="connsiteX47" fmla="*/ 531018 w 4479132"/>
                  <a:gd name="connsiteY47" fmla="*/ 401028 h 1444015"/>
                  <a:gd name="connsiteX48" fmla="*/ 538162 w 4479132"/>
                  <a:gd name="connsiteY48" fmla="*/ 415316 h 1444015"/>
                  <a:gd name="connsiteX49" fmla="*/ 542925 w 4479132"/>
                  <a:gd name="connsiteY49" fmla="*/ 422459 h 1444015"/>
                  <a:gd name="connsiteX50" fmla="*/ 569118 w 4479132"/>
                  <a:gd name="connsiteY50" fmla="*/ 424841 h 1444015"/>
                  <a:gd name="connsiteX51" fmla="*/ 571500 w 4479132"/>
                  <a:gd name="connsiteY51" fmla="*/ 436747 h 1444015"/>
                  <a:gd name="connsiteX52" fmla="*/ 573881 w 4479132"/>
                  <a:gd name="connsiteY52" fmla="*/ 446272 h 1444015"/>
                  <a:gd name="connsiteX53" fmla="*/ 581025 w 4479132"/>
                  <a:gd name="connsiteY53" fmla="*/ 448653 h 1444015"/>
                  <a:gd name="connsiteX54" fmla="*/ 602456 w 4479132"/>
                  <a:gd name="connsiteY54" fmla="*/ 451034 h 1444015"/>
                  <a:gd name="connsiteX55" fmla="*/ 614362 w 4479132"/>
                  <a:gd name="connsiteY55" fmla="*/ 470084 h 1444015"/>
                  <a:gd name="connsiteX56" fmla="*/ 623887 w 4479132"/>
                  <a:gd name="connsiteY56" fmla="*/ 472466 h 1444015"/>
                  <a:gd name="connsiteX57" fmla="*/ 631031 w 4479132"/>
                  <a:gd name="connsiteY57" fmla="*/ 496278 h 1444015"/>
                  <a:gd name="connsiteX58" fmla="*/ 633412 w 4479132"/>
                  <a:gd name="connsiteY58" fmla="*/ 508184 h 1444015"/>
                  <a:gd name="connsiteX59" fmla="*/ 650081 w 4479132"/>
                  <a:gd name="connsiteY59" fmla="*/ 515328 h 1444015"/>
                  <a:gd name="connsiteX60" fmla="*/ 695325 w 4479132"/>
                  <a:gd name="connsiteY60" fmla="*/ 520091 h 1444015"/>
                  <a:gd name="connsiteX61" fmla="*/ 702468 w 4479132"/>
                  <a:gd name="connsiteY61" fmla="*/ 534378 h 1444015"/>
                  <a:gd name="connsiteX62" fmla="*/ 707231 w 4479132"/>
                  <a:gd name="connsiteY62" fmla="*/ 541522 h 1444015"/>
                  <a:gd name="connsiteX63" fmla="*/ 709612 w 4479132"/>
                  <a:gd name="connsiteY63" fmla="*/ 551047 h 1444015"/>
                  <a:gd name="connsiteX64" fmla="*/ 716756 w 4479132"/>
                  <a:gd name="connsiteY64" fmla="*/ 553428 h 1444015"/>
                  <a:gd name="connsiteX65" fmla="*/ 742950 w 4479132"/>
                  <a:gd name="connsiteY65" fmla="*/ 555809 h 1444015"/>
                  <a:gd name="connsiteX66" fmla="*/ 745331 w 4479132"/>
                  <a:gd name="connsiteY66" fmla="*/ 562953 h 1444015"/>
                  <a:gd name="connsiteX67" fmla="*/ 752475 w 4479132"/>
                  <a:gd name="connsiteY67" fmla="*/ 565334 h 1444015"/>
                  <a:gd name="connsiteX68" fmla="*/ 809625 w 4479132"/>
                  <a:gd name="connsiteY68" fmla="*/ 570097 h 1444015"/>
                  <a:gd name="connsiteX69" fmla="*/ 819150 w 4479132"/>
                  <a:gd name="connsiteY69" fmla="*/ 577241 h 1444015"/>
                  <a:gd name="connsiteX70" fmla="*/ 823912 w 4479132"/>
                  <a:gd name="connsiteY70" fmla="*/ 591528 h 1444015"/>
                  <a:gd name="connsiteX71" fmla="*/ 833437 w 4479132"/>
                  <a:gd name="connsiteY71" fmla="*/ 603434 h 1444015"/>
                  <a:gd name="connsiteX72" fmla="*/ 862012 w 4479132"/>
                  <a:gd name="connsiteY72" fmla="*/ 605816 h 1444015"/>
                  <a:gd name="connsiteX73" fmla="*/ 864393 w 4479132"/>
                  <a:gd name="connsiteY73" fmla="*/ 612959 h 1444015"/>
                  <a:gd name="connsiteX74" fmla="*/ 888206 w 4479132"/>
                  <a:gd name="connsiteY74" fmla="*/ 620103 h 1444015"/>
                  <a:gd name="connsiteX75" fmla="*/ 890587 w 4479132"/>
                  <a:gd name="connsiteY75" fmla="*/ 634391 h 1444015"/>
                  <a:gd name="connsiteX76" fmla="*/ 892968 w 4479132"/>
                  <a:gd name="connsiteY76" fmla="*/ 641534 h 1444015"/>
                  <a:gd name="connsiteX77" fmla="*/ 900112 w 4479132"/>
                  <a:gd name="connsiteY77" fmla="*/ 643916 h 1444015"/>
                  <a:gd name="connsiteX78" fmla="*/ 923925 w 4479132"/>
                  <a:gd name="connsiteY78" fmla="*/ 648678 h 1444015"/>
                  <a:gd name="connsiteX79" fmla="*/ 935831 w 4479132"/>
                  <a:gd name="connsiteY79" fmla="*/ 651059 h 1444015"/>
                  <a:gd name="connsiteX80" fmla="*/ 938212 w 4479132"/>
                  <a:gd name="connsiteY80" fmla="*/ 658203 h 1444015"/>
                  <a:gd name="connsiteX81" fmla="*/ 945356 w 4479132"/>
                  <a:gd name="connsiteY81" fmla="*/ 662966 h 1444015"/>
                  <a:gd name="connsiteX82" fmla="*/ 995362 w 4479132"/>
                  <a:gd name="connsiteY82" fmla="*/ 665347 h 1444015"/>
                  <a:gd name="connsiteX83" fmla="*/ 1000125 w 4479132"/>
                  <a:gd name="connsiteY83" fmla="*/ 672491 h 1444015"/>
                  <a:gd name="connsiteX84" fmla="*/ 1004887 w 4479132"/>
                  <a:gd name="connsiteY84" fmla="*/ 686778 h 1444015"/>
                  <a:gd name="connsiteX85" fmla="*/ 1016793 w 4479132"/>
                  <a:gd name="connsiteY85" fmla="*/ 691541 h 1444015"/>
                  <a:gd name="connsiteX86" fmla="*/ 1028700 w 4479132"/>
                  <a:gd name="connsiteY86" fmla="*/ 693922 h 1444015"/>
                  <a:gd name="connsiteX87" fmla="*/ 1035843 w 4479132"/>
                  <a:gd name="connsiteY87" fmla="*/ 696303 h 1444015"/>
                  <a:gd name="connsiteX88" fmla="*/ 1059656 w 4479132"/>
                  <a:gd name="connsiteY88" fmla="*/ 720116 h 1444015"/>
                  <a:gd name="connsiteX89" fmla="*/ 1083468 w 4479132"/>
                  <a:gd name="connsiteY89" fmla="*/ 722497 h 1444015"/>
                  <a:gd name="connsiteX90" fmla="*/ 1088231 w 4479132"/>
                  <a:gd name="connsiteY90" fmla="*/ 729641 h 1444015"/>
                  <a:gd name="connsiteX91" fmla="*/ 1095375 w 4479132"/>
                  <a:gd name="connsiteY91" fmla="*/ 734403 h 1444015"/>
                  <a:gd name="connsiteX92" fmla="*/ 1102518 w 4479132"/>
                  <a:gd name="connsiteY92" fmla="*/ 748691 h 1444015"/>
                  <a:gd name="connsiteX93" fmla="*/ 1131093 w 4479132"/>
                  <a:gd name="connsiteY93" fmla="*/ 751072 h 1444015"/>
                  <a:gd name="connsiteX94" fmla="*/ 1143000 w 4479132"/>
                  <a:gd name="connsiteY94" fmla="*/ 753453 h 1444015"/>
                  <a:gd name="connsiteX95" fmla="*/ 1157287 w 4479132"/>
                  <a:gd name="connsiteY95" fmla="*/ 755834 h 1444015"/>
                  <a:gd name="connsiteX96" fmla="*/ 1169193 w 4479132"/>
                  <a:gd name="connsiteY96" fmla="*/ 777266 h 1444015"/>
                  <a:gd name="connsiteX97" fmla="*/ 1176337 w 4479132"/>
                  <a:gd name="connsiteY97" fmla="*/ 784409 h 1444015"/>
                  <a:gd name="connsiteX98" fmla="*/ 1183481 w 4479132"/>
                  <a:gd name="connsiteY98" fmla="*/ 789172 h 1444015"/>
                  <a:gd name="connsiteX99" fmla="*/ 1223962 w 4479132"/>
                  <a:gd name="connsiteY99" fmla="*/ 791553 h 1444015"/>
                  <a:gd name="connsiteX100" fmla="*/ 1245393 w 4479132"/>
                  <a:gd name="connsiteY100" fmla="*/ 793934 h 1444015"/>
                  <a:gd name="connsiteX101" fmla="*/ 1250156 w 4479132"/>
                  <a:gd name="connsiteY101" fmla="*/ 803459 h 1444015"/>
                  <a:gd name="connsiteX102" fmla="*/ 1254918 w 4479132"/>
                  <a:gd name="connsiteY102" fmla="*/ 810603 h 1444015"/>
                  <a:gd name="connsiteX103" fmla="*/ 1257300 w 4479132"/>
                  <a:gd name="connsiteY103" fmla="*/ 817747 h 1444015"/>
                  <a:gd name="connsiteX104" fmla="*/ 1266825 w 4479132"/>
                  <a:gd name="connsiteY104" fmla="*/ 820128 h 1444015"/>
                  <a:gd name="connsiteX105" fmla="*/ 1312068 w 4479132"/>
                  <a:gd name="connsiteY105" fmla="*/ 824891 h 1444015"/>
                  <a:gd name="connsiteX106" fmla="*/ 1326356 w 4479132"/>
                  <a:gd name="connsiteY106" fmla="*/ 829653 h 1444015"/>
                  <a:gd name="connsiteX107" fmla="*/ 1331118 w 4479132"/>
                  <a:gd name="connsiteY107" fmla="*/ 836797 h 1444015"/>
                  <a:gd name="connsiteX108" fmla="*/ 1338262 w 4479132"/>
                  <a:gd name="connsiteY108" fmla="*/ 841559 h 1444015"/>
                  <a:gd name="connsiteX109" fmla="*/ 1359693 w 4479132"/>
                  <a:gd name="connsiteY109" fmla="*/ 848703 h 1444015"/>
                  <a:gd name="connsiteX110" fmla="*/ 1366837 w 4479132"/>
                  <a:gd name="connsiteY110" fmla="*/ 851084 h 1444015"/>
                  <a:gd name="connsiteX111" fmla="*/ 1376362 w 4479132"/>
                  <a:gd name="connsiteY111" fmla="*/ 865372 h 1444015"/>
                  <a:gd name="connsiteX112" fmla="*/ 1390650 w 4479132"/>
                  <a:gd name="connsiteY112" fmla="*/ 870134 h 1444015"/>
                  <a:gd name="connsiteX113" fmla="*/ 1421606 w 4479132"/>
                  <a:gd name="connsiteY113" fmla="*/ 874897 h 1444015"/>
                  <a:gd name="connsiteX114" fmla="*/ 1431131 w 4479132"/>
                  <a:gd name="connsiteY114" fmla="*/ 896328 h 1444015"/>
                  <a:gd name="connsiteX115" fmla="*/ 1440656 w 4479132"/>
                  <a:gd name="connsiteY115" fmla="*/ 898709 h 1444015"/>
                  <a:gd name="connsiteX116" fmla="*/ 1454943 w 4479132"/>
                  <a:gd name="connsiteY116" fmla="*/ 903472 h 1444015"/>
                  <a:gd name="connsiteX117" fmla="*/ 1454943 w 4479132"/>
                  <a:gd name="connsiteY117" fmla="*/ 917759 h 1444015"/>
                  <a:gd name="connsiteX118" fmla="*/ 1543050 w 4479132"/>
                  <a:gd name="connsiteY118" fmla="*/ 920141 h 1444015"/>
                  <a:gd name="connsiteX119" fmla="*/ 1559718 w 4479132"/>
                  <a:gd name="connsiteY119" fmla="*/ 946334 h 1444015"/>
                  <a:gd name="connsiteX120" fmla="*/ 1619250 w 4479132"/>
                  <a:gd name="connsiteY120" fmla="*/ 943953 h 1444015"/>
                  <a:gd name="connsiteX121" fmla="*/ 1635918 w 4479132"/>
                  <a:gd name="connsiteY121" fmla="*/ 963003 h 1444015"/>
                  <a:gd name="connsiteX122" fmla="*/ 1674018 w 4479132"/>
                  <a:gd name="connsiteY122" fmla="*/ 970147 h 1444015"/>
                  <a:gd name="connsiteX123" fmla="*/ 1683543 w 4479132"/>
                  <a:gd name="connsiteY123" fmla="*/ 989197 h 1444015"/>
                  <a:gd name="connsiteX124" fmla="*/ 1824037 w 4479132"/>
                  <a:gd name="connsiteY124" fmla="*/ 993959 h 1444015"/>
                  <a:gd name="connsiteX125" fmla="*/ 1828800 w 4479132"/>
                  <a:gd name="connsiteY125" fmla="*/ 1022534 h 1444015"/>
                  <a:gd name="connsiteX126" fmla="*/ 1981200 w 4479132"/>
                  <a:gd name="connsiteY126" fmla="*/ 1022534 h 1444015"/>
                  <a:gd name="connsiteX127" fmla="*/ 1983581 w 4479132"/>
                  <a:gd name="connsiteY127" fmla="*/ 1041584 h 1444015"/>
                  <a:gd name="connsiteX128" fmla="*/ 2000250 w 4479132"/>
                  <a:gd name="connsiteY128" fmla="*/ 1039203 h 1444015"/>
                  <a:gd name="connsiteX129" fmla="*/ 2012156 w 4479132"/>
                  <a:gd name="connsiteY129" fmla="*/ 1067778 h 1444015"/>
                  <a:gd name="connsiteX130" fmla="*/ 2112168 w 4479132"/>
                  <a:gd name="connsiteY130" fmla="*/ 1070159 h 1444015"/>
                  <a:gd name="connsiteX131" fmla="*/ 2116931 w 4479132"/>
                  <a:gd name="connsiteY131" fmla="*/ 1093972 h 1444015"/>
                  <a:gd name="connsiteX132" fmla="*/ 2164556 w 4479132"/>
                  <a:gd name="connsiteY132" fmla="*/ 1091591 h 1444015"/>
                  <a:gd name="connsiteX133" fmla="*/ 2171700 w 4479132"/>
                  <a:gd name="connsiteY133" fmla="*/ 1115403 h 1444015"/>
                  <a:gd name="connsiteX134" fmla="*/ 2207418 w 4479132"/>
                  <a:gd name="connsiteY134" fmla="*/ 1117784 h 1444015"/>
                  <a:gd name="connsiteX135" fmla="*/ 2219325 w 4479132"/>
                  <a:gd name="connsiteY135" fmla="*/ 1146359 h 1444015"/>
                  <a:gd name="connsiteX136" fmla="*/ 2290762 w 4479132"/>
                  <a:gd name="connsiteY136" fmla="*/ 1143978 h 1444015"/>
                  <a:gd name="connsiteX137" fmla="*/ 2295525 w 4479132"/>
                  <a:gd name="connsiteY137" fmla="*/ 1163028 h 1444015"/>
                  <a:gd name="connsiteX138" fmla="*/ 2316956 w 4479132"/>
                  <a:gd name="connsiteY138" fmla="*/ 1163028 h 1444015"/>
                  <a:gd name="connsiteX139" fmla="*/ 2312193 w 4479132"/>
                  <a:gd name="connsiteY139" fmla="*/ 1193984 h 1444015"/>
                  <a:gd name="connsiteX140" fmla="*/ 2459831 w 4479132"/>
                  <a:gd name="connsiteY140" fmla="*/ 1191603 h 1444015"/>
                  <a:gd name="connsiteX141" fmla="*/ 2474118 w 4479132"/>
                  <a:gd name="connsiteY141" fmla="*/ 1217797 h 1444015"/>
                  <a:gd name="connsiteX142" fmla="*/ 2531268 w 4479132"/>
                  <a:gd name="connsiteY142" fmla="*/ 1215416 h 1444015"/>
                  <a:gd name="connsiteX143" fmla="*/ 2538412 w 4479132"/>
                  <a:gd name="connsiteY143" fmla="*/ 1246372 h 1444015"/>
                  <a:gd name="connsiteX144" fmla="*/ 2693193 w 4479132"/>
                  <a:gd name="connsiteY144" fmla="*/ 1246372 h 1444015"/>
                  <a:gd name="connsiteX145" fmla="*/ 2700337 w 4479132"/>
                  <a:gd name="connsiteY145" fmla="*/ 1293997 h 1444015"/>
                  <a:gd name="connsiteX146" fmla="*/ 3098006 w 4479132"/>
                  <a:gd name="connsiteY146" fmla="*/ 1291616 h 1444015"/>
                  <a:gd name="connsiteX147" fmla="*/ 3102768 w 4479132"/>
                  <a:gd name="connsiteY147" fmla="*/ 1320191 h 1444015"/>
                  <a:gd name="connsiteX148" fmla="*/ 3348037 w 4479132"/>
                  <a:gd name="connsiteY148" fmla="*/ 1315428 h 1444015"/>
                  <a:gd name="connsiteX149" fmla="*/ 3359943 w 4479132"/>
                  <a:gd name="connsiteY149" fmla="*/ 1363053 h 1444015"/>
                  <a:gd name="connsiteX150" fmla="*/ 3424237 w 4479132"/>
                  <a:gd name="connsiteY150" fmla="*/ 1367815 h 1444015"/>
                  <a:gd name="connsiteX151" fmla="*/ 3433762 w 4479132"/>
                  <a:gd name="connsiteY151" fmla="*/ 1396391 h 1444015"/>
                  <a:gd name="connsiteX152" fmla="*/ 3538537 w 4479132"/>
                  <a:gd name="connsiteY152" fmla="*/ 1391628 h 1444015"/>
                  <a:gd name="connsiteX153" fmla="*/ 3538537 w 4479132"/>
                  <a:gd name="connsiteY153" fmla="*/ 1436872 h 1444015"/>
                  <a:gd name="connsiteX154" fmla="*/ 4479132 w 4479132"/>
                  <a:gd name="connsiteY154" fmla="*/ 1444015 h 144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4479132" h="1444015">
                    <a:moveTo>
                      <a:pt x="0" y="978"/>
                    </a:moveTo>
                    <a:cubicBezTo>
                      <a:pt x="7144" y="1772"/>
                      <a:pt x="18083" y="-3001"/>
                      <a:pt x="21431" y="3359"/>
                    </a:cubicBezTo>
                    <a:cubicBezTo>
                      <a:pt x="48985" y="55714"/>
                      <a:pt x="-1486" y="43060"/>
                      <a:pt x="42862" y="48603"/>
                    </a:cubicBezTo>
                    <a:cubicBezTo>
                      <a:pt x="44929" y="54804"/>
                      <a:pt x="45500" y="66263"/>
                      <a:pt x="54768" y="67653"/>
                    </a:cubicBezTo>
                    <a:cubicBezTo>
                      <a:pt x="68136" y="69658"/>
                      <a:pt x="81756" y="69240"/>
                      <a:pt x="95250" y="70034"/>
                    </a:cubicBezTo>
                    <a:cubicBezTo>
                      <a:pt x="96837" y="72415"/>
                      <a:pt x="99007" y="74498"/>
                      <a:pt x="100012" y="77178"/>
                    </a:cubicBezTo>
                    <a:cubicBezTo>
                      <a:pt x="101433" y="80968"/>
                      <a:pt x="100148" y="85716"/>
                      <a:pt x="102393" y="89084"/>
                    </a:cubicBezTo>
                    <a:cubicBezTo>
                      <a:pt x="103785" y="91173"/>
                      <a:pt x="107123" y="90776"/>
                      <a:pt x="109537" y="91466"/>
                    </a:cubicBezTo>
                    <a:cubicBezTo>
                      <a:pt x="112684" y="92365"/>
                      <a:pt x="115887" y="93053"/>
                      <a:pt x="119062" y="93847"/>
                    </a:cubicBezTo>
                    <a:lnTo>
                      <a:pt x="126206" y="115278"/>
                    </a:lnTo>
                    <a:cubicBezTo>
                      <a:pt x="127000" y="117659"/>
                      <a:pt x="126498" y="121030"/>
                      <a:pt x="128587" y="122422"/>
                    </a:cubicBezTo>
                    <a:lnTo>
                      <a:pt x="135731" y="127184"/>
                    </a:lnTo>
                    <a:cubicBezTo>
                      <a:pt x="139394" y="125963"/>
                      <a:pt x="146355" y="122056"/>
                      <a:pt x="150018" y="127184"/>
                    </a:cubicBezTo>
                    <a:cubicBezTo>
                      <a:pt x="152936" y="131269"/>
                      <a:pt x="149911" y="140255"/>
                      <a:pt x="154781" y="141472"/>
                    </a:cubicBezTo>
                    <a:cubicBezTo>
                      <a:pt x="157956" y="142266"/>
                      <a:pt x="161111" y="143143"/>
                      <a:pt x="164306" y="143853"/>
                    </a:cubicBezTo>
                    <a:cubicBezTo>
                      <a:pt x="175371" y="146312"/>
                      <a:pt x="175561" y="145708"/>
                      <a:pt x="185737" y="148616"/>
                    </a:cubicBezTo>
                    <a:cubicBezTo>
                      <a:pt x="188151" y="149306"/>
                      <a:pt x="190500" y="150203"/>
                      <a:pt x="192881" y="150997"/>
                    </a:cubicBezTo>
                    <a:cubicBezTo>
                      <a:pt x="194468" y="153378"/>
                      <a:pt x="196363" y="155581"/>
                      <a:pt x="197643" y="158141"/>
                    </a:cubicBezTo>
                    <a:cubicBezTo>
                      <a:pt x="198766" y="160386"/>
                      <a:pt x="198250" y="163509"/>
                      <a:pt x="200025" y="165284"/>
                    </a:cubicBezTo>
                    <a:cubicBezTo>
                      <a:pt x="201800" y="167059"/>
                      <a:pt x="204974" y="166447"/>
                      <a:pt x="207168" y="167666"/>
                    </a:cubicBezTo>
                    <a:cubicBezTo>
                      <a:pt x="212172" y="170446"/>
                      <a:pt x="221456" y="177191"/>
                      <a:pt x="221456" y="177191"/>
                    </a:cubicBezTo>
                    <a:cubicBezTo>
                      <a:pt x="232373" y="193567"/>
                      <a:pt x="225551" y="189668"/>
                      <a:pt x="238125" y="193859"/>
                    </a:cubicBezTo>
                    <a:cubicBezTo>
                      <a:pt x="260907" y="216644"/>
                      <a:pt x="231739" y="189602"/>
                      <a:pt x="252412" y="203384"/>
                    </a:cubicBezTo>
                    <a:cubicBezTo>
                      <a:pt x="255214" y="205252"/>
                      <a:pt x="256816" y="208570"/>
                      <a:pt x="259556" y="210528"/>
                    </a:cubicBezTo>
                    <a:cubicBezTo>
                      <a:pt x="262445" y="212591"/>
                      <a:pt x="265999" y="213530"/>
                      <a:pt x="269081" y="215291"/>
                    </a:cubicBezTo>
                    <a:cubicBezTo>
                      <a:pt x="271566" y="216711"/>
                      <a:pt x="273844" y="218466"/>
                      <a:pt x="276225" y="220053"/>
                    </a:cubicBezTo>
                    <a:cubicBezTo>
                      <a:pt x="282206" y="238000"/>
                      <a:pt x="274141" y="215887"/>
                      <a:pt x="283368" y="234341"/>
                    </a:cubicBezTo>
                    <a:cubicBezTo>
                      <a:pt x="284491" y="236586"/>
                      <a:pt x="283975" y="239709"/>
                      <a:pt x="285750" y="241484"/>
                    </a:cubicBezTo>
                    <a:cubicBezTo>
                      <a:pt x="287525" y="243259"/>
                      <a:pt x="290586" y="242877"/>
                      <a:pt x="292893" y="243866"/>
                    </a:cubicBezTo>
                    <a:cubicBezTo>
                      <a:pt x="296156" y="245264"/>
                      <a:pt x="299094" y="247382"/>
                      <a:pt x="302418" y="248628"/>
                    </a:cubicBezTo>
                    <a:cubicBezTo>
                      <a:pt x="308099" y="250758"/>
                      <a:pt x="321297" y="252568"/>
                      <a:pt x="326231" y="253391"/>
                    </a:cubicBezTo>
                    <a:cubicBezTo>
                      <a:pt x="327818" y="256566"/>
                      <a:pt x="328721" y="260189"/>
                      <a:pt x="330993" y="262916"/>
                    </a:cubicBezTo>
                    <a:cubicBezTo>
                      <a:pt x="334543" y="267176"/>
                      <a:pt x="340406" y="268434"/>
                      <a:pt x="345281" y="270059"/>
                    </a:cubicBezTo>
                    <a:cubicBezTo>
                      <a:pt x="366153" y="290931"/>
                      <a:pt x="340611" y="264455"/>
                      <a:pt x="357187" y="284347"/>
                    </a:cubicBezTo>
                    <a:cubicBezTo>
                      <a:pt x="359343" y="286934"/>
                      <a:pt x="362175" y="288904"/>
                      <a:pt x="364331" y="291491"/>
                    </a:cubicBezTo>
                    <a:cubicBezTo>
                      <a:pt x="366163" y="293689"/>
                      <a:pt x="367261" y="296436"/>
                      <a:pt x="369093" y="298634"/>
                    </a:cubicBezTo>
                    <a:cubicBezTo>
                      <a:pt x="371249" y="301221"/>
                      <a:pt x="374081" y="303191"/>
                      <a:pt x="376237" y="305778"/>
                    </a:cubicBezTo>
                    <a:cubicBezTo>
                      <a:pt x="384748" y="315991"/>
                      <a:pt x="376764" y="310583"/>
                      <a:pt x="388143" y="320066"/>
                    </a:cubicBezTo>
                    <a:cubicBezTo>
                      <a:pt x="390342" y="321898"/>
                      <a:pt x="392457" y="324404"/>
                      <a:pt x="395287" y="324828"/>
                    </a:cubicBezTo>
                    <a:cubicBezTo>
                      <a:pt x="408654" y="326833"/>
                      <a:pt x="422274" y="326415"/>
                      <a:pt x="435768" y="327209"/>
                    </a:cubicBezTo>
                    <a:cubicBezTo>
                      <a:pt x="437634" y="330941"/>
                      <a:pt x="441929" y="340514"/>
                      <a:pt x="445293" y="343878"/>
                    </a:cubicBezTo>
                    <a:cubicBezTo>
                      <a:pt x="447317" y="345902"/>
                      <a:pt x="449660" y="347947"/>
                      <a:pt x="452437" y="348641"/>
                    </a:cubicBezTo>
                    <a:cubicBezTo>
                      <a:pt x="459410" y="350384"/>
                      <a:pt x="466724" y="350228"/>
                      <a:pt x="473868" y="351022"/>
                    </a:cubicBezTo>
                    <a:cubicBezTo>
                      <a:pt x="475456" y="355784"/>
                      <a:pt x="475847" y="361132"/>
                      <a:pt x="478631" y="365309"/>
                    </a:cubicBezTo>
                    <a:cubicBezTo>
                      <a:pt x="480218" y="367690"/>
                      <a:pt x="482231" y="369838"/>
                      <a:pt x="483393" y="372453"/>
                    </a:cubicBezTo>
                    <a:cubicBezTo>
                      <a:pt x="485432" y="377041"/>
                      <a:pt x="486568" y="381978"/>
                      <a:pt x="488156" y="386741"/>
                    </a:cubicBezTo>
                    <a:cubicBezTo>
                      <a:pt x="490037" y="392382"/>
                      <a:pt x="490052" y="397301"/>
                      <a:pt x="497681" y="398647"/>
                    </a:cubicBezTo>
                    <a:cubicBezTo>
                      <a:pt x="508652" y="400583"/>
                      <a:pt x="519906" y="400234"/>
                      <a:pt x="531018" y="401028"/>
                    </a:cubicBezTo>
                    <a:cubicBezTo>
                      <a:pt x="544672" y="421507"/>
                      <a:pt x="528300" y="395593"/>
                      <a:pt x="538162" y="415316"/>
                    </a:cubicBezTo>
                    <a:cubicBezTo>
                      <a:pt x="539442" y="417876"/>
                      <a:pt x="540190" y="421617"/>
                      <a:pt x="542925" y="422459"/>
                    </a:cubicBezTo>
                    <a:cubicBezTo>
                      <a:pt x="551304" y="425037"/>
                      <a:pt x="560387" y="424047"/>
                      <a:pt x="569118" y="424841"/>
                    </a:cubicBezTo>
                    <a:cubicBezTo>
                      <a:pt x="569912" y="428810"/>
                      <a:pt x="570622" y="432796"/>
                      <a:pt x="571500" y="436747"/>
                    </a:cubicBezTo>
                    <a:cubicBezTo>
                      <a:pt x="572210" y="439942"/>
                      <a:pt x="571837" y="443716"/>
                      <a:pt x="573881" y="446272"/>
                    </a:cubicBezTo>
                    <a:cubicBezTo>
                      <a:pt x="575449" y="448232"/>
                      <a:pt x="578549" y="448240"/>
                      <a:pt x="581025" y="448653"/>
                    </a:cubicBezTo>
                    <a:cubicBezTo>
                      <a:pt x="588115" y="449835"/>
                      <a:pt x="595312" y="450240"/>
                      <a:pt x="602456" y="451034"/>
                    </a:cubicBezTo>
                    <a:cubicBezTo>
                      <a:pt x="606285" y="462523"/>
                      <a:pt x="604088" y="465681"/>
                      <a:pt x="614362" y="470084"/>
                    </a:cubicBezTo>
                    <a:cubicBezTo>
                      <a:pt x="617370" y="471373"/>
                      <a:pt x="620712" y="471672"/>
                      <a:pt x="623887" y="472466"/>
                    </a:cubicBezTo>
                    <a:cubicBezTo>
                      <a:pt x="627846" y="484342"/>
                      <a:pt x="628631" y="485479"/>
                      <a:pt x="631031" y="496278"/>
                    </a:cubicBezTo>
                    <a:cubicBezTo>
                      <a:pt x="631909" y="500229"/>
                      <a:pt x="631060" y="504891"/>
                      <a:pt x="633412" y="508184"/>
                    </a:cubicBezTo>
                    <a:cubicBezTo>
                      <a:pt x="634483" y="509683"/>
                      <a:pt x="647135" y="514926"/>
                      <a:pt x="650081" y="515328"/>
                    </a:cubicBezTo>
                    <a:cubicBezTo>
                      <a:pt x="665107" y="517377"/>
                      <a:pt x="680244" y="518503"/>
                      <a:pt x="695325" y="520091"/>
                    </a:cubicBezTo>
                    <a:cubicBezTo>
                      <a:pt x="708974" y="540565"/>
                      <a:pt x="692608" y="514658"/>
                      <a:pt x="702468" y="534378"/>
                    </a:cubicBezTo>
                    <a:cubicBezTo>
                      <a:pt x="703748" y="536938"/>
                      <a:pt x="705643" y="539141"/>
                      <a:pt x="707231" y="541522"/>
                    </a:cubicBezTo>
                    <a:cubicBezTo>
                      <a:pt x="708025" y="544697"/>
                      <a:pt x="707568" y="548491"/>
                      <a:pt x="709612" y="551047"/>
                    </a:cubicBezTo>
                    <a:cubicBezTo>
                      <a:pt x="711180" y="553007"/>
                      <a:pt x="714271" y="553073"/>
                      <a:pt x="716756" y="553428"/>
                    </a:cubicBezTo>
                    <a:cubicBezTo>
                      <a:pt x="725435" y="554668"/>
                      <a:pt x="734219" y="555015"/>
                      <a:pt x="742950" y="555809"/>
                    </a:cubicBezTo>
                    <a:cubicBezTo>
                      <a:pt x="743744" y="558190"/>
                      <a:pt x="743556" y="561178"/>
                      <a:pt x="745331" y="562953"/>
                    </a:cubicBezTo>
                    <a:cubicBezTo>
                      <a:pt x="747106" y="564728"/>
                      <a:pt x="749999" y="564921"/>
                      <a:pt x="752475" y="565334"/>
                    </a:cubicBezTo>
                    <a:cubicBezTo>
                      <a:pt x="767282" y="567802"/>
                      <a:pt x="797421" y="569283"/>
                      <a:pt x="809625" y="570097"/>
                    </a:cubicBezTo>
                    <a:cubicBezTo>
                      <a:pt x="812800" y="572478"/>
                      <a:pt x="816949" y="573939"/>
                      <a:pt x="819150" y="577241"/>
                    </a:cubicBezTo>
                    <a:cubicBezTo>
                      <a:pt x="821934" y="581418"/>
                      <a:pt x="822325" y="586766"/>
                      <a:pt x="823912" y="591528"/>
                    </a:cubicBezTo>
                    <a:cubicBezTo>
                      <a:pt x="825849" y="597339"/>
                      <a:pt x="825742" y="601895"/>
                      <a:pt x="833437" y="603434"/>
                    </a:cubicBezTo>
                    <a:cubicBezTo>
                      <a:pt x="842809" y="605309"/>
                      <a:pt x="852487" y="605022"/>
                      <a:pt x="862012" y="605816"/>
                    </a:cubicBezTo>
                    <a:cubicBezTo>
                      <a:pt x="862806" y="608197"/>
                      <a:pt x="862825" y="610999"/>
                      <a:pt x="864393" y="612959"/>
                    </a:cubicBezTo>
                    <a:cubicBezTo>
                      <a:pt x="869983" y="619947"/>
                      <a:pt x="880909" y="619061"/>
                      <a:pt x="888206" y="620103"/>
                    </a:cubicBezTo>
                    <a:cubicBezTo>
                      <a:pt x="889000" y="624866"/>
                      <a:pt x="889540" y="629678"/>
                      <a:pt x="890587" y="634391"/>
                    </a:cubicBezTo>
                    <a:cubicBezTo>
                      <a:pt x="891131" y="636841"/>
                      <a:pt x="891193" y="639759"/>
                      <a:pt x="892968" y="641534"/>
                    </a:cubicBezTo>
                    <a:cubicBezTo>
                      <a:pt x="894743" y="643309"/>
                      <a:pt x="897666" y="643352"/>
                      <a:pt x="900112" y="643916"/>
                    </a:cubicBezTo>
                    <a:cubicBezTo>
                      <a:pt x="908000" y="645736"/>
                      <a:pt x="915987" y="647091"/>
                      <a:pt x="923925" y="648678"/>
                    </a:cubicBezTo>
                    <a:lnTo>
                      <a:pt x="935831" y="651059"/>
                    </a:lnTo>
                    <a:cubicBezTo>
                      <a:pt x="936625" y="653440"/>
                      <a:pt x="936644" y="656243"/>
                      <a:pt x="938212" y="658203"/>
                    </a:cubicBezTo>
                    <a:cubicBezTo>
                      <a:pt x="940000" y="660438"/>
                      <a:pt x="942516" y="662611"/>
                      <a:pt x="945356" y="662966"/>
                    </a:cubicBezTo>
                    <a:cubicBezTo>
                      <a:pt x="961915" y="665036"/>
                      <a:pt x="978693" y="664553"/>
                      <a:pt x="995362" y="665347"/>
                    </a:cubicBezTo>
                    <a:cubicBezTo>
                      <a:pt x="996950" y="667728"/>
                      <a:pt x="998963" y="669876"/>
                      <a:pt x="1000125" y="672491"/>
                    </a:cubicBezTo>
                    <a:cubicBezTo>
                      <a:pt x="1002164" y="677078"/>
                      <a:pt x="1000226" y="684913"/>
                      <a:pt x="1004887" y="686778"/>
                    </a:cubicBezTo>
                    <a:cubicBezTo>
                      <a:pt x="1008856" y="688366"/>
                      <a:pt x="1012699" y="690313"/>
                      <a:pt x="1016793" y="691541"/>
                    </a:cubicBezTo>
                    <a:cubicBezTo>
                      <a:pt x="1020670" y="692704"/>
                      <a:pt x="1024773" y="692940"/>
                      <a:pt x="1028700" y="693922"/>
                    </a:cubicBezTo>
                    <a:cubicBezTo>
                      <a:pt x="1031135" y="694531"/>
                      <a:pt x="1033462" y="695509"/>
                      <a:pt x="1035843" y="696303"/>
                    </a:cubicBezTo>
                    <a:cubicBezTo>
                      <a:pt x="1040833" y="703788"/>
                      <a:pt x="1048316" y="718982"/>
                      <a:pt x="1059656" y="720116"/>
                    </a:cubicBezTo>
                    <a:lnTo>
                      <a:pt x="1083468" y="722497"/>
                    </a:lnTo>
                    <a:cubicBezTo>
                      <a:pt x="1085056" y="724878"/>
                      <a:pt x="1086207" y="727617"/>
                      <a:pt x="1088231" y="729641"/>
                    </a:cubicBezTo>
                    <a:cubicBezTo>
                      <a:pt x="1090255" y="731665"/>
                      <a:pt x="1093587" y="732168"/>
                      <a:pt x="1095375" y="734403"/>
                    </a:cubicBezTo>
                    <a:cubicBezTo>
                      <a:pt x="1097827" y="737468"/>
                      <a:pt x="1097314" y="747204"/>
                      <a:pt x="1102518" y="748691"/>
                    </a:cubicBezTo>
                    <a:cubicBezTo>
                      <a:pt x="1111708" y="751317"/>
                      <a:pt x="1121568" y="750278"/>
                      <a:pt x="1131093" y="751072"/>
                    </a:cubicBezTo>
                    <a:lnTo>
                      <a:pt x="1143000" y="753453"/>
                    </a:lnTo>
                    <a:cubicBezTo>
                      <a:pt x="1147750" y="754317"/>
                      <a:pt x="1153332" y="753065"/>
                      <a:pt x="1157287" y="755834"/>
                    </a:cubicBezTo>
                    <a:cubicBezTo>
                      <a:pt x="1175212" y="768382"/>
                      <a:pt x="1161929" y="766371"/>
                      <a:pt x="1169193" y="777266"/>
                    </a:cubicBezTo>
                    <a:cubicBezTo>
                      <a:pt x="1171061" y="780068"/>
                      <a:pt x="1173750" y="782253"/>
                      <a:pt x="1176337" y="784409"/>
                    </a:cubicBezTo>
                    <a:cubicBezTo>
                      <a:pt x="1178536" y="786241"/>
                      <a:pt x="1180651" y="788747"/>
                      <a:pt x="1183481" y="789172"/>
                    </a:cubicBezTo>
                    <a:cubicBezTo>
                      <a:pt x="1196848" y="791177"/>
                      <a:pt x="1210485" y="790516"/>
                      <a:pt x="1223962" y="791553"/>
                    </a:cubicBezTo>
                    <a:cubicBezTo>
                      <a:pt x="1231128" y="792104"/>
                      <a:pt x="1238249" y="793140"/>
                      <a:pt x="1245393" y="793934"/>
                    </a:cubicBezTo>
                    <a:cubicBezTo>
                      <a:pt x="1246981" y="797109"/>
                      <a:pt x="1248395" y="800377"/>
                      <a:pt x="1250156" y="803459"/>
                    </a:cubicBezTo>
                    <a:cubicBezTo>
                      <a:pt x="1251576" y="805944"/>
                      <a:pt x="1253638" y="808043"/>
                      <a:pt x="1254918" y="810603"/>
                    </a:cubicBezTo>
                    <a:cubicBezTo>
                      <a:pt x="1256041" y="812848"/>
                      <a:pt x="1255340" y="816179"/>
                      <a:pt x="1257300" y="817747"/>
                    </a:cubicBezTo>
                    <a:cubicBezTo>
                      <a:pt x="1259856" y="819791"/>
                      <a:pt x="1263630" y="819418"/>
                      <a:pt x="1266825" y="820128"/>
                    </a:cubicBezTo>
                    <a:cubicBezTo>
                      <a:pt x="1286290" y="824453"/>
                      <a:pt x="1283956" y="822882"/>
                      <a:pt x="1312068" y="824891"/>
                    </a:cubicBezTo>
                    <a:cubicBezTo>
                      <a:pt x="1316831" y="826478"/>
                      <a:pt x="1322099" y="826992"/>
                      <a:pt x="1326356" y="829653"/>
                    </a:cubicBezTo>
                    <a:cubicBezTo>
                      <a:pt x="1328783" y="831170"/>
                      <a:pt x="1329094" y="834773"/>
                      <a:pt x="1331118" y="836797"/>
                    </a:cubicBezTo>
                    <a:cubicBezTo>
                      <a:pt x="1333142" y="838821"/>
                      <a:pt x="1335647" y="840397"/>
                      <a:pt x="1338262" y="841559"/>
                    </a:cubicBezTo>
                    <a:cubicBezTo>
                      <a:pt x="1338264" y="841560"/>
                      <a:pt x="1356120" y="847512"/>
                      <a:pt x="1359693" y="848703"/>
                    </a:cubicBezTo>
                    <a:lnTo>
                      <a:pt x="1366837" y="851084"/>
                    </a:lnTo>
                    <a:cubicBezTo>
                      <a:pt x="1370012" y="855847"/>
                      <a:pt x="1370932" y="863562"/>
                      <a:pt x="1376362" y="865372"/>
                    </a:cubicBezTo>
                    <a:cubicBezTo>
                      <a:pt x="1381125" y="866959"/>
                      <a:pt x="1385680" y="869424"/>
                      <a:pt x="1390650" y="870134"/>
                    </a:cubicBezTo>
                    <a:cubicBezTo>
                      <a:pt x="1412098" y="873199"/>
                      <a:pt x="1401782" y="871593"/>
                      <a:pt x="1421606" y="874897"/>
                    </a:cubicBezTo>
                    <a:cubicBezTo>
                      <a:pt x="1422546" y="877717"/>
                      <a:pt x="1426278" y="893093"/>
                      <a:pt x="1431131" y="896328"/>
                    </a:cubicBezTo>
                    <a:cubicBezTo>
                      <a:pt x="1433854" y="898143"/>
                      <a:pt x="1437521" y="897769"/>
                      <a:pt x="1440656" y="898709"/>
                    </a:cubicBezTo>
                    <a:cubicBezTo>
                      <a:pt x="1445418" y="900297"/>
                      <a:pt x="1452562" y="900297"/>
                      <a:pt x="1454943" y="903472"/>
                    </a:cubicBezTo>
                    <a:cubicBezTo>
                      <a:pt x="1457324" y="906647"/>
                      <a:pt x="1450974" y="915378"/>
                      <a:pt x="1454943" y="917759"/>
                    </a:cubicBezTo>
                    <a:cubicBezTo>
                      <a:pt x="1462881" y="917759"/>
                      <a:pt x="1535112" y="920141"/>
                      <a:pt x="1543050" y="920141"/>
                    </a:cubicBezTo>
                    <a:cubicBezTo>
                      <a:pt x="1550987" y="922522"/>
                      <a:pt x="1551781" y="943953"/>
                      <a:pt x="1559718" y="946334"/>
                    </a:cubicBezTo>
                    <a:cubicBezTo>
                      <a:pt x="1566862" y="948715"/>
                      <a:pt x="1612106" y="941572"/>
                      <a:pt x="1619250" y="943953"/>
                    </a:cubicBezTo>
                    <a:cubicBezTo>
                      <a:pt x="1628775" y="946334"/>
                      <a:pt x="1626393" y="960622"/>
                      <a:pt x="1635918" y="963003"/>
                    </a:cubicBezTo>
                    <a:cubicBezTo>
                      <a:pt x="1639887" y="963797"/>
                      <a:pt x="1670049" y="969353"/>
                      <a:pt x="1674018" y="970147"/>
                    </a:cubicBezTo>
                    <a:cubicBezTo>
                      <a:pt x="1685924" y="971735"/>
                      <a:pt x="1671637" y="987609"/>
                      <a:pt x="1683543" y="989197"/>
                    </a:cubicBezTo>
                    <a:cubicBezTo>
                      <a:pt x="1693862" y="989197"/>
                      <a:pt x="1813718" y="993959"/>
                      <a:pt x="1824037" y="993959"/>
                    </a:cubicBezTo>
                    <a:cubicBezTo>
                      <a:pt x="1831181" y="995547"/>
                      <a:pt x="1821656" y="1020946"/>
                      <a:pt x="1828800" y="1022534"/>
                    </a:cubicBezTo>
                    <a:cubicBezTo>
                      <a:pt x="1844675" y="1024122"/>
                      <a:pt x="1965325" y="1020946"/>
                      <a:pt x="1981200" y="1022534"/>
                    </a:cubicBezTo>
                    <a:cubicBezTo>
                      <a:pt x="1988344" y="1022534"/>
                      <a:pt x="1976437" y="1041584"/>
                      <a:pt x="1983581" y="1041584"/>
                    </a:cubicBezTo>
                    <a:cubicBezTo>
                      <a:pt x="1989931" y="1042378"/>
                      <a:pt x="1993900" y="1038409"/>
                      <a:pt x="2000250" y="1039203"/>
                    </a:cubicBezTo>
                    <a:cubicBezTo>
                      <a:pt x="2008981" y="1039997"/>
                      <a:pt x="2003425" y="1066984"/>
                      <a:pt x="2012156" y="1067778"/>
                    </a:cubicBezTo>
                    <a:cubicBezTo>
                      <a:pt x="2023268" y="1070159"/>
                      <a:pt x="2101056" y="1067778"/>
                      <a:pt x="2112168" y="1070159"/>
                    </a:cubicBezTo>
                    <a:cubicBezTo>
                      <a:pt x="2114549" y="1070159"/>
                      <a:pt x="2114550" y="1093972"/>
                      <a:pt x="2116931" y="1093972"/>
                    </a:cubicBezTo>
                    <a:cubicBezTo>
                      <a:pt x="2124075" y="1094766"/>
                      <a:pt x="2157412" y="1090797"/>
                      <a:pt x="2164556" y="1091591"/>
                    </a:cubicBezTo>
                    <a:cubicBezTo>
                      <a:pt x="2171700" y="1093178"/>
                      <a:pt x="2164556" y="1113816"/>
                      <a:pt x="2171700" y="1115403"/>
                    </a:cubicBezTo>
                    <a:cubicBezTo>
                      <a:pt x="2178050" y="1117784"/>
                      <a:pt x="2201068" y="1115403"/>
                      <a:pt x="2207418" y="1117784"/>
                    </a:cubicBezTo>
                    <a:cubicBezTo>
                      <a:pt x="2212181" y="1119372"/>
                      <a:pt x="2214562" y="1144771"/>
                      <a:pt x="2219325" y="1146359"/>
                    </a:cubicBezTo>
                    <a:cubicBezTo>
                      <a:pt x="2232819" y="1147153"/>
                      <a:pt x="2277268" y="1143184"/>
                      <a:pt x="2290762" y="1143978"/>
                    </a:cubicBezTo>
                    <a:cubicBezTo>
                      <a:pt x="2297112" y="1145566"/>
                      <a:pt x="2289175" y="1161440"/>
                      <a:pt x="2295525" y="1163028"/>
                    </a:cubicBezTo>
                    <a:cubicBezTo>
                      <a:pt x="2307431" y="1163822"/>
                      <a:pt x="2305050" y="1162234"/>
                      <a:pt x="2316956" y="1163028"/>
                    </a:cubicBezTo>
                    <a:cubicBezTo>
                      <a:pt x="2319337" y="1163028"/>
                      <a:pt x="2309812" y="1193984"/>
                      <a:pt x="2312193" y="1193984"/>
                    </a:cubicBezTo>
                    <a:cubicBezTo>
                      <a:pt x="2325687" y="1193984"/>
                      <a:pt x="2446337" y="1191603"/>
                      <a:pt x="2459831" y="1191603"/>
                    </a:cubicBezTo>
                    <a:cubicBezTo>
                      <a:pt x="2467768" y="1192397"/>
                      <a:pt x="2466181" y="1217003"/>
                      <a:pt x="2474118" y="1217797"/>
                    </a:cubicBezTo>
                    <a:cubicBezTo>
                      <a:pt x="2479674" y="1219384"/>
                      <a:pt x="2525712" y="1213829"/>
                      <a:pt x="2531268" y="1215416"/>
                    </a:cubicBezTo>
                    <a:cubicBezTo>
                      <a:pt x="2538412" y="1217797"/>
                      <a:pt x="2531268" y="1243991"/>
                      <a:pt x="2538412" y="1246372"/>
                    </a:cubicBezTo>
                    <a:cubicBezTo>
                      <a:pt x="2543175" y="1247166"/>
                      <a:pt x="2688430" y="1245578"/>
                      <a:pt x="2693193" y="1246372"/>
                    </a:cubicBezTo>
                    <a:cubicBezTo>
                      <a:pt x="2697162" y="1247166"/>
                      <a:pt x="2696368" y="1293203"/>
                      <a:pt x="2700337" y="1293997"/>
                    </a:cubicBezTo>
                    <a:cubicBezTo>
                      <a:pt x="2748756" y="1299553"/>
                      <a:pt x="3049587" y="1286060"/>
                      <a:pt x="3098006" y="1291616"/>
                    </a:cubicBezTo>
                    <a:cubicBezTo>
                      <a:pt x="3105150" y="1293997"/>
                      <a:pt x="3095624" y="1317810"/>
                      <a:pt x="3102768" y="1320191"/>
                    </a:cubicBezTo>
                    <a:cubicBezTo>
                      <a:pt x="3127374" y="1323366"/>
                      <a:pt x="3323431" y="1312253"/>
                      <a:pt x="3348037" y="1315428"/>
                    </a:cubicBezTo>
                    <a:cubicBezTo>
                      <a:pt x="3357562" y="1316222"/>
                      <a:pt x="3350418" y="1362259"/>
                      <a:pt x="3359943" y="1363053"/>
                    </a:cubicBezTo>
                    <a:cubicBezTo>
                      <a:pt x="3369468" y="1362259"/>
                      <a:pt x="3414712" y="1368609"/>
                      <a:pt x="3424237" y="1367815"/>
                    </a:cubicBezTo>
                    <a:cubicBezTo>
                      <a:pt x="3432174" y="1369403"/>
                      <a:pt x="3425825" y="1394803"/>
                      <a:pt x="3433762" y="1396391"/>
                    </a:cubicBezTo>
                    <a:cubicBezTo>
                      <a:pt x="3449637" y="1396391"/>
                      <a:pt x="3522662" y="1391628"/>
                      <a:pt x="3538537" y="1391628"/>
                    </a:cubicBezTo>
                    <a:cubicBezTo>
                      <a:pt x="3544093" y="1391628"/>
                      <a:pt x="3532981" y="1436872"/>
                      <a:pt x="3538537" y="1436872"/>
                    </a:cubicBezTo>
                    <a:lnTo>
                      <a:pt x="4479132" y="1444015"/>
                    </a:lnTo>
                  </a:path>
                </a:pathLst>
              </a:custGeom>
              <a:noFill/>
              <a:ln w="254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mtClean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471697" y="1428413"/>
              <a:ext cx="6324517" cy="3612695"/>
              <a:chOff x="1471697" y="1428413"/>
              <a:chExt cx="6324517" cy="3612695"/>
            </a:xfrm>
          </p:grpSpPr>
          <p:sp>
            <p:nvSpPr>
              <p:cNvPr id="32" name="Freeform 31"/>
              <p:cNvSpPr/>
              <p:nvPr/>
            </p:nvSpPr>
            <p:spPr bwMode="auto">
              <a:xfrm>
                <a:off x="2497266" y="3871913"/>
                <a:ext cx="5298948" cy="1169195"/>
              </a:xfrm>
              <a:custGeom>
                <a:avLst/>
                <a:gdLst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14966 w 938879"/>
                  <a:gd name="connsiteY14" fmla="*/ 180975 h 723900"/>
                  <a:gd name="connsiteX15" fmla="*/ 122110 w 938879"/>
                  <a:gd name="connsiteY15" fmla="*/ 178593 h 723900"/>
                  <a:gd name="connsiteX16" fmla="*/ 150685 w 938879"/>
                  <a:gd name="connsiteY16" fmla="*/ 180975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76904 w 938879"/>
                  <a:gd name="connsiteY38" fmla="*/ 414337 h 723900"/>
                  <a:gd name="connsiteX39" fmla="*/ 384048 w 938879"/>
                  <a:gd name="connsiteY39" fmla="*/ 416718 h 723900"/>
                  <a:gd name="connsiteX40" fmla="*/ 391191 w 938879"/>
                  <a:gd name="connsiteY40" fmla="*/ 423862 h 723900"/>
                  <a:gd name="connsiteX41" fmla="*/ 407860 w 938879"/>
                  <a:gd name="connsiteY41" fmla="*/ 442912 h 723900"/>
                  <a:gd name="connsiteX42" fmla="*/ 412623 w 938879"/>
                  <a:gd name="connsiteY42" fmla="*/ 457200 h 723900"/>
                  <a:gd name="connsiteX43" fmla="*/ 415004 w 938879"/>
                  <a:gd name="connsiteY43" fmla="*/ 464343 h 723900"/>
                  <a:gd name="connsiteX44" fmla="*/ 445960 w 938879"/>
                  <a:gd name="connsiteY44" fmla="*/ 466725 h 723900"/>
                  <a:gd name="connsiteX45" fmla="*/ 467391 w 938879"/>
                  <a:gd name="connsiteY45" fmla="*/ 483393 h 723900"/>
                  <a:gd name="connsiteX46" fmla="*/ 469773 w 938879"/>
                  <a:gd name="connsiteY46" fmla="*/ 490537 h 723900"/>
                  <a:gd name="connsiteX47" fmla="*/ 472154 w 938879"/>
                  <a:gd name="connsiteY47" fmla="*/ 502443 h 723900"/>
                  <a:gd name="connsiteX48" fmla="*/ 512635 w 938879"/>
                  <a:gd name="connsiteY48" fmla="*/ 504825 h 723900"/>
                  <a:gd name="connsiteX49" fmla="*/ 515016 w 938879"/>
                  <a:gd name="connsiteY49" fmla="*/ 511968 h 723900"/>
                  <a:gd name="connsiteX50" fmla="*/ 531685 w 938879"/>
                  <a:gd name="connsiteY50" fmla="*/ 519112 h 723900"/>
                  <a:gd name="connsiteX51" fmla="*/ 536448 w 938879"/>
                  <a:gd name="connsiteY51" fmla="*/ 526256 h 723900"/>
                  <a:gd name="connsiteX52" fmla="*/ 538829 w 938879"/>
                  <a:gd name="connsiteY52" fmla="*/ 533400 h 723900"/>
                  <a:gd name="connsiteX53" fmla="*/ 548354 w 938879"/>
                  <a:gd name="connsiteY53" fmla="*/ 538162 h 723900"/>
                  <a:gd name="connsiteX54" fmla="*/ 572166 w 938879"/>
                  <a:gd name="connsiteY54" fmla="*/ 542925 h 723900"/>
                  <a:gd name="connsiteX55" fmla="*/ 586454 w 938879"/>
                  <a:gd name="connsiteY55" fmla="*/ 552450 h 723900"/>
                  <a:gd name="connsiteX56" fmla="*/ 591216 w 938879"/>
                  <a:gd name="connsiteY56" fmla="*/ 566737 h 723900"/>
                  <a:gd name="connsiteX57" fmla="*/ 593598 w 938879"/>
                  <a:gd name="connsiteY57" fmla="*/ 573881 h 723900"/>
                  <a:gd name="connsiteX58" fmla="*/ 615029 w 938879"/>
                  <a:gd name="connsiteY58" fmla="*/ 578643 h 723900"/>
                  <a:gd name="connsiteX59" fmla="*/ 622173 w 938879"/>
                  <a:gd name="connsiteY59" fmla="*/ 595312 h 723900"/>
                  <a:gd name="connsiteX60" fmla="*/ 650748 w 938879"/>
                  <a:gd name="connsiteY60" fmla="*/ 602456 h 723900"/>
                  <a:gd name="connsiteX61" fmla="*/ 667416 w 938879"/>
                  <a:gd name="connsiteY61" fmla="*/ 604837 h 723900"/>
                  <a:gd name="connsiteX62" fmla="*/ 684085 w 938879"/>
                  <a:gd name="connsiteY62" fmla="*/ 621506 h 723900"/>
                  <a:gd name="connsiteX63" fmla="*/ 691229 w 938879"/>
                  <a:gd name="connsiteY63" fmla="*/ 638175 h 723900"/>
                  <a:gd name="connsiteX64" fmla="*/ 693610 w 938879"/>
                  <a:gd name="connsiteY64" fmla="*/ 645318 h 723900"/>
                  <a:gd name="connsiteX65" fmla="*/ 703135 w 938879"/>
                  <a:gd name="connsiteY65" fmla="*/ 647700 h 723900"/>
                  <a:gd name="connsiteX66" fmla="*/ 719804 w 938879"/>
                  <a:gd name="connsiteY66" fmla="*/ 650081 h 723900"/>
                  <a:gd name="connsiteX67" fmla="*/ 767429 w 938879"/>
                  <a:gd name="connsiteY67" fmla="*/ 654843 h 723900"/>
                  <a:gd name="connsiteX68" fmla="*/ 772191 w 938879"/>
                  <a:gd name="connsiteY68" fmla="*/ 669131 h 723900"/>
                  <a:gd name="connsiteX69" fmla="*/ 781716 w 938879"/>
                  <a:gd name="connsiteY69" fmla="*/ 681037 h 723900"/>
                  <a:gd name="connsiteX70" fmla="*/ 796004 w 938879"/>
                  <a:gd name="connsiteY70" fmla="*/ 683418 h 723900"/>
                  <a:gd name="connsiteX71" fmla="*/ 798385 w 938879"/>
                  <a:gd name="connsiteY71" fmla="*/ 690562 h 723900"/>
                  <a:gd name="connsiteX72" fmla="*/ 807910 w 938879"/>
                  <a:gd name="connsiteY72" fmla="*/ 692943 h 723900"/>
                  <a:gd name="connsiteX73" fmla="*/ 834104 w 938879"/>
                  <a:gd name="connsiteY73" fmla="*/ 695325 h 723900"/>
                  <a:gd name="connsiteX74" fmla="*/ 841248 w 938879"/>
                  <a:gd name="connsiteY74" fmla="*/ 697706 h 723900"/>
                  <a:gd name="connsiteX75" fmla="*/ 865060 w 938879"/>
                  <a:gd name="connsiteY75" fmla="*/ 700087 h 723900"/>
                  <a:gd name="connsiteX76" fmla="*/ 869823 w 938879"/>
                  <a:gd name="connsiteY76" fmla="*/ 709612 h 723900"/>
                  <a:gd name="connsiteX77" fmla="*/ 874585 w 938879"/>
                  <a:gd name="connsiteY77" fmla="*/ 716756 h 723900"/>
                  <a:gd name="connsiteX78" fmla="*/ 881729 w 938879"/>
                  <a:gd name="connsiteY78" fmla="*/ 719137 h 723900"/>
                  <a:gd name="connsiteX79" fmla="*/ 907923 w 938879"/>
                  <a:gd name="connsiteY79" fmla="*/ 721518 h 723900"/>
                  <a:gd name="connsiteX80" fmla="*/ 926973 w 938879"/>
                  <a:gd name="connsiteY80" fmla="*/ 723900 h 723900"/>
                  <a:gd name="connsiteX81" fmla="*/ 938879 w 938879"/>
                  <a:gd name="connsiteY81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14966 w 938879"/>
                  <a:gd name="connsiteY14" fmla="*/ 180975 h 723900"/>
                  <a:gd name="connsiteX15" fmla="*/ 122110 w 938879"/>
                  <a:gd name="connsiteY15" fmla="*/ 178593 h 723900"/>
                  <a:gd name="connsiteX16" fmla="*/ 153066 w 938879"/>
                  <a:gd name="connsiteY16" fmla="*/ 223837 h 723900"/>
                  <a:gd name="connsiteX17" fmla="*/ 157829 w 938879"/>
                  <a:gd name="connsiteY17" fmla="*/ 230981 h 723900"/>
                  <a:gd name="connsiteX18" fmla="*/ 162591 w 938879"/>
                  <a:gd name="connsiteY18" fmla="*/ 247650 h 723900"/>
                  <a:gd name="connsiteX19" fmla="*/ 176879 w 938879"/>
                  <a:gd name="connsiteY19" fmla="*/ 254793 h 723900"/>
                  <a:gd name="connsiteX20" fmla="*/ 188785 w 938879"/>
                  <a:gd name="connsiteY20" fmla="*/ 266700 h 723900"/>
                  <a:gd name="connsiteX21" fmla="*/ 195929 w 938879"/>
                  <a:gd name="connsiteY21" fmla="*/ 269081 h 723900"/>
                  <a:gd name="connsiteX22" fmla="*/ 210216 w 938879"/>
                  <a:gd name="connsiteY22" fmla="*/ 278606 h 723900"/>
                  <a:gd name="connsiteX23" fmla="*/ 214979 w 938879"/>
                  <a:gd name="connsiteY23" fmla="*/ 285750 h 723900"/>
                  <a:gd name="connsiteX24" fmla="*/ 231648 w 938879"/>
                  <a:gd name="connsiteY24" fmla="*/ 295275 h 723900"/>
                  <a:gd name="connsiteX25" fmla="*/ 238791 w 938879"/>
                  <a:gd name="connsiteY25" fmla="*/ 309562 h 723900"/>
                  <a:gd name="connsiteX26" fmla="*/ 245935 w 938879"/>
                  <a:gd name="connsiteY26" fmla="*/ 314325 h 723900"/>
                  <a:gd name="connsiteX27" fmla="*/ 250698 w 938879"/>
                  <a:gd name="connsiteY27" fmla="*/ 323850 h 723900"/>
                  <a:gd name="connsiteX28" fmla="*/ 257841 w 938879"/>
                  <a:gd name="connsiteY28" fmla="*/ 326231 h 723900"/>
                  <a:gd name="connsiteX29" fmla="*/ 264985 w 938879"/>
                  <a:gd name="connsiteY29" fmla="*/ 333375 h 723900"/>
                  <a:gd name="connsiteX30" fmla="*/ 281654 w 938879"/>
                  <a:gd name="connsiteY30" fmla="*/ 354806 h 723900"/>
                  <a:gd name="connsiteX31" fmla="*/ 284035 w 938879"/>
                  <a:gd name="connsiteY31" fmla="*/ 373856 h 723900"/>
                  <a:gd name="connsiteX32" fmla="*/ 293560 w 938879"/>
                  <a:gd name="connsiteY32" fmla="*/ 371475 h 723900"/>
                  <a:gd name="connsiteX33" fmla="*/ 331660 w 938879"/>
                  <a:gd name="connsiteY33" fmla="*/ 373856 h 723900"/>
                  <a:gd name="connsiteX34" fmla="*/ 343566 w 938879"/>
                  <a:gd name="connsiteY34" fmla="*/ 383381 h 723900"/>
                  <a:gd name="connsiteX35" fmla="*/ 357854 w 938879"/>
                  <a:gd name="connsiteY35" fmla="*/ 392906 h 723900"/>
                  <a:gd name="connsiteX36" fmla="*/ 372141 w 938879"/>
                  <a:gd name="connsiteY36" fmla="*/ 407193 h 723900"/>
                  <a:gd name="connsiteX37" fmla="*/ 376904 w 938879"/>
                  <a:gd name="connsiteY37" fmla="*/ 414337 h 723900"/>
                  <a:gd name="connsiteX38" fmla="*/ 384048 w 938879"/>
                  <a:gd name="connsiteY38" fmla="*/ 416718 h 723900"/>
                  <a:gd name="connsiteX39" fmla="*/ 391191 w 938879"/>
                  <a:gd name="connsiteY39" fmla="*/ 423862 h 723900"/>
                  <a:gd name="connsiteX40" fmla="*/ 407860 w 938879"/>
                  <a:gd name="connsiteY40" fmla="*/ 442912 h 723900"/>
                  <a:gd name="connsiteX41" fmla="*/ 412623 w 938879"/>
                  <a:gd name="connsiteY41" fmla="*/ 457200 h 723900"/>
                  <a:gd name="connsiteX42" fmla="*/ 415004 w 938879"/>
                  <a:gd name="connsiteY42" fmla="*/ 464343 h 723900"/>
                  <a:gd name="connsiteX43" fmla="*/ 445960 w 938879"/>
                  <a:gd name="connsiteY43" fmla="*/ 466725 h 723900"/>
                  <a:gd name="connsiteX44" fmla="*/ 467391 w 938879"/>
                  <a:gd name="connsiteY44" fmla="*/ 483393 h 723900"/>
                  <a:gd name="connsiteX45" fmla="*/ 469773 w 938879"/>
                  <a:gd name="connsiteY45" fmla="*/ 490537 h 723900"/>
                  <a:gd name="connsiteX46" fmla="*/ 472154 w 938879"/>
                  <a:gd name="connsiteY46" fmla="*/ 502443 h 723900"/>
                  <a:gd name="connsiteX47" fmla="*/ 512635 w 938879"/>
                  <a:gd name="connsiteY47" fmla="*/ 504825 h 723900"/>
                  <a:gd name="connsiteX48" fmla="*/ 515016 w 938879"/>
                  <a:gd name="connsiteY48" fmla="*/ 511968 h 723900"/>
                  <a:gd name="connsiteX49" fmla="*/ 531685 w 938879"/>
                  <a:gd name="connsiteY49" fmla="*/ 519112 h 723900"/>
                  <a:gd name="connsiteX50" fmla="*/ 536448 w 938879"/>
                  <a:gd name="connsiteY50" fmla="*/ 526256 h 723900"/>
                  <a:gd name="connsiteX51" fmla="*/ 538829 w 938879"/>
                  <a:gd name="connsiteY51" fmla="*/ 533400 h 723900"/>
                  <a:gd name="connsiteX52" fmla="*/ 548354 w 938879"/>
                  <a:gd name="connsiteY52" fmla="*/ 538162 h 723900"/>
                  <a:gd name="connsiteX53" fmla="*/ 572166 w 938879"/>
                  <a:gd name="connsiteY53" fmla="*/ 542925 h 723900"/>
                  <a:gd name="connsiteX54" fmla="*/ 586454 w 938879"/>
                  <a:gd name="connsiteY54" fmla="*/ 552450 h 723900"/>
                  <a:gd name="connsiteX55" fmla="*/ 591216 w 938879"/>
                  <a:gd name="connsiteY55" fmla="*/ 566737 h 723900"/>
                  <a:gd name="connsiteX56" fmla="*/ 593598 w 938879"/>
                  <a:gd name="connsiteY56" fmla="*/ 573881 h 723900"/>
                  <a:gd name="connsiteX57" fmla="*/ 615029 w 938879"/>
                  <a:gd name="connsiteY57" fmla="*/ 578643 h 723900"/>
                  <a:gd name="connsiteX58" fmla="*/ 622173 w 938879"/>
                  <a:gd name="connsiteY58" fmla="*/ 595312 h 723900"/>
                  <a:gd name="connsiteX59" fmla="*/ 650748 w 938879"/>
                  <a:gd name="connsiteY59" fmla="*/ 602456 h 723900"/>
                  <a:gd name="connsiteX60" fmla="*/ 667416 w 938879"/>
                  <a:gd name="connsiteY60" fmla="*/ 604837 h 723900"/>
                  <a:gd name="connsiteX61" fmla="*/ 684085 w 938879"/>
                  <a:gd name="connsiteY61" fmla="*/ 621506 h 723900"/>
                  <a:gd name="connsiteX62" fmla="*/ 691229 w 938879"/>
                  <a:gd name="connsiteY62" fmla="*/ 638175 h 723900"/>
                  <a:gd name="connsiteX63" fmla="*/ 693610 w 938879"/>
                  <a:gd name="connsiteY63" fmla="*/ 645318 h 723900"/>
                  <a:gd name="connsiteX64" fmla="*/ 703135 w 938879"/>
                  <a:gd name="connsiteY64" fmla="*/ 647700 h 723900"/>
                  <a:gd name="connsiteX65" fmla="*/ 719804 w 938879"/>
                  <a:gd name="connsiteY65" fmla="*/ 650081 h 723900"/>
                  <a:gd name="connsiteX66" fmla="*/ 767429 w 938879"/>
                  <a:gd name="connsiteY66" fmla="*/ 654843 h 723900"/>
                  <a:gd name="connsiteX67" fmla="*/ 772191 w 938879"/>
                  <a:gd name="connsiteY67" fmla="*/ 669131 h 723900"/>
                  <a:gd name="connsiteX68" fmla="*/ 781716 w 938879"/>
                  <a:gd name="connsiteY68" fmla="*/ 681037 h 723900"/>
                  <a:gd name="connsiteX69" fmla="*/ 796004 w 938879"/>
                  <a:gd name="connsiteY69" fmla="*/ 683418 h 723900"/>
                  <a:gd name="connsiteX70" fmla="*/ 798385 w 938879"/>
                  <a:gd name="connsiteY70" fmla="*/ 690562 h 723900"/>
                  <a:gd name="connsiteX71" fmla="*/ 807910 w 938879"/>
                  <a:gd name="connsiteY71" fmla="*/ 692943 h 723900"/>
                  <a:gd name="connsiteX72" fmla="*/ 834104 w 938879"/>
                  <a:gd name="connsiteY72" fmla="*/ 695325 h 723900"/>
                  <a:gd name="connsiteX73" fmla="*/ 841248 w 938879"/>
                  <a:gd name="connsiteY73" fmla="*/ 697706 h 723900"/>
                  <a:gd name="connsiteX74" fmla="*/ 865060 w 938879"/>
                  <a:gd name="connsiteY74" fmla="*/ 700087 h 723900"/>
                  <a:gd name="connsiteX75" fmla="*/ 869823 w 938879"/>
                  <a:gd name="connsiteY75" fmla="*/ 709612 h 723900"/>
                  <a:gd name="connsiteX76" fmla="*/ 874585 w 938879"/>
                  <a:gd name="connsiteY76" fmla="*/ 716756 h 723900"/>
                  <a:gd name="connsiteX77" fmla="*/ 881729 w 938879"/>
                  <a:gd name="connsiteY77" fmla="*/ 719137 h 723900"/>
                  <a:gd name="connsiteX78" fmla="*/ 907923 w 938879"/>
                  <a:gd name="connsiteY78" fmla="*/ 721518 h 723900"/>
                  <a:gd name="connsiteX79" fmla="*/ 926973 w 938879"/>
                  <a:gd name="connsiteY79" fmla="*/ 723900 h 723900"/>
                  <a:gd name="connsiteX80" fmla="*/ 938879 w 938879"/>
                  <a:gd name="connsiteY80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14966 w 938879"/>
                  <a:gd name="connsiteY14" fmla="*/ 180975 h 723900"/>
                  <a:gd name="connsiteX15" fmla="*/ 134016 w 938879"/>
                  <a:gd name="connsiteY15" fmla="*/ 178593 h 723900"/>
                  <a:gd name="connsiteX16" fmla="*/ 153066 w 938879"/>
                  <a:gd name="connsiteY16" fmla="*/ 223837 h 723900"/>
                  <a:gd name="connsiteX17" fmla="*/ 157829 w 938879"/>
                  <a:gd name="connsiteY17" fmla="*/ 230981 h 723900"/>
                  <a:gd name="connsiteX18" fmla="*/ 162591 w 938879"/>
                  <a:gd name="connsiteY18" fmla="*/ 247650 h 723900"/>
                  <a:gd name="connsiteX19" fmla="*/ 176879 w 938879"/>
                  <a:gd name="connsiteY19" fmla="*/ 254793 h 723900"/>
                  <a:gd name="connsiteX20" fmla="*/ 188785 w 938879"/>
                  <a:gd name="connsiteY20" fmla="*/ 266700 h 723900"/>
                  <a:gd name="connsiteX21" fmla="*/ 195929 w 938879"/>
                  <a:gd name="connsiteY21" fmla="*/ 269081 h 723900"/>
                  <a:gd name="connsiteX22" fmla="*/ 210216 w 938879"/>
                  <a:gd name="connsiteY22" fmla="*/ 278606 h 723900"/>
                  <a:gd name="connsiteX23" fmla="*/ 214979 w 938879"/>
                  <a:gd name="connsiteY23" fmla="*/ 285750 h 723900"/>
                  <a:gd name="connsiteX24" fmla="*/ 231648 w 938879"/>
                  <a:gd name="connsiteY24" fmla="*/ 295275 h 723900"/>
                  <a:gd name="connsiteX25" fmla="*/ 238791 w 938879"/>
                  <a:gd name="connsiteY25" fmla="*/ 309562 h 723900"/>
                  <a:gd name="connsiteX26" fmla="*/ 245935 w 938879"/>
                  <a:gd name="connsiteY26" fmla="*/ 314325 h 723900"/>
                  <a:gd name="connsiteX27" fmla="*/ 250698 w 938879"/>
                  <a:gd name="connsiteY27" fmla="*/ 323850 h 723900"/>
                  <a:gd name="connsiteX28" fmla="*/ 257841 w 938879"/>
                  <a:gd name="connsiteY28" fmla="*/ 326231 h 723900"/>
                  <a:gd name="connsiteX29" fmla="*/ 264985 w 938879"/>
                  <a:gd name="connsiteY29" fmla="*/ 333375 h 723900"/>
                  <a:gd name="connsiteX30" fmla="*/ 281654 w 938879"/>
                  <a:gd name="connsiteY30" fmla="*/ 354806 h 723900"/>
                  <a:gd name="connsiteX31" fmla="*/ 284035 w 938879"/>
                  <a:gd name="connsiteY31" fmla="*/ 373856 h 723900"/>
                  <a:gd name="connsiteX32" fmla="*/ 293560 w 938879"/>
                  <a:gd name="connsiteY32" fmla="*/ 371475 h 723900"/>
                  <a:gd name="connsiteX33" fmla="*/ 331660 w 938879"/>
                  <a:gd name="connsiteY33" fmla="*/ 373856 h 723900"/>
                  <a:gd name="connsiteX34" fmla="*/ 343566 w 938879"/>
                  <a:gd name="connsiteY34" fmla="*/ 383381 h 723900"/>
                  <a:gd name="connsiteX35" fmla="*/ 357854 w 938879"/>
                  <a:gd name="connsiteY35" fmla="*/ 392906 h 723900"/>
                  <a:gd name="connsiteX36" fmla="*/ 372141 w 938879"/>
                  <a:gd name="connsiteY36" fmla="*/ 407193 h 723900"/>
                  <a:gd name="connsiteX37" fmla="*/ 376904 w 938879"/>
                  <a:gd name="connsiteY37" fmla="*/ 414337 h 723900"/>
                  <a:gd name="connsiteX38" fmla="*/ 384048 w 938879"/>
                  <a:gd name="connsiteY38" fmla="*/ 416718 h 723900"/>
                  <a:gd name="connsiteX39" fmla="*/ 391191 w 938879"/>
                  <a:gd name="connsiteY39" fmla="*/ 423862 h 723900"/>
                  <a:gd name="connsiteX40" fmla="*/ 407860 w 938879"/>
                  <a:gd name="connsiteY40" fmla="*/ 442912 h 723900"/>
                  <a:gd name="connsiteX41" fmla="*/ 412623 w 938879"/>
                  <a:gd name="connsiteY41" fmla="*/ 457200 h 723900"/>
                  <a:gd name="connsiteX42" fmla="*/ 415004 w 938879"/>
                  <a:gd name="connsiteY42" fmla="*/ 464343 h 723900"/>
                  <a:gd name="connsiteX43" fmla="*/ 445960 w 938879"/>
                  <a:gd name="connsiteY43" fmla="*/ 466725 h 723900"/>
                  <a:gd name="connsiteX44" fmla="*/ 467391 w 938879"/>
                  <a:gd name="connsiteY44" fmla="*/ 483393 h 723900"/>
                  <a:gd name="connsiteX45" fmla="*/ 469773 w 938879"/>
                  <a:gd name="connsiteY45" fmla="*/ 490537 h 723900"/>
                  <a:gd name="connsiteX46" fmla="*/ 472154 w 938879"/>
                  <a:gd name="connsiteY46" fmla="*/ 502443 h 723900"/>
                  <a:gd name="connsiteX47" fmla="*/ 512635 w 938879"/>
                  <a:gd name="connsiteY47" fmla="*/ 504825 h 723900"/>
                  <a:gd name="connsiteX48" fmla="*/ 515016 w 938879"/>
                  <a:gd name="connsiteY48" fmla="*/ 511968 h 723900"/>
                  <a:gd name="connsiteX49" fmla="*/ 531685 w 938879"/>
                  <a:gd name="connsiteY49" fmla="*/ 519112 h 723900"/>
                  <a:gd name="connsiteX50" fmla="*/ 536448 w 938879"/>
                  <a:gd name="connsiteY50" fmla="*/ 526256 h 723900"/>
                  <a:gd name="connsiteX51" fmla="*/ 538829 w 938879"/>
                  <a:gd name="connsiteY51" fmla="*/ 533400 h 723900"/>
                  <a:gd name="connsiteX52" fmla="*/ 548354 w 938879"/>
                  <a:gd name="connsiteY52" fmla="*/ 538162 h 723900"/>
                  <a:gd name="connsiteX53" fmla="*/ 572166 w 938879"/>
                  <a:gd name="connsiteY53" fmla="*/ 542925 h 723900"/>
                  <a:gd name="connsiteX54" fmla="*/ 586454 w 938879"/>
                  <a:gd name="connsiteY54" fmla="*/ 552450 h 723900"/>
                  <a:gd name="connsiteX55" fmla="*/ 591216 w 938879"/>
                  <a:gd name="connsiteY55" fmla="*/ 566737 h 723900"/>
                  <a:gd name="connsiteX56" fmla="*/ 593598 w 938879"/>
                  <a:gd name="connsiteY56" fmla="*/ 573881 h 723900"/>
                  <a:gd name="connsiteX57" fmla="*/ 615029 w 938879"/>
                  <a:gd name="connsiteY57" fmla="*/ 578643 h 723900"/>
                  <a:gd name="connsiteX58" fmla="*/ 622173 w 938879"/>
                  <a:gd name="connsiteY58" fmla="*/ 595312 h 723900"/>
                  <a:gd name="connsiteX59" fmla="*/ 650748 w 938879"/>
                  <a:gd name="connsiteY59" fmla="*/ 602456 h 723900"/>
                  <a:gd name="connsiteX60" fmla="*/ 667416 w 938879"/>
                  <a:gd name="connsiteY60" fmla="*/ 604837 h 723900"/>
                  <a:gd name="connsiteX61" fmla="*/ 684085 w 938879"/>
                  <a:gd name="connsiteY61" fmla="*/ 621506 h 723900"/>
                  <a:gd name="connsiteX62" fmla="*/ 691229 w 938879"/>
                  <a:gd name="connsiteY62" fmla="*/ 638175 h 723900"/>
                  <a:gd name="connsiteX63" fmla="*/ 693610 w 938879"/>
                  <a:gd name="connsiteY63" fmla="*/ 645318 h 723900"/>
                  <a:gd name="connsiteX64" fmla="*/ 703135 w 938879"/>
                  <a:gd name="connsiteY64" fmla="*/ 647700 h 723900"/>
                  <a:gd name="connsiteX65" fmla="*/ 719804 w 938879"/>
                  <a:gd name="connsiteY65" fmla="*/ 650081 h 723900"/>
                  <a:gd name="connsiteX66" fmla="*/ 767429 w 938879"/>
                  <a:gd name="connsiteY66" fmla="*/ 654843 h 723900"/>
                  <a:gd name="connsiteX67" fmla="*/ 772191 w 938879"/>
                  <a:gd name="connsiteY67" fmla="*/ 669131 h 723900"/>
                  <a:gd name="connsiteX68" fmla="*/ 781716 w 938879"/>
                  <a:gd name="connsiteY68" fmla="*/ 681037 h 723900"/>
                  <a:gd name="connsiteX69" fmla="*/ 796004 w 938879"/>
                  <a:gd name="connsiteY69" fmla="*/ 683418 h 723900"/>
                  <a:gd name="connsiteX70" fmla="*/ 798385 w 938879"/>
                  <a:gd name="connsiteY70" fmla="*/ 690562 h 723900"/>
                  <a:gd name="connsiteX71" fmla="*/ 807910 w 938879"/>
                  <a:gd name="connsiteY71" fmla="*/ 692943 h 723900"/>
                  <a:gd name="connsiteX72" fmla="*/ 834104 w 938879"/>
                  <a:gd name="connsiteY72" fmla="*/ 695325 h 723900"/>
                  <a:gd name="connsiteX73" fmla="*/ 841248 w 938879"/>
                  <a:gd name="connsiteY73" fmla="*/ 697706 h 723900"/>
                  <a:gd name="connsiteX74" fmla="*/ 865060 w 938879"/>
                  <a:gd name="connsiteY74" fmla="*/ 700087 h 723900"/>
                  <a:gd name="connsiteX75" fmla="*/ 869823 w 938879"/>
                  <a:gd name="connsiteY75" fmla="*/ 709612 h 723900"/>
                  <a:gd name="connsiteX76" fmla="*/ 874585 w 938879"/>
                  <a:gd name="connsiteY76" fmla="*/ 716756 h 723900"/>
                  <a:gd name="connsiteX77" fmla="*/ 881729 w 938879"/>
                  <a:gd name="connsiteY77" fmla="*/ 719137 h 723900"/>
                  <a:gd name="connsiteX78" fmla="*/ 907923 w 938879"/>
                  <a:gd name="connsiteY78" fmla="*/ 721518 h 723900"/>
                  <a:gd name="connsiteX79" fmla="*/ 926973 w 938879"/>
                  <a:gd name="connsiteY79" fmla="*/ 723900 h 723900"/>
                  <a:gd name="connsiteX80" fmla="*/ 938879 w 938879"/>
                  <a:gd name="connsiteY80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14966 w 938879"/>
                  <a:gd name="connsiteY14" fmla="*/ 180975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76904 w 938879"/>
                  <a:gd name="connsiteY38" fmla="*/ 414337 h 723900"/>
                  <a:gd name="connsiteX39" fmla="*/ 384048 w 938879"/>
                  <a:gd name="connsiteY39" fmla="*/ 416718 h 723900"/>
                  <a:gd name="connsiteX40" fmla="*/ 391191 w 938879"/>
                  <a:gd name="connsiteY40" fmla="*/ 423862 h 723900"/>
                  <a:gd name="connsiteX41" fmla="*/ 407860 w 938879"/>
                  <a:gd name="connsiteY41" fmla="*/ 442912 h 723900"/>
                  <a:gd name="connsiteX42" fmla="*/ 412623 w 938879"/>
                  <a:gd name="connsiteY42" fmla="*/ 457200 h 723900"/>
                  <a:gd name="connsiteX43" fmla="*/ 415004 w 938879"/>
                  <a:gd name="connsiteY43" fmla="*/ 464343 h 723900"/>
                  <a:gd name="connsiteX44" fmla="*/ 445960 w 938879"/>
                  <a:gd name="connsiteY44" fmla="*/ 466725 h 723900"/>
                  <a:gd name="connsiteX45" fmla="*/ 467391 w 938879"/>
                  <a:gd name="connsiteY45" fmla="*/ 483393 h 723900"/>
                  <a:gd name="connsiteX46" fmla="*/ 469773 w 938879"/>
                  <a:gd name="connsiteY46" fmla="*/ 490537 h 723900"/>
                  <a:gd name="connsiteX47" fmla="*/ 472154 w 938879"/>
                  <a:gd name="connsiteY47" fmla="*/ 502443 h 723900"/>
                  <a:gd name="connsiteX48" fmla="*/ 512635 w 938879"/>
                  <a:gd name="connsiteY48" fmla="*/ 504825 h 723900"/>
                  <a:gd name="connsiteX49" fmla="*/ 515016 w 938879"/>
                  <a:gd name="connsiteY49" fmla="*/ 511968 h 723900"/>
                  <a:gd name="connsiteX50" fmla="*/ 531685 w 938879"/>
                  <a:gd name="connsiteY50" fmla="*/ 519112 h 723900"/>
                  <a:gd name="connsiteX51" fmla="*/ 536448 w 938879"/>
                  <a:gd name="connsiteY51" fmla="*/ 526256 h 723900"/>
                  <a:gd name="connsiteX52" fmla="*/ 538829 w 938879"/>
                  <a:gd name="connsiteY52" fmla="*/ 533400 h 723900"/>
                  <a:gd name="connsiteX53" fmla="*/ 548354 w 938879"/>
                  <a:gd name="connsiteY53" fmla="*/ 538162 h 723900"/>
                  <a:gd name="connsiteX54" fmla="*/ 572166 w 938879"/>
                  <a:gd name="connsiteY54" fmla="*/ 542925 h 723900"/>
                  <a:gd name="connsiteX55" fmla="*/ 586454 w 938879"/>
                  <a:gd name="connsiteY55" fmla="*/ 552450 h 723900"/>
                  <a:gd name="connsiteX56" fmla="*/ 591216 w 938879"/>
                  <a:gd name="connsiteY56" fmla="*/ 566737 h 723900"/>
                  <a:gd name="connsiteX57" fmla="*/ 593598 w 938879"/>
                  <a:gd name="connsiteY57" fmla="*/ 573881 h 723900"/>
                  <a:gd name="connsiteX58" fmla="*/ 615029 w 938879"/>
                  <a:gd name="connsiteY58" fmla="*/ 578643 h 723900"/>
                  <a:gd name="connsiteX59" fmla="*/ 622173 w 938879"/>
                  <a:gd name="connsiteY59" fmla="*/ 595312 h 723900"/>
                  <a:gd name="connsiteX60" fmla="*/ 650748 w 938879"/>
                  <a:gd name="connsiteY60" fmla="*/ 602456 h 723900"/>
                  <a:gd name="connsiteX61" fmla="*/ 667416 w 938879"/>
                  <a:gd name="connsiteY61" fmla="*/ 604837 h 723900"/>
                  <a:gd name="connsiteX62" fmla="*/ 684085 w 938879"/>
                  <a:gd name="connsiteY62" fmla="*/ 621506 h 723900"/>
                  <a:gd name="connsiteX63" fmla="*/ 691229 w 938879"/>
                  <a:gd name="connsiteY63" fmla="*/ 638175 h 723900"/>
                  <a:gd name="connsiteX64" fmla="*/ 693610 w 938879"/>
                  <a:gd name="connsiteY64" fmla="*/ 645318 h 723900"/>
                  <a:gd name="connsiteX65" fmla="*/ 703135 w 938879"/>
                  <a:gd name="connsiteY65" fmla="*/ 647700 h 723900"/>
                  <a:gd name="connsiteX66" fmla="*/ 719804 w 938879"/>
                  <a:gd name="connsiteY66" fmla="*/ 650081 h 723900"/>
                  <a:gd name="connsiteX67" fmla="*/ 767429 w 938879"/>
                  <a:gd name="connsiteY67" fmla="*/ 654843 h 723900"/>
                  <a:gd name="connsiteX68" fmla="*/ 772191 w 938879"/>
                  <a:gd name="connsiteY68" fmla="*/ 669131 h 723900"/>
                  <a:gd name="connsiteX69" fmla="*/ 781716 w 938879"/>
                  <a:gd name="connsiteY69" fmla="*/ 681037 h 723900"/>
                  <a:gd name="connsiteX70" fmla="*/ 796004 w 938879"/>
                  <a:gd name="connsiteY70" fmla="*/ 683418 h 723900"/>
                  <a:gd name="connsiteX71" fmla="*/ 798385 w 938879"/>
                  <a:gd name="connsiteY71" fmla="*/ 690562 h 723900"/>
                  <a:gd name="connsiteX72" fmla="*/ 807910 w 938879"/>
                  <a:gd name="connsiteY72" fmla="*/ 692943 h 723900"/>
                  <a:gd name="connsiteX73" fmla="*/ 834104 w 938879"/>
                  <a:gd name="connsiteY73" fmla="*/ 695325 h 723900"/>
                  <a:gd name="connsiteX74" fmla="*/ 841248 w 938879"/>
                  <a:gd name="connsiteY74" fmla="*/ 697706 h 723900"/>
                  <a:gd name="connsiteX75" fmla="*/ 865060 w 938879"/>
                  <a:gd name="connsiteY75" fmla="*/ 700087 h 723900"/>
                  <a:gd name="connsiteX76" fmla="*/ 869823 w 938879"/>
                  <a:gd name="connsiteY76" fmla="*/ 709612 h 723900"/>
                  <a:gd name="connsiteX77" fmla="*/ 874585 w 938879"/>
                  <a:gd name="connsiteY77" fmla="*/ 716756 h 723900"/>
                  <a:gd name="connsiteX78" fmla="*/ 881729 w 938879"/>
                  <a:gd name="connsiteY78" fmla="*/ 719137 h 723900"/>
                  <a:gd name="connsiteX79" fmla="*/ 907923 w 938879"/>
                  <a:gd name="connsiteY79" fmla="*/ 721518 h 723900"/>
                  <a:gd name="connsiteX80" fmla="*/ 926973 w 938879"/>
                  <a:gd name="connsiteY80" fmla="*/ 723900 h 723900"/>
                  <a:gd name="connsiteX81" fmla="*/ 938879 w 938879"/>
                  <a:gd name="connsiteY81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14966 w 938879"/>
                  <a:gd name="connsiteY15" fmla="*/ 180975 h 723900"/>
                  <a:gd name="connsiteX16" fmla="*/ 134016 w 938879"/>
                  <a:gd name="connsiteY16" fmla="*/ 178593 h 723900"/>
                  <a:gd name="connsiteX17" fmla="*/ 129254 w 938879"/>
                  <a:gd name="connsiteY17" fmla="*/ 216693 h 723900"/>
                  <a:gd name="connsiteX18" fmla="*/ 153066 w 938879"/>
                  <a:gd name="connsiteY18" fmla="*/ 223837 h 723900"/>
                  <a:gd name="connsiteX19" fmla="*/ 157829 w 938879"/>
                  <a:gd name="connsiteY19" fmla="*/ 230981 h 723900"/>
                  <a:gd name="connsiteX20" fmla="*/ 162591 w 938879"/>
                  <a:gd name="connsiteY20" fmla="*/ 247650 h 723900"/>
                  <a:gd name="connsiteX21" fmla="*/ 176879 w 938879"/>
                  <a:gd name="connsiteY21" fmla="*/ 254793 h 723900"/>
                  <a:gd name="connsiteX22" fmla="*/ 188785 w 938879"/>
                  <a:gd name="connsiteY22" fmla="*/ 266700 h 723900"/>
                  <a:gd name="connsiteX23" fmla="*/ 195929 w 938879"/>
                  <a:gd name="connsiteY23" fmla="*/ 269081 h 723900"/>
                  <a:gd name="connsiteX24" fmla="*/ 210216 w 938879"/>
                  <a:gd name="connsiteY24" fmla="*/ 278606 h 723900"/>
                  <a:gd name="connsiteX25" fmla="*/ 214979 w 938879"/>
                  <a:gd name="connsiteY25" fmla="*/ 285750 h 723900"/>
                  <a:gd name="connsiteX26" fmla="*/ 231648 w 938879"/>
                  <a:gd name="connsiteY26" fmla="*/ 295275 h 723900"/>
                  <a:gd name="connsiteX27" fmla="*/ 238791 w 938879"/>
                  <a:gd name="connsiteY27" fmla="*/ 309562 h 723900"/>
                  <a:gd name="connsiteX28" fmla="*/ 245935 w 938879"/>
                  <a:gd name="connsiteY28" fmla="*/ 314325 h 723900"/>
                  <a:gd name="connsiteX29" fmla="*/ 250698 w 938879"/>
                  <a:gd name="connsiteY29" fmla="*/ 323850 h 723900"/>
                  <a:gd name="connsiteX30" fmla="*/ 257841 w 938879"/>
                  <a:gd name="connsiteY30" fmla="*/ 326231 h 723900"/>
                  <a:gd name="connsiteX31" fmla="*/ 264985 w 938879"/>
                  <a:gd name="connsiteY31" fmla="*/ 333375 h 723900"/>
                  <a:gd name="connsiteX32" fmla="*/ 281654 w 938879"/>
                  <a:gd name="connsiteY32" fmla="*/ 354806 h 723900"/>
                  <a:gd name="connsiteX33" fmla="*/ 284035 w 938879"/>
                  <a:gd name="connsiteY33" fmla="*/ 373856 h 723900"/>
                  <a:gd name="connsiteX34" fmla="*/ 293560 w 938879"/>
                  <a:gd name="connsiteY34" fmla="*/ 371475 h 723900"/>
                  <a:gd name="connsiteX35" fmla="*/ 331660 w 938879"/>
                  <a:gd name="connsiteY35" fmla="*/ 373856 h 723900"/>
                  <a:gd name="connsiteX36" fmla="*/ 343566 w 938879"/>
                  <a:gd name="connsiteY36" fmla="*/ 383381 h 723900"/>
                  <a:gd name="connsiteX37" fmla="*/ 357854 w 938879"/>
                  <a:gd name="connsiteY37" fmla="*/ 392906 h 723900"/>
                  <a:gd name="connsiteX38" fmla="*/ 372141 w 938879"/>
                  <a:gd name="connsiteY38" fmla="*/ 407193 h 723900"/>
                  <a:gd name="connsiteX39" fmla="*/ 376904 w 938879"/>
                  <a:gd name="connsiteY39" fmla="*/ 414337 h 723900"/>
                  <a:gd name="connsiteX40" fmla="*/ 384048 w 938879"/>
                  <a:gd name="connsiteY40" fmla="*/ 416718 h 723900"/>
                  <a:gd name="connsiteX41" fmla="*/ 391191 w 938879"/>
                  <a:gd name="connsiteY41" fmla="*/ 423862 h 723900"/>
                  <a:gd name="connsiteX42" fmla="*/ 407860 w 938879"/>
                  <a:gd name="connsiteY42" fmla="*/ 442912 h 723900"/>
                  <a:gd name="connsiteX43" fmla="*/ 412623 w 938879"/>
                  <a:gd name="connsiteY43" fmla="*/ 457200 h 723900"/>
                  <a:gd name="connsiteX44" fmla="*/ 415004 w 938879"/>
                  <a:gd name="connsiteY44" fmla="*/ 464343 h 723900"/>
                  <a:gd name="connsiteX45" fmla="*/ 445960 w 938879"/>
                  <a:gd name="connsiteY45" fmla="*/ 466725 h 723900"/>
                  <a:gd name="connsiteX46" fmla="*/ 467391 w 938879"/>
                  <a:gd name="connsiteY46" fmla="*/ 483393 h 723900"/>
                  <a:gd name="connsiteX47" fmla="*/ 469773 w 938879"/>
                  <a:gd name="connsiteY47" fmla="*/ 490537 h 723900"/>
                  <a:gd name="connsiteX48" fmla="*/ 472154 w 938879"/>
                  <a:gd name="connsiteY48" fmla="*/ 502443 h 723900"/>
                  <a:gd name="connsiteX49" fmla="*/ 512635 w 938879"/>
                  <a:gd name="connsiteY49" fmla="*/ 504825 h 723900"/>
                  <a:gd name="connsiteX50" fmla="*/ 515016 w 938879"/>
                  <a:gd name="connsiteY50" fmla="*/ 511968 h 723900"/>
                  <a:gd name="connsiteX51" fmla="*/ 531685 w 938879"/>
                  <a:gd name="connsiteY51" fmla="*/ 519112 h 723900"/>
                  <a:gd name="connsiteX52" fmla="*/ 536448 w 938879"/>
                  <a:gd name="connsiteY52" fmla="*/ 526256 h 723900"/>
                  <a:gd name="connsiteX53" fmla="*/ 538829 w 938879"/>
                  <a:gd name="connsiteY53" fmla="*/ 533400 h 723900"/>
                  <a:gd name="connsiteX54" fmla="*/ 548354 w 938879"/>
                  <a:gd name="connsiteY54" fmla="*/ 538162 h 723900"/>
                  <a:gd name="connsiteX55" fmla="*/ 572166 w 938879"/>
                  <a:gd name="connsiteY55" fmla="*/ 542925 h 723900"/>
                  <a:gd name="connsiteX56" fmla="*/ 586454 w 938879"/>
                  <a:gd name="connsiteY56" fmla="*/ 552450 h 723900"/>
                  <a:gd name="connsiteX57" fmla="*/ 591216 w 938879"/>
                  <a:gd name="connsiteY57" fmla="*/ 566737 h 723900"/>
                  <a:gd name="connsiteX58" fmla="*/ 593598 w 938879"/>
                  <a:gd name="connsiteY58" fmla="*/ 573881 h 723900"/>
                  <a:gd name="connsiteX59" fmla="*/ 615029 w 938879"/>
                  <a:gd name="connsiteY59" fmla="*/ 578643 h 723900"/>
                  <a:gd name="connsiteX60" fmla="*/ 622173 w 938879"/>
                  <a:gd name="connsiteY60" fmla="*/ 595312 h 723900"/>
                  <a:gd name="connsiteX61" fmla="*/ 650748 w 938879"/>
                  <a:gd name="connsiteY61" fmla="*/ 602456 h 723900"/>
                  <a:gd name="connsiteX62" fmla="*/ 667416 w 938879"/>
                  <a:gd name="connsiteY62" fmla="*/ 604837 h 723900"/>
                  <a:gd name="connsiteX63" fmla="*/ 684085 w 938879"/>
                  <a:gd name="connsiteY63" fmla="*/ 621506 h 723900"/>
                  <a:gd name="connsiteX64" fmla="*/ 691229 w 938879"/>
                  <a:gd name="connsiteY64" fmla="*/ 638175 h 723900"/>
                  <a:gd name="connsiteX65" fmla="*/ 693610 w 938879"/>
                  <a:gd name="connsiteY65" fmla="*/ 645318 h 723900"/>
                  <a:gd name="connsiteX66" fmla="*/ 703135 w 938879"/>
                  <a:gd name="connsiteY66" fmla="*/ 647700 h 723900"/>
                  <a:gd name="connsiteX67" fmla="*/ 719804 w 938879"/>
                  <a:gd name="connsiteY67" fmla="*/ 650081 h 723900"/>
                  <a:gd name="connsiteX68" fmla="*/ 767429 w 938879"/>
                  <a:gd name="connsiteY68" fmla="*/ 654843 h 723900"/>
                  <a:gd name="connsiteX69" fmla="*/ 772191 w 938879"/>
                  <a:gd name="connsiteY69" fmla="*/ 669131 h 723900"/>
                  <a:gd name="connsiteX70" fmla="*/ 781716 w 938879"/>
                  <a:gd name="connsiteY70" fmla="*/ 681037 h 723900"/>
                  <a:gd name="connsiteX71" fmla="*/ 796004 w 938879"/>
                  <a:gd name="connsiteY71" fmla="*/ 683418 h 723900"/>
                  <a:gd name="connsiteX72" fmla="*/ 798385 w 938879"/>
                  <a:gd name="connsiteY72" fmla="*/ 690562 h 723900"/>
                  <a:gd name="connsiteX73" fmla="*/ 807910 w 938879"/>
                  <a:gd name="connsiteY73" fmla="*/ 692943 h 723900"/>
                  <a:gd name="connsiteX74" fmla="*/ 834104 w 938879"/>
                  <a:gd name="connsiteY74" fmla="*/ 695325 h 723900"/>
                  <a:gd name="connsiteX75" fmla="*/ 841248 w 938879"/>
                  <a:gd name="connsiteY75" fmla="*/ 697706 h 723900"/>
                  <a:gd name="connsiteX76" fmla="*/ 865060 w 938879"/>
                  <a:gd name="connsiteY76" fmla="*/ 700087 h 723900"/>
                  <a:gd name="connsiteX77" fmla="*/ 869823 w 938879"/>
                  <a:gd name="connsiteY77" fmla="*/ 709612 h 723900"/>
                  <a:gd name="connsiteX78" fmla="*/ 874585 w 938879"/>
                  <a:gd name="connsiteY78" fmla="*/ 716756 h 723900"/>
                  <a:gd name="connsiteX79" fmla="*/ 881729 w 938879"/>
                  <a:gd name="connsiteY79" fmla="*/ 719137 h 723900"/>
                  <a:gd name="connsiteX80" fmla="*/ 907923 w 938879"/>
                  <a:gd name="connsiteY80" fmla="*/ 721518 h 723900"/>
                  <a:gd name="connsiteX81" fmla="*/ 926973 w 938879"/>
                  <a:gd name="connsiteY81" fmla="*/ 723900 h 723900"/>
                  <a:gd name="connsiteX82" fmla="*/ 938879 w 938879"/>
                  <a:gd name="connsiteY82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76904 w 938879"/>
                  <a:gd name="connsiteY38" fmla="*/ 414337 h 723900"/>
                  <a:gd name="connsiteX39" fmla="*/ 384048 w 938879"/>
                  <a:gd name="connsiteY39" fmla="*/ 416718 h 723900"/>
                  <a:gd name="connsiteX40" fmla="*/ 391191 w 938879"/>
                  <a:gd name="connsiteY40" fmla="*/ 423862 h 723900"/>
                  <a:gd name="connsiteX41" fmla="*/ 407860 w 938879"/>
                  <a:gd name="connsiteY41" fmla="*/ 442912 h 723900"/>
                  <a:gd name="connsiteX42" fmla="*/ 412623 w 938879"/>
                  <a:gd name="connsiteY42" fmla="*/ 457200 h 723900"/>
                  <a:gd name="connsiteX43" fmla="*/ 415004 w 938879"/>
                  <a:gd name="connsiteY43" fmla="*/ 464343 h 723900"/>
                  <a:gd name="connsiteX44" fmla="*/ 445960 w 938879"/>
                  <a:gd name="connsiteY44" fmla="*/ 466725 h 723900"/>
                  <a:gd name="connsiteX45" fmla="*/ 467391 w 938879"/>
                  <a:gd name="connsiteY45" fmla="*/ 483393 h 723900"/>
                  <a:gd name="connsiteX46" fmla="*/ 469773 w 938879"/>
                  <a:gd name="connsiteY46" fmla="*/ 490537 h 723900"/>
                  <a:gd name="connsiteX47" fmla="*/ 472154 w 938879"/>
                  <a:gd name="connsiteY47" fmla="*/ 502443 h 723900"/>
                  <a:gd name="connsiteX48" fmla="*/ 512635 w 938879"/>
                  <a:gd name="connsiteY48" fmla="*/ 504825 h 723900"/>
                  <a:gd name="connsiteX49" fmla="*/ 515016 w 938879"/>
                  <a:gd name="connsiteY49" fmla="*/ 511968 h 723900"/>
                  <a:gd name="connsiteX50" fmla="*/ 531685 w 938879"/>
                  <a:gd name="connsiteY50" fmla="*/ 519112 h 723900"/>
                  <a:gd name="connsiteX51" fmla="*/ 536448 w 938879"/>
                  <a:gd name="connsiteY51" fmla="*/ 526256 h 723900"/>
                  <a:gd name="connsiteX52" fmla="*/ 538829 w 938879"/>
                  <a:gd name="connsiteY52" fmla="*/ 533400 h 723900"/>
                  <a:gd name="connsiteX53" fmla="*/ 548354 w 938879"/>
                  <a:gd name="connsiteY53" fmla="*/ 538162 h 723900"/>
                  <a:gd name="connsiteX54" fmla="*/ 572166 w 938879"/>
                  <a:gd name="connsiteY54" fmla="*/ 542925 h 723900"/>
                  <a:gd name="connsiteX55" fmla="*/ 586454 w 938879"/>
                  <a:gd name="connsiteY55" fmla="*/ 552450 h 723900"/>
                  <a:gd name="connsiteX56" fmla="*/ 591216 w 938879"/>
                  <a:gd name="connsiteY56" fmla="*/ 566737 h 723900"/>
                  <a:gd name="connsiteX57" fmla="*/ 593598 w 938879"/>
                  <a:gd name="connsiteY57" fmla="*/ 573881 h 723900"/>
                  <a:gd name="connsiteX58" fmla="*/ 615029 w 938879"/>
                  <a:gd name="connsiteY58" fmla="*/ 578643 h 723900"/>
                  <a:gd name="connsiteX59" fmla="*/ 622173 w 938879"/>
                  <a:gd name="connsiteY59" fmla="*/ 595312 h 723900"/>
                  <a:gd name="connsiteX60" fmla="*/ 650748 w 938879"/>
                  <a:gd name="connsiteY60" fmla="*/ 602456 h 723900"/>
                  <a:gd name="connsiteX61" fmla="*/ 667416 w 938879"/>
                  <a:gd name="connsiteY61" fmla="*/ 604837 h 723900"/>
                  <a:gd name="connsiteX62" fmla="*/ 684085 w 938879"/>
                  <a:gd name="connsiteY62" fmla="*/ 621506 h 723900"/>
                  <a:gd name="connsiteX63" fmla="*/ 691229 w 938879"/>
                  <a:gd name="connsiteY63" fmla="*/ 638175 h 723900"/>
                  <a:gd name="connsiteX64" fmla="*/ 693610 w 938879"/>
                  <a:gd name="connsiteY64" fmla="*/ 645318 h 723900"/>
                  <a:gd name="connsiteX65" fmla="*/ 703135 w 938879"/>
                  <a:gd name="connsiteY65" fmla="*/ 647700 h 723900"/>
                  <a:gd name="connsiteX66" fmla="*/ 719804 w 938879"/>
                  <a:gd name="connsiteY66" fmla="*/ 650081 h 723900"/>
                  <a:gd name="connsiteX67" fmla="*/ 767429 w 938879"/>
                  <a:gd name="connsiteY67" fmla="*/ 654843 h 723900"/>
                  <a:gd name="connsiteX68" fmla="*/ 772191 w 938879"/>
                  <a:gd name="connsiteY68" fmla="*/ 669131 h 723900"/>
                  <a:gd name="connsiteX69" fmla="*/ 781716 w 938879"/>
                  <a:gd name="connsiteY69" fmla="*/ 681037 h 723900"/>
                  <a:gd name="connsiteX70" fmla="*/ 796004 w 938879"/>
                  <a:gd name="connsiteY70" fmla="*/ 683418 h 723900"/>
                  <a:gd name="connsiteX71" fmla="*/ 798385 w 938879"/>
                  <a:gd name="connsiteY71" fmla="*/ 690562 h 723900"/>
                  <a:gd name="connsiteX72" fmla="*/ 807910 w 938879"/>
                  <a:gd name="connsiteY72" fmla="*/ 692943 h 723900"/>
                  <a:gd name="connsiteX73" fmla="*/ 834104 w 938879"/>
                  <a:gd name="connsiteY73" fmla="*/ 695325 h 723900"/>
                  <a:gd name="connsiteX74" fmla="*/ 841248 w 938879"/>
                  <a:gd name="connsiteY74" fmla="*/ 697706 h 723900"/>
                  <a:gd name="connsiteX75" fmla="*/ 865060 w 938879"/>
                  <a:gd name="connsiteY75" fmla="*/ 700087 h 723900"/>
                  <a:gd name="connsiteX76" fmla="*/ 869823 w 938879"/>
                  <a:gd name="connsiteY76" fmla="*/ 709612 h 723900"/>
                  <a:gd name="connsiteX77" fmla="*/ 874585 w 938879"/>
                  <a:gd name="connsiteY77" fmla="*/ 716756 h 723900"/>
                  <a:gd name="connsiteX78" fmla="*/ 881729 w 938879"/>
                  <a:gd name="connsiteY78" fmla="*/ 719137 h 723900"/>
                  <a:gd name="connsiteX79" fmla="*/ 907923 w 938879"/>
                  <a:gd name="connsiteY79" fmla="*/ 721518 h 723900"/>
                  <a:gd name="connsiteX80" fmla="*/ 926973 w 938879"/>
                  <a:gd name="connsiteY80" fmla="*/ 723900 h 723900"/>
                  <a:gd name="connsiteX81" fmla="*/ 938879 w 938879"/>
                  <a:gd name="connsiteY81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76904 w 938879"/>
                  <a:gd name="connsiteY38" fmla="*/ 414337 h 723900"/>
                  <a:gd name="connsiteX39" fmla="*/ 384048 w 938879"/>
                  <a:gd name="connsiteY39" fmla="*/ 416718 h 723900"/>
                  <a:gd name="connsiteX40" fmla="*/ 391191 w 938879"/>
                  <a:gd name="connsiteY40" fmla="*/ 423862 h 723900"/>
                  <a:gd name="connsiteX41" fmla="*/ 407860 w 938879"/>
                  <a:gd name="connsiteY41" fmla="*/ 442912 h 723900"/>
                  <a:gd name="connsiteX42" fmla="*/ 412623 w 938879"/>
                  <a:gd name="connsiteY42" fmla="*/ 457200 h 723900"/>
                  <a:gd name="connsiteX43" fmla="*/ 415004 w 938879"/>
                  <a:gd name="connsiteY43" fmla="*/ 464343 h 723900"/>
                  <a:gd name="connsiteX44" fmla="*/ 445960 w 938879"/>
                  <a:gd name="connsiteY44" fmla="*/ 466725 h 723900"/>
                  <a:gd name="connsiteX45" fmla="*/ 467391 w 938879"/>
                  <a:gd name="connsiteY45" fmla="*/ 483393 h 723900"/>
                  <a:gd name="connsiteX46" fmla="*/ 469773 w 938879"/>
                  <a:gd name="connsiteY46" fmla="*/ 490537 h 723900"/>
                  <a:gd name="connsiteX47" fmla="*/ 472154 w 938879"/>
                  <a:gd name="connsiteY47" fmla="*/ 502443 h 723900"/>
                  <a:gd name="connsiteX48" fmla="*/ 512635 w 938879"/>
                  <a:gd name="connsiteY48" fmla="*/ 504825 h 723900"/>
                  <a:gd name="connsiteX49" fmla="*/ 515016 w 938879"/>
                  <a:gd name="connsiteY49" fmla="*/ 511968 h 723900"/>
                  <a:gd name="connsiteX50" fmla="*/ 531685 w 938879"/>
                  <a:gd name="connsiteY50" fmla="*/ 519112 h 723900"/>
                  <a:gd name="connsiteX51" fmla="*/ 536448 w 938879"/>
                  <a:gd name="connsiteY51" fmla="*/ 526256 h 723900"/>
                  <a:gd name="connsiteX52" fmla="*/ 538829 w 938879"/>
                  <a:gd name="connsiteY52" fmla="*/ 533400 h 723900"/>
                  <a:gd name="connsiteX53" fmla="*/ 548354 w 938879"/>
                  <a:gd name="connsiteY53" fmla="*/ 538162 h 723900"/>
                  <a:gd name="connsiteX54" fmla="*/ 572166 w 938879"/>
                  <a:gd name="connsiteY54" fmla="*/ 542925 h 723900"/>
                  <a:gd name="connsiteX55" fmla="*/ 586454 w 938879"/>
                  <a:gd name="connsiteY55" fmla="*/ 552450 h 723900"/>
                  <a:gd name="connsiteX56" fmla="*/ 591216 w 938879"/>
                  <a:gd name="connsiteY56" fmla="*/ 566737 h 723900"/>
                  <a:gd name="connsiteX57" fmla="*/ 593598 w 938879"/>
                  <a:gd name="connsiteY57" fmla="*/ 573881 h 723900"/>
                  <a:gd name="connsiteX58" fmla="*/ 615029 w 938879"/>
                  <a:gd name="connsiteY58" fmla="*/ 578643 h 723900"/>
                  <a:gd name="connsiteX59" fmla="*/ 622173 w 938879"/>
                  <a:gd name="connsiteY59" fmla="*/ 595312 h 723900"/>
                  <a:gd name="connsiteX60" fmla="*/ 650748 w 938879"/>
                  <a:gd name="connsiteY60" fmla="*/ 602456 h 723900"/>
                  <a:gd name="connsiteX61" fmla="*/ 667416 w 938879"/>
                  <a:gd name="connsiteY61" fmla="*/ 604837 h 723900"/>
                  <a:gd name="connsiteX62" fmla="*/ 684085 w 938879"/>
                  <a:gd name="connsiteY62" fmla="*/ 621506 h 723900"/>
                  <a:gd name="connsiteX63" fmla="*/ 691229 w 938879"/>
                  <a:gd name="connsiteY63" fmla="*/ 638175 h 723900"/>
                  <a:gd name="connsiteX64" fmla="*/ 693610 w 938879"/>
                  <a:gd name="connsiteY64" fmla="*/ 645318 h 723900"/>
                  <a:gd name="connsiteX65" fmla="*/ 703135 w 938879"/>
                  <a:gd name="connsiteY65" fmla="*/ 647700 h 723900"/>
                  <a:gd name="connsiteX66" fmla="*/ 719804 w 938879"/>
                  <a:gd name="connsiteY66" fmla="*/ 650081 h 723900"/>
                  <a:gd name="connsiteX67" fmla="*/ 767429 w 938879"/>
                  <a:gd name="connsiteY67" fmla="*/ 654843 h 723900"/>
                  <a:gd name="connsiteX68" fmla="*/ 772191 w 938879"/>
                  <a:gd name="connsiteY68" fmla="*/ 669131 h 723900"/>
                  <a:gd name="connsiteX69" fmla="*/ 781716 w 938879"/>
                  <a:gd name="connsiteY69" fmla="*/ 681037 h 723900"/>
                  <a:gd name="connsiteX70" fmla="*/ 796004 w 938879"/>
                  <a:gd name="connsiteY70" fmla="*/ 683418 h 723900"/>
                  <a:gd name="connsiteX71" fmla="*/ 798385 w 938879"/>
                  <a:gd name="connsiteY71" fmla="*/ 690562 h 723900"/>
                  <a:gd name="connsiteX72" fmla="*/ 807910 w 938879"/>
                  <a:gd name="connsiteY72" fmla="*/ 692943 h 723900"/>
                  <a:gd name="connsiteX73" fmla="*/ 834104 w 938879"/>
                  <a:gd name="connsiteY73" fmla="*/ 695325 h 723900"/>
                  <a:gd name="connsiteX74" fmla="*/ 841248 w 938879"/>
                  <a:gd name="connsiteY74" fmla="*/ 697706 h 723900"/>
                  <a:gd name="connsiteX75" fmla="*/ 865060 w 938879"/>
                  <a:gd name="connsiteY75" fmla="*/ 700087 h 723900"/>
                  <a:gd name="connsiteX76" fmla="*/ 869823 w 938879"/>
                  <a:gd name="connsiteY76" fmla="*/ 709612 h 723900"/>
                  <a:gd name="connsiteX77" fmla="*/ 874585 w 938879"/>
                  <a:gd name="connsiteY77" fmla="*/ 716756 h 723900"/>
                  <a:gd name="connsiteX78" fmla="*/ 881729 w 938879"/>
                  <a:gd name="connsiteY78" fmla="*/ 719137 h 723900"/>
                  <a:gd name="connsiteX79" fmla="*/ 907923 w 938879"/>
                  <a:gd name="connsiteY79" fmla="*/ 721518 h 723900"/>
                  <a:gd name="connsiteX80" fmla="*/ 926973 w 938879"/>
                  <a:gd name="connsiteY80" fmla="*/ 723900 h 723900"/>
                  <a:gd name="connsiteX81" fmla="*/ 938879 w 938879"/>
                  <a:gd name="connsiteY81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76904 w 938879"/>
                  <a:gd name="connsiteY38" fmla="*/ 414337 h 723900"/>
                  <a:gd name="connsiteX39" fmla="*/ 384048 w 938879"/>
                  <a:gd name="connsiteY39" fmla="*/ 416718 h 723900"/>
                  <a:gd name="connsiteX40" fmla="*/ 391191 w 938879"/>
                  <a:gd name="connsiteY40" fmla="*/ 423862 h 723900"/>
                  <a:gd name="connsiteX41" fmla="*/ 407860 w 938879"/>
                  <a:gd name="connsiteY41" fmla="*/ 442912 h 723900"/>
                  <a:gd name="connsiteX42" fmla="*/ 412623 w 938879"/>
                  <a:gd name="connsiteY42" fmla="*/ 457200 h 723900"/>
                  <a:gd name="connsiteX43" fmla="*/ 415004 w 938879"/>
                  <a:gd name="connsiteY43" fmla="*/ 464343 h 723900"/>
                  <a:gd name="connsiteX44" fmla="*/ 445960 w 938879"/>
                  <a:gd name="connsiteY44" fmla="*/ 466725 h 723900"/>
                  <a:gd name="connsiteX45" fmla="*/ 467391 w 938879"/>
                  <a:gd name="connsiteY45" fmla="*/ 483393 h 723900"/>
                  <a:gd name="connsiteX46" fmla="*/ 469773 w 938879"/>
                  <a:gd name="connsiteY46" fmla="*/ 490537 h 723900"/>
                  <a:gd name="connsiteX47" fmla="*/ 472154 w 938879"/>
                  <a:gd name="connsiteY47" fmla="*/ 502443 h 723900"/>
                  <a:gd name="connsiteX48" fmla="*/ 512635 w 938879"/>
                  <a:gd name="connsiteY48" fmla="*/ 504825 h 723900"/>
                  <a:gd name="connsiteX49" fmla="*/ 515016 w 938879"/>
                  <a:gd name="connsiteY49" fmla="*/ 511968 h 723900"/>
                  <a:gd name="connsiteX50" fmla="*/ 531685 w 938879"/>
                  <a:gd name="connsiteY50" fmla="*/ 519112 h 723900"/>
                  <a:gd name="connsiteX51" fmla="*/ 536448 w 938879"/>
                  <a:gd name="connsiteY51" fmla="*/ 526256 h 723900"/>
                  <a:gd name="connsiteX52" fmla="*/ 538829 w 938879"/>
                  <a:gd name="connsiteY52" fmla="*/ 533400 h 723900"/>
                  <a:gd name="connsiteX53" fmla="*/ 548354 w 938879"/>
                  <a:gd name="connsiteY53" fmla="*/ 538162 h 723900"/>
                  <a:gd name="connsiteX54" fmla="*/ 572166 w 938879"/>
                  <a:gd name="connsiteY54" fmla="*/ 542925 h 723900"/>
                  <a:gd name="connsiteX55" fmla="*/ 586454 w 938879"/>
                  <a:gd name="connsiteY55" fmla="*/ 552450 h 723900"/>
                  <a:gd name="connsiteX56" fmla="*/ 591216 w 938879"/>
                  <a:gd name="connsiteY56" fmla="*/ 566737 h 723900"/>
                  <a:gd name="connsiteX57" fmla="*/ 593598 w 938879"/>
                  <a:gd name="connsiteY57" fmla="*/ 573881 h 723900"/>
                  <a:gd name="connsiteX58" fmla="*/ 615029 w 938879"/>
                  <a:gd name="connsiteY58" fmla="*/ 578643 h 723900"/>
                  <a:gd name="connsiteX59" fmla="*/ 622173 w 938879"/>
                  <a:gd name="connsiteY59" fmla="*/ 595312 h 723900"/>
                  <a:gd name="connsiteX60" fmla="*/ 650748 w 938879"/>
                  <a:gd name="connsiteY60" fmla="*/ 602456 h 723900"/>
                  <a:gd name="connsiteX61" fmla="*/ 667416 w 938879"/>
                  <a:gd name="connsiteY61" fmla="*/ 604837 h 723900"/>
                  <a:gd name="connsiteX62" fmla="*/ 684085 w 938879"/>
                  <a:gd name="connsiteY62" fmla="*/ 621506 h 723900"/>
                  <a:gd name="connsiteX63" fmla="*/ 691229 w 938879"/>
                  <a:gd name="connsiteY63" fmla="*/ 638175 h 723900"/>
                  <a:gd name="connsiteX64" fmla="*/ 693610 w 938879"/>
                  <a:gd name="connsiteY64" fmla="*/ 645318 h 723900"/>
                  <a:gd name="connsiteX65" fmla="*/ 703135 w 938879"/>
                  <a:gd name="connsiteY65" fmla="*/ 647700 h 723900"/>
                  <a:gd name="connsiteX66" fmla="*/ 719804 w 938879"/>
                  <a:gd name="connsiteY66" fmla="*/ 650081 h 723900"/>
                  <a:gd name="connsiteX67" fmla="*/ 767429 w 938879"/>
                  <a:gd name="connsiteY67" fmla="*/ 654843 h 723900"/>
                  <a:gd name="connsiteX68" fmla="*/ 772191 w 938879"/>
                  <a:gd name="connsiteY68" fmla="*/ 669131 h 723900"/>
                  <a:gd name="connsiteX69" fmla="*/ 781716 w 938879"/>
                  <a:gd name="connsiteY69" fmla="*/ 681037 h 723900"/>
                  <a:gd name="connsiteX70" fmla="*/ 796004 w 938879"/>
                  <a:gd name="connsiteY70" fmla="*/ 683418 h 723900"/>
                  <a:gd name="connsiteX71" fmla="*/ 798385 w 938879"/>
                  <a:gd name="connsiteY71" fmla="*/ 690562 h 723900"/>
                  <a:gd name="connsiteX72" fmla="*/ 807910 w 938879"/>
                  <a:gd name="connsiteY72" fmla="*/ 692943 h 723900"/>
                  <a:gd name="connsiteX73" fmla="*/ 834104 w 938879"/>
                  <a:gd name="connsiteY73" fmla="*/ 695325 h 723900"/>
                  <a:gd name="connsiteX74" fmla="*/ 841248 w 938879"/>
                  <a:gd name="connsiteY74" fmla="*/ 697706 h 723900"/>
                  <a:gd name="connsiteX75" fmla="*/ 865060 w 938879"/>
                  <a:gd name="connsiteY75" fmla="*/ 700087 h 723900"/>
                  <a:gd name="connsiteX76" fmla="*/ 869823 w 938879"/>
                  <a:gd name="connsiteY76" fmla="*/ 709612 h 723900"/>
                  <a:gd name="connsiteX77" fmla="*/ 874585 w 938879"/>
                  <a:gd name="connsiteY77" fmla="*/ 716756 h 723900"/>
                  <a:gd name="connsiteX78" fmla="*/ 881729 w 938879"/>
                  <a:gd name="connsiteY78" fmla="*/ 719137 h 723900"/>
                  <a:gd name="connsiteX79" fmla="*/ 907923 w 938879"/>
                  <a:gd name="connsiteY79" fmla="*/ 721518 h 723900"/>
                  <a:gd name="connsiteX80" fmla="*/ 926973 w 938879"/>
                  <a:gd name="connsiteY80" fmla="*/ 723900 h 723900"/>
                  <a:gd name="connsiteX81" fmla="*/ 938879 w 938879"/>
                  <a:gd name="connsiteY81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76904 w 938879"/>
                  <a:gd name="connsiteY38" fmla="*/ 414337 h 723900"/>
                  <a:gd name="connsiteX39" fmla="*/ 384048 w 938879"/>
                  <a:gd name="connsiteY39" fmla="*/ 416718 h 723900"/>
                  <a:gd name="connsiteX40" fmla="*/ 391191 w 938879"/>
                  <a:gd name="connsiteY40" fmla="*/ 423862 h 723900"/>
                  <a:gd name="connsiteX41" fmla="*/ 407860 w 938879"/>
                  <a:gd name="connsiteY41" fmla="*/ 442912 h 723900"/>
                  <a:gd name="connsiteX42" fmla="*/ 412623 w 938879"/>
                  <a:gd name="connsiteY42" fmla="*/ 457200 h 723900"/>
                  <a:gd name="connsiteX43" fmla="*/ 415004 w 938879"/>
                  <a:gd name="connsiteY43" fmla="*/ 464343 h 723900"/>
                  <a:gd name="connsiteX44" fmla="*/ 445960 w 938879"/>
                  <a:gd name="connsiteY44" fmla="*/ 466725 h 723900"/>
                  <a:gd name="connsiteX45" fmla="*/ 467391 w 938879"/>
                  <a:gd name="connsiteY45" fmla="*/ 483393 h 723900"/>
                  <a:gd name="connsiteX46" fmla="*/ 469773 w 938879"/>
                  <a:gd name="connsiteY46" fmla="*/ 490537 h 723900"/>
                  <a:gd name="connsiteX47" fmla="*/ 472154 w 938879"/>
                  <a:gd name="connsiteY47" fmla="*/ 502443 h 723900"/>
                  <a:gd name="connsiteX48" fmla="*/ 512635 w 938879"/>
                  <a:gd name="connsiteY48" fmla="*/ 504825 h 723900"/>
                  <a:gd name="connsiteX49" fmla="*/ 515016 w 938879"/>
                  <a:gd name="connsiteY49" fmla="*/ 511968 h 723900"/>
                  <a:gd name="connsiteX50" fmla="*/ 531685 w 938879"/>
                  <a:gd name="connsiteY50" fmla="*/ 519112 h 723900"/>
                  <a:gd name="connsiteX51" fmla="*/ 536448 w 938879"/>
                  <a:gd name="connsiteY51" fmla="*/ 526256 h 723900"/>
                  <a:gd name="connsiteX52" fmla="*/ 538829 w 938879"/>
                  <a:gd name="connsiteY52" fmla="*/ 533400 h 723900"/>
                  <a:gd name="connsiteX53" fmla="*/ 548354 w 938879"/>
                  <a:gd name="connsiteY53" fmla="*/ 538162 h 723900"/>
                  <a:gd name="connsiteX54" fmla="*/ 572166 w 938879"/>
                  <a:gd name="connsiteY54" fmla="*/ 542925 h 723900"/>
                  <a:gd name="connsiteX55" fmla="*/ 586454 w 938879"/>
                  <a:gd name="connsiteY55" fmla="*/ 552450 h 723900"/>
                  <a:gd name="connsiteX56" fmla="*/ 591216 w 938879"/>
                  <a:gd name="connsiteY56" fmla="*/ 566737 h 723900"/>
                  <a:gd name="connsiteX57" fmla="*/ 593598 w 938879"/>
                  <a:gd name="connsiteY57" fmla="*/ 573881 h 723900"/>
                  <a:gd name="connsiteX58" fmla="*/ 615029 w 938879"/>
                  <a:gd name="connsiteY58" fmla="*/ 578643 h 723900"/>
                  <a:gd name="connsiteX59" fmla="*/ 622173 w 938879"/>
                  <a:gd name="connsiteY59" fmla="*/ 595312 h 723900"/>
                  <a:gd name="connsiteX60" fmla="*/ 650748 w 938879"/>
                  <a:gd name="connsiteY60" fmla="*/ 602456 h 723900"/>
                  <a:gd name="connsiteX61" fmla="*/ 667416 w 938879"/>
                  <a:gd name="connsiteY61" fmla="*/ 604837 h 723900"/>
                  <a:gd name="connsiteX62" fmla="*/ 684085 w 938879"/>
                  <a:gd name="connsiteY62" fmla="*/ 621506 h 723900"/>
                  <a:gd name="connsiteX63" fmla="*/ 691229 w 938879"/>
                  <a:gd name="connsiteY63" fmla="*/ 638175 h 723900"/>
                  <a:gd name="connsiteX64" fmla="*/ 693610 w 938879"/>
                  <a:gd name="connsiteY64" fmla="*/ 645318 h 723900"/>
                  <a:gd name="connsiteX65" fmla="*/ 703135 w 938879"/>
                  <a:gd name="connsiteY65" fmla="*/ 647700 h 723900"/>
                  <a:gd name="connsiteX66" fmla="*/ 719804 w 938879"/>
                  <a:gd name="connsiteY66" fmla="*/ 650081 h 723900"/>
                  <a:gd name="connsiteX67" fmla="*/ 767429 w 938879"/>
                  <a:gd name="connsiteY67" fmla="*/ 654843 h 723900"/>
                  <a:gd name="connsiteX68" fmla="*/ 772191 w 938879"/>
                  <a:gd name="connsiteY68" fmla="*/ 669131 h 723900"/>
                  <a:gd name="connsiteX69" fmla="*/ 781716 w 938879"/>
                  <a:gd name="connsiteY69" fmla="*/ 681037 h 723900"/>
                  <a:gd name="connsiteX70" fmla="*/ 796004 w 938879"/>
                  <a:gd name="connsiteY70" fmla="*/ 683418 h 723900"/>
                  <a:gd name="connsiteX71" fmla="*/ 798385 w 938879"/>
                  <a:gd name="connsiteY71" fmla="*/ 690562 h 723900"/>
                  <a:gd name="connsiteX72" fmla="*/ 807910 w 938879"/>
                  <a:gd name="connsiteY72" fmla="*/ 692943 h 723900"/>
                  <a:gd name="connsiteX73" fmla="*/ 834104 w 938879"/>
                  <a:gd name="connsiteY73" fmla="*/ 695325 h 723900"/>
                  <a:gd name="connsiteX74" fmla="*/ 841248 w 938879"/>
                  <a:gd name="connsiteY74" fmla="*/ 697706 h 723900"/>
                  <a:gd name="connsiteX75" fmla="*/ 865060 w 938879"/>
                  <a:gd name="connsiteY75" fmla="*/ 700087 h 723900"/>
                  <a:gd name="connsiteX76" fmla="*/ 869823 w 938879"/>
                  <a:gd name="connsiteY76" fmla="*/ 709612 h 723900"/>
                  <a:gd name="connsiteX77" fmla="*/ 874585 w 938879"/>
                  <a:gd name="connsiteY77" fmla="*/ 716756 h 723900"/>
                  <a:gd name="connsiteX78" fmla="*/ 881729 w 938879"/>
                  <a:gd name="connsiteY78" fmla="*/ 719137 h 723900"/>
                  <a:gd name="connsiteX79" fmla="*/ 907923 w 938879"/>
                  <a:gd name="connsiteY79" fmla="*/ 721518 h 723900"/>
                  <a:gd name="connsiteX80" fmla="*/ 926973 w 938879"/>
                  <a:gd name="connsiteY80" fmla="*/ 723900 h 723900"/>
                  <a:gd name="connsiteX81" fmla="*/ 938879 w 938879"/>
                  <a:gd name="connsiteY81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76904 w 938879"/>
                  <a:gd name="connsiteY38" fmla="*/ 414337 h 723900"/>
                  <a:gd name="connsiteX39" fmla="*/ 384048 w 938879"/>
                  <a:gd name="connsiteY39" fmla="*/ 416718 h 723900"/>
                  <a:gd name="connsiteX40" fmla="*/ 391191 w 938879"/>
                  <a:gd name="connsiteY40" fmla="*/ 423862 h 723900"/>
                  <a:gd name="connsiteX41" fmla="*/ 407860 w 938879"/>
                  <a:gd name="connsiteY41" fmla="*/ 442912 h 723900"/>
                  <a:gd name="connsiteX42" fmla="*/ 412623 w 938879"/>
                  <a:gd name="connsiteY42" fmla="*/ 457200 h 723900"/>
                  <a:gd name="connsiteX43" fmla="*/ 415004 w 938879"/>
                  <a:gd name="connsiteY43" fmla="*/ 464343 h 723900"/>
                  <a:gd name="connsiteX44" fmla="*/ 455485 w 938879"/>
                  <a:gd name="connsiteY44" fmla="*/ 469107 h 723900"/>
                  <a:gd name="connsiteX45" fmla="*/ 467391 w 938879"/>
                  <a:gd name="connsiteY45" fmla="*/ 483393 h 723900"/>
                  <a:gd name="connsiteX46" fmla="*/ 469773 w 938879"/>
                  <a:gd name="connsiteY46" fmla="*/ 490537 h 723900"/>
                  <a:gd name="connsiteX47" fmla="*/ 472154 w 938879"/>
                  <a:gd name="connsiteY47" fmla="*/ 502443 h 723900"/>
                  <a:gd name="connsiteX48" fmla="*/ 512635 w 938879"/>
                  <a:gd name="connsiteY48" fmla="*/ 504825 h 723900"/>
                  <a:gd name="connsiteX49" fmla="*/ 515016 w 938879"/>
                  <a:gd name="connsiteY49" fmla="*/ 511968 h 723900"/>
                  <a:gd name="connsiteX50" fmla="*/ 531685 w 938879"/>
                  <a:gd name="connsiteY50" fmla="*/ 519112 h 723900"/>
                  <a:gd name="connsiteX51" fmla="*/ 536448 w 938879"/>
                  <a:gd name="connsiteY51" fmla="*/ 526256 h 723900"/>
                  <a:gd name="connsiteX52" fmla="*/ 538829 w 938879"/>
                  <a:gd name="connsiteY52" fmla="*/ 533400 h 723900"/>
                  <a:gd name="connsiteX53" fmla="*/ 548354 w 938879"/>
                  <a:gd name="connsiteY53" fmla="*/ 538162 h 723900"/>
                  <a:gd name="connsiteX54" fmla="*/ 572166 w 938879"/>
                  <a:gd name="connsiteY54" fmla="*/ 542925 h 723900"/>
                  <a:gd name="connsiteX55" fmla="*/ 586454 w 938879"/>
                  <a:gd name="connsiteY55" fmla="*/ 552450 h 723900"/>
                  <a:gd name="connsiteX56" fmla="*/ 591216 w 938879"/>
                  <a:gd name="connsiteY56" fmla="*/ 566737 h 723900"/>
                  <a:gd name="connsiteX57" fmla="*/ 593598 w 938879"/>
                  <a:gd name="connsiteY57" fmla="*/ 573881 h 723900"/>
                  <a:gd name="connsiteX58" fmla="*/ 615029 w 938879"/>
                  <a:gd name="connsiteY58" fmla="*/ 578643 h 723900"/>
                  <a:gd name="connsiteX59" fmla="*/ 622173 w 938879"/>
                  <a:gd name="connsiteY59" fmla="*/ 595312 h 723900"/>
                  <a:gd name="connsiteX60" fmla="*/ 650748 w 938879"/>
                  <a:gd name="connsiteY60" fmla="*/ 602456 h 723900"/>
                  <a:gd name="connsiteX61" fmla="*/ 667416 w 938879"/>
                  <a:gd name="connsiteY61" fmla="*/ 604837 h 723900"/>
                  <a:gd name="connsiteX62" fmla="*/ 684085 w 938879"/>
                  <a:gd name="connsiteY62" fmla="*/ 621506 h 723900"/>
                  <a:gd name="connsiteX63" fmla="*/ 691229 w 938879"/>
                  <a:gd name="connsiteY63" fmla="*/ 638175 h 723900"/>
                  <a:gd name="connsiteX64" fmla="*/ 693610 w 938879"/>
                  <a:gd name="connsiteY64" fmla="*/ 645318 h 723900"/>
                  <a:gd name="connsiteX65" fmla="*/ 703135 w 938879"/>
                  <a:gd name="connsiteY65" fmla="*/ 647700 h 723900"/>
                  <a:gd name="connsiteX66" fmla="*/ 719804 w 938879"/>
                  <a:gd name="connsiteY66" fmla="*/ 650081 h 723900"/>
                  <a:gd name="connsiteX67" fmla="*/ 767429 w 938879"/>
                  <a:gd name="connsiteY67" fmla="*/ 654843 h 723900"/>
                  <a:gd name="connsiteX68" fmla="*/ 772191 w 938879"/>
                  <a:gd name="connsiteY68" fmla="*/ 669131 h 723900"/>
                  <a:gd name="connsiteX69" fmla="*/ 781716 w 938879"/>
                  <a:gd name="connsiteY69" fmla="*/ 681037 h 723900"/>
                  <a:gd name="connsiteX70" fmla="*/ 796004 w 938879"/>
                  <a:gd name="connsiteY70" fmla="*/ 683418 h 723900"/>
                  <a:gd name="connsiteX71" fmla="*/ 798385 w 938879"/>
                  <a:gd name="connsiteY71" fmla="*/ 690562 h 723900"/>
                  <a:gd name="connsiteX72" fmla="*/ 807910 w 938879"/>
                  <a:gd name="connsiteY72" fmla="*/ 692943 h 723900"/>
                  <a:gd name="connsiteX73" fmla="*/ 834104 w 938879"/>
                  <a:gd name="connsiteY73" fmla="*/ 695325 h 723900"/>
                  <a:gd name="connsiteX74" fmla="*/ 841248 w 938879"/>
                  <a:gd name="connsiteY74" fmla="*/ 697706 h 723900"/>
                  <a:gd name="connsiteX75" fmla="*/ 865060 w 938879"/>
                  <a:gd name="connsiteY75" fmla="*/ 700087 h 723900"/>
                  <a:gd name="connsiteX76" fmla="*/ 869823 w 938879"/>
                  <a:gd name="connsiteY76" fmla="*/ 709612 h 723900"/>
                  <a:gd name="connsiteX77" fmla="*/ 874585 w 938879"/>
                  <a:gd name="connsiteY77" fmla="*/ 716756 h 723900"/>
                  <a:gd name="connsiteX78" fmla="*/ 881729 w 938879"/>
                  <a:gd name="connsiteY78" fmla="*/ 719137 h 723900"/>
                  <a:gd name="connsiteX79" fmla="*/ 907923 w 938879"/>
                  <a:gd name="connsiteY79" fmla="*/ 721518 h 723900"/>
                  <a:gd name="connsiteX80" fmla="*/ 926973 w 938879"/>
                  <a:gd name="connsiteY80" fmla="*/ 723900 h 723900"/>
                  <a:gd name="connsiteX81" fmla="*/ 938879 w 938879"/>
                  <a:gd name="connsiteY81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76904 w 938879"/>
                  <a:gd name="connsiteY38" fmla="*/ 414337 h 723900"/>
                  <a:gd name="connsiteX39" fmla="*/ 384048 w 938879"/>
                  <a:gd name="connsiteY39" fmla="*/ 416718 h 723900"/>
                  <a:gd name="connsiteX40" fmla="*/ 407860 w 938879"/>
                  <a:gd name="connsiteY40" fmla="*/ 442912 h 723900"/>
                  <a:gd name="connsiteX41" fmla="*/ 412623 w 938879"/>
                  <a:gd name="connsiteY41" fmla="*/ 457200 h 723900"/>
                  <a:gd name="connsiteX42" fmla="*/ 415004 w 938879"/>
                  <a:gd name="connsiteY42" fmla="*/ 464343 h 723900"/>
                  <a:gd name="connsiteX43" fmla="*/ 455485 w 938879"/>
                  <a:gd name="connsiteY43" fmla="*/ 469107 h 723900"/>
                  <a:gd name="connsiteX44" fmla="*/ 467391 w 938879"/>
                  <a:gd name="connsiteY44" fmla="*/ 483393 h 723900"/>
                  <a:gd name="connsiteX45" fmla="*/ 469773 w 938879"/>
                  <a:gd name="connsiteY45" fmla="*/ 490537 h 723900"/>
                  <a:gd name="connsiteX46" fmla="*/ 472154 w 938879"/>
                  <a:gd name="connsiteY46" fmla="*/ 502443 h 723900"/>
                  <a:gd name="connsiteX47" fmla="*/ 512635 w 938879"/>
                  <a:gd name="connsiteY47" fmla="*/ 504825 h 723900"/>
                  <a:gd name="connsiteX48" fmla="*/ 515016 w 938879"/>
                  <a:gd name="connsiteY48" fmla="*/ 511968 h 723900"/>
                  <a:gd name="connsiteX49" fmla="*/ 531685 w 938879"/>
                  <a:gd name="connsiteY49" fmla="*/ 519112 h 723900"/>
                  <a:gd name="connsiteX50" fmla="*/ 536448 w 938879"/>
                  <a:gd name="connsiteY50" fmla="*/ 526256 h 723900"/>
                  <a:gd name="connsiteX51" fmla="*/ 538829 w 938879"/>
                  <a:gd name="connsiteY51" fmla="*/ 533400 h 723900"/>
                  <a:gd name="connsiteX52" fmla="*/ 548354 w 938879"/>
                  <a:gd name="connsiteY52" fmla="*/ 538162 h 723900"/>
                  <a:gd name="connsiteX53" fmla="*/ 572166 w 938879"/>
                  <a:gd name="connsiteY53" fmla="*/ 542925 h 723900"/>
                  <a:gd name="connsiteX54" fmla="*/ 586454 w 938879"/>
                  <a:gd name="connsiteY54" fmla="*/ 552450 h 723900"/>
                  <a:gd name="connsiteX55" fmla="*/ 591216 w 938879"/>
                  <a:gd name="connsiteY55" fmla="*/ 566737 h 723900"/>
                  <a:gd name="connsiteX56" fmla="*/ 593598 w 938879"/>
                  <a:gd name="connsiteY56" fmla="*/ 573881 h 723900"/>
                  <a:gd name="connsiteX57" fmla="*/ 615029 w 938879"/>
                  <a:gd name="connsiteY57" fmla="*/ 578643 h 723900"/>
                  <a:gd name="connsiteX58" fmla="*/ 622173 w 938879"/>
                  <a:gd name="connsiteY58" fmla="*/ 595312 h 723900"/>
                  <a:gd name="connsiteX59" fmla="*/ 650748 w 938879"/>
                  <a:gd name="connsiteY59" fmla="*/ 602456 h 723900"/>
                  <a:gd name="connsiteX60" fmla="*/ 667416 w 938879"/>
                  <a:gd name="connsiteY60" fmla="*/ 604837 h 723900"/>
                  <a:gd name="connsiteX61" fmla="*/ 684085 w 938879"/>
                  <a:gd name="connsiteY61" fmla="*/ 621506 h 723900"/>
                  <a:gd name="connsiteX62" fmla="*/ 691229 w 938879"/>
                  <a:gd name="connsiteY62" fmla="*/ 638175 h 723900"/>
                  <a:gd name="connsiteX63" fmla="*/ 693610 w 938879"/>
                  <a:gd name="connsiteY63" fmla="*/ 645318 h 723900"/>
                  <a:gd name="connsiteX64" fmla="*/ 703135 w 938879"/>
                  <a:gd name="connsiteY64" fmla="*/ 647700 h 723900"/>
                  <a:gd name="connsiteX65" fmla="*/ 719804 w 938879"/>
                  <a:gd name="connsiteY65" fmla="*/ 650081 h 723900"/>
                  <a:gd name="connsiteX66" fmla="*/ 767429 w 938879"/>
                  <a:gd name="connsiteY66" fmla="*/ 654843 h 723900"/>
                  <a:gd name="connsiteX67" fmla="*/ 772191 w 938879"/>
                  <a:gd name="connsiteY67" fmla="*/ 669131 h 723900"/>
                  <a:gd name="connsiteX68" fmla="*/ 781716 w 938879"/>
                  <a:gd name="connsiteY68" fmla="*/ 681037 h 723900"/>
                  <a:gd name="connsiteX69" fmla="*/ 796004 w 938879"/>
                  <a:gd name="connsiteY69" fmla="*/ 683418 h 723900"/>
                  <a:gd name="connsiteX70" fmla="*/ 798385 w 938879"/>
                  <a:gd name="connsiteY70" fmla="*/ 690562 h 723900"/>
                  <a:gd name="connsiteX71" fmla="*/ 807910 w 938879"/>
                  <a:gd name="connsiteY71" fmla="*/ 692943 h 723900"/>
                  <a:gd name="connsiteX72" fmla="*/ 834104 w 938879"/>
                  <a:gd name="connsiteY72" fmla="*/ 695325 h 723900"/>
                  <a:gd name="connsiteX73" fmla="*/ 841248 w 938879"/>
                  <a:gd name="connsiteY73" fmla="*/ 697706 h 723900"/>
                  <a:gd name="connsiteX74" fmla="*/ 865060 w 938879"/>
                  <a:gd name="connsiteY74" fmla="*/ 700087 h 723900"/>
                  <a:gd name="connsiteX75" fmla="*/ 869823 w 938879"/>
                  <a:gd name="connsiteY75" fmla="*/ 709612 h 723900"/>
                  <a:gd name="connsiteX76" fmla="*/ 874585 w 938879"/>
                  <a:gd name="connsiteY76" fmla="*/ 716756 h 723900"/>
                  <a:gd name="connsiteX77" fmla="*/ 881729 w 938879"/>
                  <a:gd name="connsiteY77" fmla="*/ 719137 h 723900"/>
                  <a:gd name="connsiteX78" fmla="*/ 907923 w 938879"/>
                  <a:gd name="connsiteY78" fmla="*/ 721518 h 723900"/>
                  <a:gd name="connsiteX79" fmla="*/ 926973 w 938879"/>
                  <a:gd name="connsiteY79" fmla="*/ 723900 h 723900"/>
                  <a:gd name="connsiteX80" fmla="*/ 938879 w 938879"/>
                  <a:gd name="connsiteY80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76904 w 938879"/>
                  <a:gd name="connsiteY38" fmla="*/ 414337 h 723900"/>
                  <a:gd name="connsiteX39" fmla="*/ 407860 w 938879"/>
                  <a:gd name="connsiteY39" fmla="*/ 442912 h 723900"/>
                  <a:gd name="connsiteX40" fmla="*/ 412623 w 938879"/>
                  <a:gd name="connsiteY40" fmla="*/ 457200 h 723900"/>
                  <a:gd name="connsiteX41" fmla="*/ 415004 w 938879"/>
                  <a:gd name="connsiteY41" fmla="*/ 464343 h 723900"/>
                  <a:gd name="connsiteX42" fmla="*/ 455485 w 938879"/>
                  <a:gd name="connsiteY42" fmla="*/ 469107 h 723900"/>
                  <a:gd name="connsiteX43" fmla="*/ 467391 w 938879"/>
                  <a:gd name="connsiteY43" fmla="*/ 483393 h 723900"/>
                  <a:gd name="connsiteX44" fmla="*/ 469773 w 938879"/>
                  <a:gd name="connsiteY44" fmla="*/ 490537 h 723900"/>
                  <a:gd name="connsiteX45" fmla="*/ 472154 w 938879"/>
                  <a:gd name="connsiteY45" fmla="*/ 502443 h 723900"/>
                  <a:gd name="connsiteX46" fmla="*/ 512635 w 938879"/>
                  <a:gd name="connsiteY46" fmla="*/ 504825 h 723900"/>
                  <a:gd name="connsiteX47" fmla="*/ 515016 w 938879"/>
                  <a:gd name="connsiteY47" fmla="*/ 511968 h 723900"/>
                  <a:gd name="connsiteX48" fmla="*/ 531685 w 938879"/>
                  <a:gd name="connsiteY48" fmla="*/ 519112 h 723900"/>
                  <a:gd name="connsiteX49" fmla="*/ 536448 w 938879"/>
                  <a:gd name="connsiteY49" fmla="*/ 526256 h 723900"/>
                  <a:gd name="connsiteX50" fmla="*/ 538829 w 938879"/>
                  <a:gd name="connsiteY50" fmla="*/ 533400 h 723900"/>
                  <a:gd name="connsiteX51" fmla="*/ 548354 w 938879"/>
                  <a:gd name="connsiteY51" fmla="*/ 538162 h 723900"/>
                  <a:gd name="connsiteX52" fmla="*/ 572166 w 938879"/>
                  <a:gd name="connsiteY52" fmla="*/ 542925 h 723900"/>
                  <a:gd name="connsiteX53" fmla="*/ 586454 w 938879"/>
                  <a:gd name="connsiteY53" fmla="*/ 552450 h 723900"/>
                  <a:gd name="connsiteX54" fmla="*/ 591216 w 938879"/>
                  <a:gd name="connsiteY54" fmla="*/ 566737 h 723900"/>
                  <a:gd name="connsiteX55" fmla="*/ 593598 w 938879"/>
                  <a:gd name="connsiteY55" fmla="*/ 573881 h 723900"/>
                  <a:gd name="connsiteX56" fmla="*/ 615029 w 938879"/>
                  <a:gd name="connsiteY56" fmla="*/ 578643 h 723900"/>
                  <a:gd name="connsiteX57" fmla="*/ 622173 w 938879"/>
                  <a:gd name="connsiteY57" fmla="*/ 595312 h 723900"/>
                  <a:gd name="connsiteX58" fmla="*/ 650748 w 938879"/>
                  <a:gd name="connsiteY58" fmla="*/ 602456 h 723900"/>
                  <a:gd name="connsiteX59" fmla="*/ 667416 w 938879"/>
                  <a:gd name="connsiteY59" fmla="*/ 604837 h 723900"/>
                  <a:gd name="connsiteX60" fmla="*/ 684085 w 938879"/>
                  <a:gd name="connsiteY60" fmla="*/ 621506 h 723900"/>
                  <a:gd name="connsiteX61" fmla="*/ 691229 w 938879"/>
                  <a:gd name="connsiteY61" fmla="*/ 638175 h 723900"/>
                  <a:gd name="connsiteX62" fmla="*/ 693610 w 938879"/>
                  <a:gd name="connsiteY62" fmla="*/ 645318 h 723900"/>
                  <a:gd name="connsiteX63" fmla="*/ 703135 w 938879"/>
                  <a:gd name="connsiteY63" fmla="*/ 647700 h 723900"/>
                  <a:gd name="connsiteX64" fmla="*/ 719804 w 938879"/>
                  <a:gd name="connsiteY64" fmla="*/ 650081 h 723900"/>
                  <a:gd name="connsiteX65" fmla="*/ 767429 w 938879"/>
                  <a:gd name="connsiteY65" fmla="*/ 654843 h 723900"/>
                  <a:gd name="connsiteX66" fmla="*/ 772191 w 938879"/>
                  <a:gd name="connsiteY66" fmla="*/ 669131 h 723900"/>
                  <a:gd name="connsiteX67" fmla="*/ 781716 w 938879"/>
                  <a:gd name="connsiteY67" fmla="*/ 681037 h 723900"/>
                  <a:gd name="connsiteX68" fmla="*/ 796004 w 938879"/>
                  <a:gd name="connsiteY68" fmla="*/ 683418 h 723900"/>
                  <a:gd name="connsiteX69" fmla="*/ 798385 w 938879"/>
                  <a:gd name="connsiteY69" fmla="*/ 690562 h 723900"/>
                  <a:gd name="connsiteX70" fmla="*/ 807910 w 938879"/>
                  <a:gd name="connsiteY70" fmla="*/ 692943 h 723900"/>
                  <a:gd name="connsiteX71" fmla="*/ 834104 w 938879"/>
                  <a:gd name="connsiteY71" fmla="*/ 695325 h 723900"/>
                  <a:gd name="connsiteX72" fmla="*/ 841248 w 938879"/>
                  <a:gd name="connsiteY72" fmla="*/ 697706 h 723900"/>
                  <a:gd name="connsiteX73" fmla="*/ 865060 w 938879"/>
                  <a:gd name="connsiteY73" fmla="*/ 700087 h 723900"/>
                  <a:gd name="connsiteX74" fmla="*/ 869823 w 938879"/>
                  <a:gd name="connsiteY74" fmla="*/ 709612 h 723900"/>
                  <a:gd name="connsiteX75" fmla="*/ 874585 w 938879"/>
                  <a:gd name="connsiteY75" fmla="*/ 716756 h 723900"/>
                  <a:gd name="connsiteX76" fmla="*/ 881729 w 938879"/>
                  <a:gd name="connsiteY76" fmla="*/ 719137 h 723900"/>
                  <a:gd name="connsiteX77" fmla="*/ 907923 w 938879"/>
                  <a:gd name="connsiteY77" fmla="*/ 721518 h 723900"/>
                  <a:gd name="connsiteX78" fmla="*/ 926973 w 938879"/>
                  <a:gd name="connsiteY78" fmla="*/ 723900 h 723900"/>
                  <a:gd name="connsiteX79" fmla="*/ 938879 w 938879"/>
                  <a:gd name="connsiteY79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81666 w 938879"/>
                  <a:gd name="connsiteY38" fmla="*/ 428625 h 723900"/>
                  <a:gd name="connsiteX39" fmla="*/ 407860 w 938879"/>
                  <a:gd name="connsiteY39" fmla="*/ 442912 h 723900"/>
                  <a:gd name="connsiteX40" fmla="*/ 412623 w 938879"/>
                  <a:gd name="connsiteY40" fmla="*/ 457200 h 723900"/>
                  <a:gd name="connsiteX41" fmla="*/ 415004 w 938879"/>
                  <a:gd name="connsiteY41" fmla="*/ 464343 h 723900"/>
                  <a:gd name="connsiteX42" fmla="*/ 455485 w 938879"/>
                  <a:gd name="connsiteY42" fmla="*/ 469107 h 723900"/>
                  <a:gd name="connsiteX43" fmla="*/ 467391 w 938879"/>
                  <a:gd name="connsiteY43" fmla="*/ 483393 h 723900"/>
                  <a:gd name="connsiteX44" fmla="*/ 469773 w 938879"/>
                  <a:gd name="connsiteY44" fmla="*/ 490537 h 723900"/>
                  <a:gd name="connsiteX45" fmla="*/ 472154 w 938879"/>
                  <a:gd name="connsiteY45" fmla="*/ 502443 h 723900"/>
                  <a:gd name="connsiteX46" fmla="*/ 512635 w 938879"/>
                  <a:gd name="connsiteY46" fmla="*/ 504825 h 723900"/>
                  <a:gd name="connsiteX47" fmla="*/ 515016 w 938879"/>
                  <a:gd name="connsiteY47" fmla="*/ 511968 h 723900"/>
                  <a:gd name="connsiteX48" fmla="*/ 531685 w 938879"/>
                  <a:gd name="connsiteY48" fmla="*/ 519112 h 723900"/>
                  <a:gd name="connsiteX49" fmla="*/ 536448 w 938879"/>
                  <a:gd name="connsiteY49" fmla="*/ 526256 h 723900"/>
                  <a:gd name="connsiteX50" fmla="*/ 538829 w 938879"/>
                  <a:gd name="connsiteY50" fmla="*/ 533400 h 723900"/>
                  <a:gd name="connsiteX51" fmla="*/ 548354 w 938879"/>
                  <a:gd name="connsiteY51" fmla="*/ 538162 h 723900"/>
                  <a:gd name="connsiteX52" fmla="*/ 572166 w 938879"/>
                  <a:gd name="connsiteY52" fmla="*/ 542925 h 723900"/>
                  <a:gd name="connsiteX53" fmla="*/ 586454 w 938879"/>
                  <a:gd name="connsiteY53" fmla="*/ 552450 h 723900"/>
                  <a:gd name="connsiteX54" fmla="*/ 591216 w 938879"/>
                  <a:gd name="connsiteY54" fmla="*/ 566737 h 723900"/>
                  <a:gd name="connsiteX55" fmla="*/ 593598 w 938879"/>
                  <a:gd name="connsiteY55" fmla="*/ 573881 h 723900"/>
                  <a:gd name="connsiteX56" fmla="*/ 615029 w 938879"/>
                  <a:gd name="connsiteY56" fmla="*/ 578643 h 723900"/>
                  <a:gd name="connsiteX57" fmla="*/ 622173 w 938879"/>
                  <a:gd name="connsiteY57" fmla="*/ 595312 h 723900"/>
                  <a:gd name="connsiteX58" fmla="*/ 650748 w 938879"/>
                  <a:gd name="connsiteY58" fmla="*/ 602456 h 723900"/>
                  <a:gd name="connsiteX59" fmla="*/ 667416 w 938879"/>
                  <a:gd name="connsiteY59" fmla="*/ 604837 h 723900"/>
                  <a:gd name="connsiteX60" fmla="*/ 684085 w 938879"/>
                  <a:gd name="connsiteY60" fmla="*/ 621506 h 723900"/>
                  <a:gd name="connsiteX61" fmla="*/ 691229 w 938879"/>
                  <a:gd name="connsiteY61" fmla="*/ 638175 h 723900"/>
                  <a:gd name="connsiteX62" fmla="*/ 693610 w 938879"/>
                  <a:gd name="connsiteY62" fmla="*/ 645318 h 723900"/>
                  <a:gd name="connsiteX63" fmla="*/ 703135 w 938879"/>
                  <a:gd name="connsiteY63" fmla="*/ 647700 h 723900"/>
                  <a:gd name="connsiteX64" fmla="*/ 719804 w 938879"/>
                  <a:gd name="connsiteY64" fmla="*/ 650081 h 723900"/>
                  <a:gd name="connsiteX65" fmla="*/ 767429 w 938879"/>
                  <a:gd name="connsiteY65" fmla="*/ 654843 h 723900"/>
                  <a:gd name="connsiteX66" fmla="*/ 772191 w 938879"/>
                  <a:gd name="connsiteY66" fmla="*/ 669131 h 723900"/>
                  <a:gd name="connsiteX67" fmla="*/ 781716 w 938879"/>
                  <a:gd name="connsiteY67" fmla="*/ 681037 h 723900"/>
                  <a:gd name="connsiteX68" fmla="*/ 796004 w 938879"/>
                  <a:gd name="connsiteY68" fmla="*/ 683418 h 723900"/>
                  <a:gd name="connsiteX69" fmla="*/ 798385 w 938879"/>
                  <a:gd name="connsiteY69" fmla="*/ 690562 h 723900"/>
                  <a:gd name="connsiteX70" fmla="*/ 807910 w 938879"/>
                  <a:gd name="connsiteY70" fmla="*/ 692943 h 723900"/>
                  <a:gd name="connsiteX71" fmla="*/ 834104 w 938879"/>
                  <a:gd name="connsiteY71" fmla="*/ 695325 h 723900"/>
                  <a:gd name="connsiteX72" fmla="*/ 841248 w 938879"/>
                  <a:gd name="connsiteY72" fmla="*/ 697706 h 723900"/>
                  <a:gd name="connsiteX73" fmla="*/ 865060 w 938879"/>
                  <a:gd name="connsiteY73" fmla="*/ 700087 h 723900"/>
                  <a:gd name="connsiteX74" fmla="*/ 869823 w 938879"/>
                  <a:gd name="connsiteY74" fmla="*/ 709612 h 723900"/>
                  <a:gd name="connsiteX75" fmla="*/ 874585 w 938879"/>
                  <a:gd name="connsiteY75" fmla="*/ 716756 h 723900"/>
                  <a:gd name="connsiteX76" fmla="*/ 881729 w 938879"/>
                  <a:gd name="connsiteY76" fmla="*/ 719137 h 723900"/>
                  <a:gd name="connsiteX77" fmla="*/ 907923 w 938879"/>
                  <a:gd name="connsiteY77" fmla="*/ 721518 h 723900"/>
                  <a:gd name="connsiteX78" fmla="*/ 926973 w 938879"/>
                  <a:gd name="connsiteY78" fmla="*/ 723900 h 723900"/>
                  <a:gd name="connsiteX79" fmla="*/ 938879 w 938879"/>
                  <a:gd name="connsiteY79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81666 w 938879"/>
                  <a:gd name="connsiteY38" fmla="*/ 428625 h 723900"/>
                  <a:gd name="connsiteX39" fmla="*/ 412623 w 938879"/>
                  <a:gd name="connsiteY39" fmla="*/ 457200 h 723900"/>
                  <a:gd name="connsiteX40" fmla="*/ 415004 w 938879"/>
                  <a:gd name="connsiteY40" fmla="*/ 464343 h 723900"/>
                  <a:gd name="connsiteX41" fmla="*/ 455485 w 938879"/>
                  <a:gd name="connsiteY41" fmla="*/ 469107 h 723900"/>
                  <a:gd name="connsiteX42" fmla="*/ 467391 w 938879"/>
                  <a:gd name="connsiteY42" fmla="*/ 483393 h 723900"/>
                  <a:gd name="connsiteX43" fmla="*/ 469773 w 938879"/>
                  <a:gd name="connsiteY43" fmla="*/ 490537 h 723900"/>
                  <a:gd name="connsiteX44" fmla="*/ 472154 w 938879"/>
                  <a:gd name="connsiteY44" fmla="*/ 502443 h 723900"/>
                  <a:gd name="connsiteX45" fmla="*/ 512635 w 938879"/>
                  <a:gd name="connsiteY45" fmla="*/ 504825 h 723900"/>
                  <a:gd name="connsiteX46" fmla="*/ 515016 w 938879"/>
                  <a:gd name="connsiteY46" fmla="*/ 511968 h 723900"/>
                  <a:gd name="connsiteX47" fmla="*/ 531685 w 938879"/>
                  <a:gd name="connsiteY47" fmla="*/ 519112 h 723900"/>
                  <a:gd name="connsiteX48" fmla="*/ 536448 w 938879"/>
                  <a:gd name="connsiteY48" fmla="*/ 526256 h 723900"/>
                  <a:gd name="connsiteX49" fmla="*/ 538829 w 938879"/>
                  <a:gd name="connsiteY49" fmla="*/ 533400 h 723900"/>
                  <a:gd name="connsiteX50" fmla="*/ 548354 w 938879"/>
                  <a:gd name="connsiteY50" fmla="*/ 538162 h 723900"/>
                  <a:gd name="connsiteX51" fmla="*/ 572166 w 938879"/>
                  <a:gd name="connsiteY51" fmla="*/ 542925 h 723900"/>
                  <a:gd name="connsiteX52" fmla="*/ 586454 w 938879"/>
                  <a:gd name="connsiteY52" fmla="*/ 552450 h 723900"/>
                  <a:gd name="connsiteX53" fmla="*/ 591216 w 938879"/>
                  <a:gd name="connsiteY53" fmla="*/ 566737 h 723900"/>
                  <a:gd name="connsiteX54" fmla="*/ 593598 w 938879"/>
                  <a:gd name="connsiteY54" fmla="*/ 573881 h 723900"/>
                  <a:gd name="connsiteX55" fmla="*/ 615029 w 938879"/>
                  <a:gd name="connsiteY55" fmla="*/ 578643 h 723900"/>
                  <a:gd name="connsiteX56" fmla="*/ 622173 w 938879"/>
                  <a:gd name="connsiteY56" fmla="*/ 595312 h 723900"/>
                  <a:gd name="connsiteX57" fmla="*/ 650748 w 938879"/>
                  <a:gd name="connsiteY57" fmla="*/ 602456 h 723900"/>
                  <a:gd name="connsiteX58" fmla="*/ 667416 w 938879"/>
                  <a:gd name="connsiteY58" fmla="*/ 604837 h 723900"/>
                  <a:gd name="connsiteX59" fmla="*/ 684085 w 938879"/>
                  <a:gd name="connsiteY59" fmla="*/ 621506 h 723900"/>
                  <a:gd name="connsiteX60" fmla="*/ 691229 w 938879"/>
                  <a:gd name="connsiteY60" fmla="*/ 638175 h 723900"/>
                  <a:gd name="connsiteX61" fmla="*/ 693610 w 938879"/>
                  <a:gd name="connsiteY61" fmla="*/ 645318 h 723900"/>
                  <a:gd name="connsiteX62" fmla="*/ 703135 w 938879"/>
                  <a:gd name="connsiteY62" fmla="*/ 647700 h 723900"/>
                  <a:gd name="connsiteX63" fmla="*/ 719804 w 938879"/>
                  <a:gd name="connsiteY63" fmla="*/ 650081 h 723900"/>
                  <a:gd name="connsiteX64" fmla="*/ 767429 w 938879"/>
                  <a:gd name="connsiteY64" fmla="*/ 654843 h 723900"/>
                  <a:gd name="connsiteX65" fmla="*/ 772191 w 938879"/>
                  <a:gd name="connsiteY65" fmla="*/ 669131 h 723900"/>
                  <a:gd name="connsiteX66" fmla="*/ 781716 w 938879"/>
                  <a:gd name="connsiteY66" fmla="*/ 681037 h 723900"/>
                  <a:gd name="connsiteX67" fmla="*/ 796004 w 938879"/>
                  <a:gd name="connsiteY67" fmla="*/ 683418 h 723900"/>
                  <a:gd name="connsiteX68" fmla="*/ 798385 w 938879"/>
                  <a:gd name="connsiteY68" fmla="*/ 690562 h 723900"/>
                  <a:gd name="connsiteX69" fmla="*/ 807910 w 938879"/>
                  <a:gd name="connsiteY69" fmla="*/ 692943 h 723900"/>
                  <a:gd name="connsiteX70" fmla="*/ 834104 w 938879"/>
                  <a:gd name="connsiteY70" fmla="*/ 695325 h 723900"/>
                  <a:gd name="connsiteX71" fmla="*/ 841248 w 938879"/>
                  <a:gd name="connsiteY71" fmla="*/ 697706 h 723900"/>
                  <a:gd name="connsiteX72" fmla="*/ 865060 w 938879"/>
                  <a:gd name="connsiteY72" fmla="*/ 700087 h 723900"/>
                  <a:gd name="connsiteX73" fmla="*/ 869823 w 938879"/>
                  <a:gd name="connsiteY73" fmla="*/ 709612 h 723900"/>
                  <a:gd name="connsiteX74" fmla="*/ 874585 w 938879"/>
                  <a:gd name="connsiteY74" fmla="*/ 716756 h 723900"/>
                  <a:gd name="connsiteX75" fmla="*/ 881729 w 938879"/>
                  <a:gd name="connsiteY75" fmla="*/ 719137 h 723900"/>
                  <a:gd name="connsiteX76" fmla="*/ 907923 w 938879"/>
                  <a:gd name="connsiteY76" fmla="*/ 721518 h 723900"/>
                  <a:gd name="connsiteX77" fmla="*/ 926973 w 938879"/>
                  <a:gd name="connsiteY77" fmla="*/ 723900 h 723900"/>
                  <a:gd name="connsiteX78" fmla="*/ 938879 w 938879"/>
                  <a:gd name="connsiteY78" fmla="*/ 716756 h 723900"/>
                  <a:gd name="connsiteX0" fmla="*/ 3048 w 2462879"/>
                  <a:gd name="connsiteY0" fmla="*/ 0 h 1007417"/>
                  <a:gd name="connsiteX1" fmla="*/ 666 w 2462879"/>
                  <a:gd name="connsiteY1" fmla="*/ 33337 h 1007417"/>
                  <a:gd name="connsiteX2" fmla="*/ 3048 w 2462879"/>
                  <a:gd name="connsiteY2" fmla="*/ 50006 h 1007417"/>
                  <a:gd name="connsiteX3" fmla="*/ 36385 w 2462879"/>
                  <a:gd name="connsiteY3" fmla="*/ 52387 h 1007417"/>
                  <a:gd name="connsiteX4" fmla="*/ 34004 w 2462879"/>
                  <a:gd name="connsiteY4" fmla="*/ 73818 h 1007417"/>
                  <a:gd name="connsiteX5" fmla="*/ 31623 w 2462879"/>
                  <a:gd name="connsiteY5" fmla="*/ 90487 h 1007417"/>
                  <a:gd name="connsiteX6" fmla="*/ 34004 w 2462879"/>
                  <a:gd name="connsiteY6" fmla="*/ 100012 h 1007417"/>
                  <a:gd name="connsiteX7" fmla="*/ 50673 w 2462879"/>
                  <a:gd name="connsiteY7" fmla="*/ 97631 h 1007417"/>
                  <a:gd name="connsiteX8" fmla="*/ 57816 w 2462879"/>
                  <a:gd name="connsiteY8" fmla="*/ 100012 h 1007417"/>
                  <a:gd name="connsiteX9" fmla="*/ 62579 w 2462879"/>
                  <a:gd name="connsiteY9" fmla="*/ 121443 h 1007417"/>
                  <a:gd name="connsiteX10" fmla="*/ 69723 w 2462879"/>
                  <a:gd name="connsiteY10" fmla="*/ 126206 h 1007417"/>
                  <a:gd name="connsiteX11" fmla="*/ 79248 w 2462879"/>
                  <a:gd name="connsiteY11" fmla="*/ 128587 h 1007417"/>
                  <a:gd name="connsiteX12" fmla="*/ 81629 w 2462879"/>
                  <a:gd name="connsiteY12" fmla="*/ 145256 h 1007417"/>
                  <a:gd name="connsiteX13" fmla="*/ 105441 w 2462879"/>
                  <a:gd name="connsiteY13" fmla="*/ 142875 h 1007417"/>
                  <a:gd name="connsiteX14" fmla="*/ 103060 w 2462879"/>
                  <a:gd name="connsiteY14" fmla="*/ 171450 h 1007417"/>
                  <a:gd name="connsiteX15" fmla="*/ 134016 w 2462879"/>
                  <a:gd name="connsiteY15" fmla="*/ 178593 h 1007417"/>
                  <a:gd name="connsiteX16" fmla="*/ 129254 w 2462879"/>
                  <a:gd name="connsiteY16" fmla="*/ 216693 h 1007417"/>
                  <a:gd name="connsiteX17" fmla="*/ 153066 w 2462879"/>
                  <a:gd name="connsiteY17" fmla="*/ 223837 h 1007417"/>
                  <a:gd name="connsiteX18" fmla="*/ 157829 w 2462879"/>
                  <a:gd name="connsiteY18" fmla="*/ 230981 h 1007417"/>
                  <a:gd name="connsiteX19" fmla="*/ 162591 w 2462879"/>
                  <a:gd name="connsiteY19" fmla="*/ 247650 h 1007417"/>
                  <a:gd name="connsiteX20" fmla="*/ 176879 w 2462879"/>
                  <a:gd name="connsiteY20" fmla="*/ 254793 h 1007417"/>
                  <a:gd name="connsiteX21" fmla="*/ 188785 w 2462879"/>
                  <a:gd name="connsiteY21" fmla="*/ 266700 h 1007417"/>
                  <a:gd name="connsiteX22" fmla="*/ 195929 w 2462879"/>
                  <a:gd name="connsiteY22" fmla="*/ 269081 h 1007417"/>
                  <a:gd name="connsiteX23" fmla="*/ 210216 w 2462879"/>
                  <a:gd name="connsiteY23" fmla="*/ 278606 h 1007417"/>
                  <a:gd name="connsiteX24" fmla="*/ 214979 w 2462879"/>
                  <a:gd name="connsiteY24" fmla="*/ 285750 h 1007417"/>
                  <a:gd name="connsiteX25" fmla="*/ 231648 w 2462879"/>
                  <a:gd name="connsiteY25" fmla="*/ 295275 h 1007417"/>
                  <a:gd name="connsiteX26" fmla="*/ 238791 w 2462879"/>
                  <a:gd name="connsiteY26" fmla="*/ 309562 h 1007417"/>
                  <a:gd name="connsiteX27" fmla="*/ 245935 w 2462879"/>
                  <a:gd name="connsiteY27" fmla="*/ 314325 h 1007417"/>
                  <a:gd name="connsiteX28" fmla="*/ 250698 w 2462879"/>
                  <a:gd name="connsiteY28" fmla="*/ 323850 h 1007417"/>
                  <a:gd name="connsiteX29" fmla="*/ 257841 w 2462879"/>
                  <a:gd name="connsiteY29" fmla="*/ 326231 h 1007417"/>
                  <a:gd name="connsiteX30" fmla="*/ 264985 w 2462879"/>
                  <a:gd name="connsiteY30" fmla="*/ 333375 h 1007417"/>
                  <a:gd name="connsiteX31" fmla="*/ 281654 w 2462879"/>
                  <a:gd name="connsiteY31" fmla="*/ 354806 h 1007417"/>
                  <a:gd name="connsiteX32" fmla="*/ 284035 w 2462879"/>
                  <a:gd name="connsiteY32" fmla="*/ 373856 h 1007417"/>
                  <a:gd name="connsiteX33" fmla="*/ 293560 w 2462879"/>
                  <a:gd name="connsiteY33" fmla="*/ 371475 h 1007417"/>
                  <a:gd name="connsiteX34" fmla="*/ 331660 w 2462879"/>
                  <a:gd name="connsiteY34" fmla="*/ 373856 h 1007417"/>
                  <a:gd name="connsiteX35" fmla="*/ 343566 w 2462879"/>
                  <a:gd name="connsiteY35" fmla="*/ 383381 h 1007417"/>
                  <a:gd name="connsiteX36" fmla="*/ 357854 w 2462879"/>
                  <a:gd name="connsiteY36" fmla="*/ 392906 h 1007417"/>
                  <a:gd name="connsiteX37" fmla="*/ 372141 w 2462879"/>
                  <a:gd name="connsiteY37" fmla="*/ 407193 h 1007417"/>
                  <a:gd name="connsiteX38" fmla="*/ 381666 w 2462879"/>
                  <a:gd name="connsiteY38" fmla="*/ 428625 h 1007417"/>
                  <a:gd name="connsiteX39" fmla="*/ 412623 w 2462879"/>
                  <a:gd name="connsiteY39" fmla="*/ 457200 h 1007417"/>
                  <a:gd name="connsiteX40" fmla="*/ 415004 w 2462879"/>
                  <a:gd name="connsiteY40" fmla="*/ 464343 h 1007417"/>
                  <a:gd name="connsiteX41" fmla="*/ 455485 w 2462879"/>
                  <a:gd name="connsiteY41" fmla="*/ 469107 h 1007417"/>
                  <a:gd name="connsiteX42" fmla="*/ 467391 w 2462879"/>
                  <a:gd name="connsiteY42" fmla="*/ 483393 h 1007417"/>
                  <a:gd name="connsiteX43" fmla="*/ 469773 w 2462879"/>
                  <a:gd name="connsiteY43" fmla="*/ 490537 h 1007417"/>
                  <a:gd name="connsiteX44" fmla="*/ 472154 w 2462879"/>
                  <a:gd name="connsiteY44" fmla="*/ 502443 h 1007417"/>
                  <a:gd name="connsiteX45" fmla="*/ 512635 w 2462879"/>
                  <a:gd name="connsiteY45" fmla="*/ 504825 h 1007417"/>
                  <a:gd name="connsiteX46" fmla="*/ 515016 w 2462879"/>
                  <a:gd name="connsiteY46" fmla="*/ 511968 h 1007417"/>
                  <a:gd name="connsiteX47" fmla="*/ 531685 w 2462879"/>
                  <a:gd name="connsiteY47" fmla="*/ 519112 h 1007417"/>
                  <a:gd name="connsiteX48" fmla="*/ 536448 w 2462879"/>
                  <a:gd name="connsiteY48" fmla="*/ 526256 h 1007417"/>
                  <a:gd name="connsiteX49" fmla="*/ 538829 w 2462879"/>
                  <a:gd name="connsiteY49" fmla="*/ 533400 h 1007417"/>
                  <a:gd name="connsiteX50" fmla="*/ 548354 w 2462879"/>
                  <a:gd name="connsiteY50" fmla="*/ 538162 h 1007417"/>
                  <a:gd name="connsiteX51" fmla="*/ 572166 w 2462879"/>
                  <a:gd name="connsiteY51" fmla="*/ 542925 h 1007417"/>
                  <a:gd name="connsiteX52" fmla="*/ 586454 w 2462879"/>
                  <a:gd name="connsiteY52" fmla="*/ 552450 h 1007417"/>
                  <a:gd name="connsiteX53" fmla="*/ 591216 w 2462879"/>
                  <a:gd name="connsiteY53" fmla="*/ 566737 h 1007417"/>
                  <a:gd name="connsiteX54" fmla="*/ 593598 w 2462879"/>
                  <a:gd name="connsiteY54" fmla="*/ 573881 h 1007417"/>
                  <a:gd name="connsiteX55" fmla="*/ 615029 w 2462879"/>
                  <a:gd name="connsiteY55" fmla="*/ 578643 h 1007417"/>
                  <a:gd name="connsiteX56" fmla="*/ 622173 w 2462879"/>
                  <a:gd name="connsiteY56" fmla="*/ 595312 h 1007417"/>
                  <a:gd name="connsiteX57" fmla="*/ 650748 w 2462879"/>
                  <a:gd name="connsiteY57" fmla="*/ 602456 h 1007417"/>
                  <a:gd name="connsiteX58" fmla="*/ 667416 w 2462879"/>
                  <a:gd name="connsiteY58" fmla="*/ 604837 h 1007417"/>
                  <a:gd name="connsiteX59" fmla="*/ 684085 w 2462879"/>
                  <a:gd name="connsiteY59" fmla="*/ 621506 h 1007417"/>
                  <a:gd name="connsiteX60" fmla="*/ 691229 w 2462879"/>
                  <a:gd name="connsiteY60" fmla="*/ 638175 h 1007417"/>
                  <a:gd name="connsiteX61" fmla="*/ 693610 w 2462879"/>
                  <a:gd name="connsiteY61" fmla="*/ 645318 h 1007417"/>
                  <a:gd name="connsiteX62" fmla="*/ 703135 w 2462879"/>
                  <a:gd name="connsiteY62" fmla="*/ 647700 h 1007417"/>
                  <a:gd name="connsiteX63" fmla="*/ 719804 w 2462879"/>
                  <a:gd name="connsiteY63" fmla="*/ 650081 h 1007417"/>
                  <a:gd name="connsiteX64" fmla="*/ 767429 w 2462879"/>
                  <a:gd name="connsiteY64" fmla="*/ 654843 h 1007417"/>
                  <a:gd name="connsiteX65" fmla="*/ 772191 w 2462879"/>
                  <a:gd name="connsiteY65" fmla="*/ 669131 h 1007417"/>
                  <a:gd name="connsiteX66" fmla="*/ 781716 w 2462879"/>
                  <a:gd name="connsiteY66" fmla="*/ 681037 h 1007417"/>
                  <a:gd name="connsiteX67" fmla="*/ 796004 w 2462879"/>
                  <a:gd name="connsiteY67" fmla="*/ 683418 h 1007417"/>
                  <a:gd name="connsiteX68" fmla="*/ 798385 w 2462879"/>
                  <a:gd name="connsiteY68" fmla="*/ 690562 h 1007417"/>
                  <a:gd name="connsiteX69" fmla="*/ 807910 w 2462879"/>
                  <a:gd name="connsiteY69" fmla="*/ 692943 h 1007417"/>
                  <a:gd name="connsiteX70" fmla="*/ 834104 w 2462879"/>
                  <a:gd name="connsiteY70" fmla="*/ 695325 h 1007417"/>
                  <a:gd name="connsiteX71" fmla="*/ 841248 w 2462879"/>
                  <a:gd name="connsiteY71" fmla="*/ 697706 h 1007417"/>
                  <a:gd name="connsiteX72" fmla="*/ 865060 w 2462879"/>
                  <a:gd name="connsiteY72" fmla="*/ 700087 h 1007417"/>
                  <a:gd name="connsiteX73" fmla="*/ 869823 w 2462879"/>
                  <a:gd name="connsiteY73" fmla="*/ 709612 h 1007417"/>
                  <a:gd name="connsiteX74" fmla="*/ 874585 w 2462879"/>
                  <a:gd name="connsiteY74" fmla="*/ 716756 h 1007417"/>
                  <a:gd name="connsiteX75" fmla="*/ 881729 w 2462879"/>
                  <a:gd name="connsiteY75" fmla="*/ 719137 h 1007417"/>
                  <a:gd name="connsiteX76" fmla="*/ 907923 w 2462879"/>
                  <a:gd name="connsiteY76" fmla="*/ 721518 h 1007417"/>
                  <a:gd name="connsiteX77" fmla="*/ 926973 w 2462879"/>
                  <a:gd name="connsiteY77" fmla="*/ 723900 h 1007417"/>
                  <a:gd name="connsiteX78" fmla="*/ 2462879 w 2462879"/>
                  <a:gd name="connsiteY78" fmla="*/ 1007269 h 1007417"/>
                  <a:gd name="connsiteX0" fmla="*/ 3048 w 2462879"/>
                  <a:gd name="connsiteY0" fmla="*/ 0 h 1007416"/>
                  <a:gd name="connsiteX1" fmla="*/ 666 w 2462879"/>
                  <a:gd name="connsiteY1" fmla="*/ 33337 h 1007416"/>
                  <a:gd name="connsiteX2" fmla="*/ 3048 w 2462879"/>
                  <a:gd name="connsiteY2" fmla="*/ 50006 h 1007416"/>
                  <a:gd name="connsiteX3" fmla="*/ 36385 w 2462879"/>
                  <a:gd name="connsiteY3" fmla="*/ 52387 h 1007416"/>
                  <a:gd name="connsiteX4" fmla="*/ 34004 w 2462879"/>
                  <a:gd name="connsiteY4" fmla="*/ 73818 h 1007416"/>
                  <a:gd name="connsiteX5" fmla="*/ 31623 w 2462879"/>
                  <a:gd name="connsiteY5" fmla="*/ 90487 h 1007416"/>
                  <a:gd name="connsiteX6" fmla="*/ 34004 w 2462879"/>
                  <a:gd name="connsiteY6" fmla="*/ 100012 h 1007416"/>
                  <a:gd name="connsiteX7" fmla="*/ 50673 w 2462879"/>
                  <a:gd name="connsiteY7" fmla="*/ 97631 h 1007416"/>
                  <a:gd name="connsiteX8" fmla="*/ 57816 w 2462879"/>
                  <a:gd name="connsiteY8" fmla="*/ 100012 h 1007416"/>
                  <a:gd name="connsiteX9" fmla="*/ 62579 w 2462879"/>
                  <a:gd name="connsiteY9" fmla="*/ 121443 h 1007416"/>
                  <a:gd name="connsiteX10" fmla="*/ 69723 w 2462879"/>
                  <a:gd name="connsiteY10" fmla="*/ 126206 h 1007416"/>
                  <a:gd name="connsiteX11" fmla="*/ 79248 w 2462879"/>
                  <a:gd name="connsiteY11" fmla="*/ 128587 h 1007416"/>
                  <a:gd name="connsiteX12" fmla="*/ 81629 w 2462879"/>
                  <a:gd name="connsiteY12" fmla="*/ 145256 h 1007416"/>
                  <a:gd name="connsiteX13" fmla="*/ 105441 w 2462879"/>
                  <a:gd name="connsiteY13" fmla="*/ 142875 h 1007416"/>
                  <a:gd name="connsiteX14" fmla="*/ 103060 w 2462879"/>
                  <a:gd name="connsiteY14" fmla="*/ 171450 h 1007416"/>
                  <a:gd name="connsiteX15" fmla="*/ 134016 w 2462879"/>
                  <a:gd name="connsiteY15" fmla="*/ 178593 h 1007416"/>
                  <a:gd name="connsiteX16" fmla="*/ 129254 w 2462879"/>
                  <a:gd name="connsiteY16" fmla="*/ 216693 h 1007416"/>
                  <a:gd name="connsiteX17" fmla="*/ 153066 w 2462879"/>
                  <a:gd name="connsiteY17" fmla="*/ 223837 h 1007416"/>
                  <a:gd name="connsiteX18" fmla="*/ 157829 w 2462879"/>
                  <a:gd name="connsiteY18" fmla="*/ 230981 h 1007416"/>
                  <a:gd name="connsiteX19" fmla="*/ 162591 w 2462879"/>
                  <a:gd name="connsiteY19" fmla="*/ 247650 h 1007416"/>
                  <a:gd name="connsiteX20" fmla="*/ 176879 w 2462879"/>
                  <a:gd name="connsiteY20" fmla="*/ 254793 h 1007416"/>
                  <a:gd name="connsiteX21" fmla="*/ 188785 w 2462879"/>
                  <a:gd name="connsiteY21" fmla="*/ 266700 h 1007416"/>
                  <a:gd name="connsiteX22" fmla="*/ 195929 w 2462879"/>
                  <a:gd name="connsiteY22" fmla="*/ 269081 h 1007416"/>
                  <a:gd name="connsiteX23" fmla="*/ 210216 w 2462879"/>
                  <a:gd name="connsiteY23" fmla="*/ 278606 h 1007416"/>
                  <a:gd name="connsiteX24" fmla="*/ 214979 w 2462879"/>
                  <a:gd name="connsiteY24" fmla="*/ 285750 h 1007416"/>
                  <a:gd name="connsiteX25" fmla="*/ 231648 w 2462879"/>
                  <a:gd name="connsiteY25" fmla="*/ 295275 h 1007416"/>
                  <a:gd name="connsiteX26" fmla="*/ 238791 w 2462879"/>
                  <a:gd name="connsiteY26" fmla="*/ 309562 h 1007416"/>
                  <a:gd name="connsiteX27" fmla="*/ 245935 w 2462879"/>
                  <a:gd name="connsiteY27" fmla="*/ 314325 h 1007416"/>
                  <a:gd name="connsiteX28" fmla="*/ 250698 w 2462879"/>
                  <a:gd name="connsiteY28" fmla="*/ 323850 h 1007416"/>
                  <a:gd name="connsiteX29" fmla="*/ 257841 w 2462879"/>
                  <a:gd name="connsiteY29" fmla="*/ 326231 h 1007416"/>
                  <a:gd name="connsiteX30" fmla="*/ 264985 w 2462879"/>
                  <a:gd name="connsiteY30" fmla="*/ 333375 h 1007416"/>
                  <a:gd name="connsiteX31" fmla="*/ 281654 w 2462879"/>
                  <a:gd name="connsiteY31" fmla="*/ 354806 h 1007416"/>
                  <a:gd name="connsiteX32" fmla="*/ 284035 w 2462879"/>
                  <a:gd name="connsiteY32" fmla="*/ 373856 h 1007416"/>
                  <a:gd name="connsiteX33" fmla="*/ 293560 w 2462879"/>
                  <a:gd name="connsiteY33" fmla="*/ 371475 h 1007416"/>
                  <a:gd name="connsiteX34" fmla="*/ 331660 w 2462879"/>
                  <a:gd name="connsiteY34" fmla="*/ 373856 h 1007416"/>
                  <a:gd name="connsiteX35" fmla="*/ 343566 w 2462879"/>
                  <a:gd name="connsiteY35" fmla="*/ 383381 h 1007416"/>
                  <a:gd name="connsiteX36" fmla="*/ 357854 w 2462879"/>
                  <a:gd name="connsiteY36" fmla="*/ 392906 h 1007416"/>
                  <a:gd name="connsiteX37" fmla="*/ 372141 w 2462879"/>
                  <a:gd name="connsiteY37" fmla="*/ 407193 h 1007416"/>
                  <a:gd name="connsiteX38" fmla="*/ 381666 w 2462879"/>
                  <a:gd name="connsiteY38" fmla="*/ 428625 h 1007416"/>
                  <a:gd name="connsiteX39" fmla="*/ 412623 w 2462879"/>
                  <a:gd name="connsiteY39" fmla="*/ 457200 h 1007416"/>
                  <a:gd name="connsiteX40" fmla="*/ 415004 w 2462879"/>
                  <a:gd name="connsiteY40" fmla="*/ 464343 h 1007416"/>
                  <a:gd name="connsiteX41" fmla="*/ 455485 w 2462879"/>
                  <a:gd name="connsiteY41" fmla="*/ 469107 h 1007416"/>
                  <a:gd name="connsiteX42" fmla="*/ 467391 w 2462879"/>
                  <a:gd name="connsiteY42" fmla="*/ 483393 h 1007416"/>
                  <a:gd name="connsiteX43" fmla="*/ 469773 w 2462879"/>
                  <a:gd name="connsiteY43" fmla="*/ 490537 h 1007416"/>
                  <a:gd name="connsiteX44" fmla="*/ 472154 w 2462879"/>
                  <a:gd name="connsiteY44" fmla="*/ 502443 h 1007416"/>
                  <a:gd name="connsiteX45" fmla="*/ 512635 w 2462879"/>
                  <a:gd name="connsiteY45" fmla="*/ 504825 h 1007416"/>
                  <a:gd name="connsiteX46" fmla="*/ 515016 w 2462879"/>
                  <a:gd name="connsiteY46" fmla="*/ 511968 h 1007416"/>
                  <a:gd name="connsiteX47" fmla="*/ 531685 w 2462879"/>
                  <a:gd name="connsiteY47" fmla="*/ 519112 h 1007416"/>
                  <a:gd name="connsiteX48" fmla="*/ 536448 w 2462879"/>
                  <a:gd name="connsiteY48" fmla="*/ 526256 h 1007416"/>
                  <a:gd name="connsiteX49" fmla="*/ 538829 w 2462879"/>
                  <a:gd name="connsiteY49" fmla="*/ 533400 h 1007416"/>
                  <a:gd name="connsiteX50" fmla="*/ 548354 w 2462879"/>
                  <a:gd name="connsiteY50" fmla="*/ 538162 h 1007416"/>
                  <a:gd name="connsiteX51" fmla="*/ 572166 w 2462879"/>
                  <a:gd name="connsiteY51" fmla="*/ 542925 h 1007416"/>
                  <a:gd name="connsiteX52" fmla="*/ 586454 w 2462879"/>
                  <a:gd name="connsiteY52" fmla="*/ 552450 h 1007416"/>
                  <a:gd name="connsiteX53" fmla="*/ 591216 w 2462879"/>
                  <a:gd name="connsiteY53" fmla="*/ 566737 h 1007416"/>
                  <a:gd name="connsiteX54" fmla="*/ 593598 w 2462879"/>
                  <a:gd name="connsiteY54" fmla="*/ 573881 h 1007416"/>
                  <a:gd name="connsiteX55" fmla="*/ 615029 w 2462879"/>
                  <a:gd name="connsiteY55" fmla="*/ 578643 h 1007416"/>
                  <a:gd name="connsiteX56" fmla="*/ 622173 w 2462879"/>
                  <a:gd name="connsiteY56" fmla="*/ 595312 h 1007416"/>
                  <a:gd name="connsiteX57" fmla="*/ 650748 w 2462879"/>
                  <a:gd name="connsiteY57" fmla="*/ 602456 h 1007416"/>
                  <a:gd name="connsiteX58" fmla="*/ 667416 w 2462879"/>
                  <a:gd name="connsiteY58" fmla="*/ 604837 h 1007416"/>
                  <a:gd name="connsiteX59" fmla="*/ 684085 w 2462879"/>
                  <a:gd name="connsiteY59" fmla="*/ 621506 h 1007416"/>
                  <a:gd name="connsiteX60" fmla="*/ 691229 w 2462879"/>
                  <a:gd name="connsiteY60" fmla="*/ 638175 h 1007416"/>
                  <a:gd name="connsiteX61" fmla="*/ 693610 w 2462879"/>
                  <a:gd name="connsiteY61" fmla="*/ 645318 h 1007416"/>
                  <a:gd name="connsiteX62" fmla="*/ 703135 w 2462879"/>
                  <a:gd name="connsiteY62" fmla="*/ 647700 h 1007416"/>
                  <a:gd name="connsiteX63" fmla="*/ 719804 w 2462879"/>
                  <a:gd name="connsiteY63" fmla="*/ 650081 h 1007416"/>
                  <a:gd name="connsiteX64" fmla="*/ 767429 w 2462879"/>
                  <a:gd name="connsiteY64" fmla="*/ 654843 h 1007416"/>
                  <a:gd name="connsiteX65" fmla="*/ 772191 w 2462879"/>
                  <a:gd name="connsiteY65" fmla="*/ 669131 h 1007416"/>
                  <a:gd name="connsiteX66" fmla="*/ 781716 w 2462879"/>
                  <a:gd name="connsiteY66" fmla="*/ 681037 h 1007416"/>
                  <a:gd name="connsiteX67" fmla="*/ 796004 w 2462879"/>
                  <a:gd name="connsiteY67" fmla="*/ 683418 h 1007416"/>
                  <a:gd name="connsiteX68" fmla="*/ 798385 w 2462879"/>
                  <a:gd name="connsiteY68" fmla="*/ 690562 h 1007416"/>
                  <a:gd name="connsiteX69" fmla="*/ 807910 w 2462879"/>
                  <a:gd name="connsiteY69" fmla="*/ 692943 h 1007416"/>
                  <a:gd name="connsiteX70" fmla="*/ 834104 w 2462879"/>
                  <a:gd name="connsiteY70" fmla="*/ 695325 h 1007416"/>
                  <a:gd name="connsiteX71" fmla="*/ 841248 w 2462879"/>
                  <a:gd name="connsiteY71" fmla="*/ 697706 h 1007416"/>
                  <a:gd name="connsiteX72" fmla="*/ 865060 w 2462879"/>
                  <a:gd name="connsiteY72" fmla="*/ 700087 h 1007416"/>
                  <a:gd name="connsiteX73" fmla="*/ 869823 w 2462879"/>
                  <a:gd name="connsiteY73" fmla="*/ 709612 h 1007416"/>
                  <a:gd name="connsiteX74" fmla="*/ 874585 w 2462879"/>
                  <a:gd name="connsiteY74" fmla="*/ 716756 h 1007416"/>
                  <a:gd name="connsiteX75" fmla="*/ 881729 w 2462879"/>
                  <a:gd name="connsiteY75" fmla="*/ 719137 h 1007416"/>
                  <a:gd name="connsiteX76" fmla="*/ 907923 w 2462879"/>
                  <a:gd name="connsiteY76" fmla="*/ 721518 h 1007416"/>
                  <a:gd name="connsiteX77" fmla="*/ 946023 w 2462879"/>
                  <a:gd name="connsiteY77" fmla="*/ 721518 h 1007416"/>
                  <a:gd name="connsiteX78" fmla="*/ 2462879 w 2462879"/>
                  <a:gd name="connsiteY78" fmla="*/ 1007269 h 1007416"/>
                  <a:gd name="connsiteX0" fmla="*/ 3048 w 2462879"/>
                  <a:gd name="connsiteY0" fmla="*/ 0 h 1007416"/>
                  <a:gd name="connsiteX1" fmla="*/ 666 w 2462879"/>
                  <a:gd name="connsiteY1" fmla="*/ 33337 h 1007416"/>
                  <a:gd name="connsiteX2" fmla="*/ 3048 w 2462879"/>
                  <a:gd name="connsiteY2" fmla="*/ 50006 h 1007416"/>
                  <a:gd name="connsiteX3" fmla="*/ 36385 w 2462879"/>
                  <a:gd name="connsiteY3" fmla="*/ 52387 h 1007416"/>
                  <a:gd name="connsiteX4" fmla="*/ 34004 w 2462879"/>
                  <a:gd name="connsiteY4" fmla="*/ 73818 h 1007416"/>
                  <a:gd name="connsiteX5" fmla="*/ 31623 w 2462879"/>
                  <a:gd name="connsiteY5" fmla="*/ 90487 h 1007416"/>
                  <a:gd name="connsiteX6" fmla="*/ 34004 w 2462879"/>
                  <a:gd name="connsiteY6" fmla="*/ 100012 h 1007416"/>
                  <a:gd name="connsiteX7" fmla="*/ 50673 w 2462879"/>
                  <a:gd name="connsiteY7" fmla="*/ 97631 h 1007416"/>
                  <a:gd name="connsiteX8" fmla="*/ 57816 w 2462879"/>
                  <a:gd name="connsiteY8" fmla="*/ 100012 h 1007416"/>
                  <a:gd name="connsiteX9" fmla="*/ 62579 w 2462879"/>
                  <a:gd name="connsiteY9" fmla="*/ 121443 h 1007416"/>
                  <a:gd name="connsiteX10" fmla="*/ 69723 w 2462879"/>
                  <a:gd name="connsiteY10" fmla="*/ 126206 h 1007416"/>
                  <a:gd name="connsiteX11" fmla="*/ 79248 w 2462879"/>
                  <a:gd name="connsiteY11" fmla="*/ 128587 h 1007416"/>
                  <a:gd name="connsiteX12" fmla="*/ 81629 w 2462879"/>
                  <a:gd name="connsiteY12" fmla="*/ 145256 h 1007416"/>
                  <a:gd name="connsiteX13" fmla="*/ 105441 w 2462879"/>
                  <a:gd name="connsiteY13" fmla="*/ 142875 h 1007416"/>
                  <a:gd name="connsiteX14" fmla="*/ 103060 w 2462879"/>
                  <a:gd name="connsiteY14" fmla="*/ 171450 h 1007416"/>
                  <a:gd name="connsiteX15" fmla="*/ 134016 w 2462879"/>
                  <a:gd name="connsiteY15" fmla="*/ 178593 h 1007416"/>
                  <a:gd name="connsiteX16" fmla="*/ 129254 w 2462879"/>
                  <a:gd name="connsiteY16" fmla="*/ 216693 h 1007416"/>
                  <a:gd name="connsiteX17" fmla="*/ 153066 w 2462879"/>
                  <a:gd name="connsiteY17" fmla="*/ 223837 h 1007416"/>
                  <a:gd name="connsiteX18" fmla="*/ 157829 w 2462879"/>
                  <a:gd name="connsiteY18" fmla="*/ 230981 h 1007416"/>
                  <a:gd name="connsiteX19" fmla="*/ 162591 w 2462879"/>
                  <a:gd name="connsiteY19" fmla="*/ 247650 h 1007416"/>
                  <a:gd name="connsiteX20" fmla="*/ 176879 w 2462879"/>
                  <a:gd name="connsiteY20" fmla="*/ 254793 h 1007416"/>
                  <a:gd name="connsiteX21" fmla="*/ 188785 w 2462879"/>
                  <a:gd name="connsiteY21" fmla="*/ 266700 h 1007416"/>
                  <a:gd name="connsiteX22" fmla="*/ 195929 w 2462879"/>
                  <a:gd name="connsiteY22" fmla="*/ 269081 h 1007416"/>
                  <a:gd name="connsiteX23" fmla="*/ 210216 w 2462879"/>
                  <a:gd name="connsiteY23" fmla="*/ 278606 h 1007416"/>
                  <a:gd name="connsiteX24" fmla="*/ 214979 w 2462879"/>
                  <a:gd name="connsiteY24" fmla="*/ 285750 h 1007416"/>
                  <a:gd name="connsiteX25" fmla="*/ 231648 w 2462879"/>
                  <a:gd name="connsiteY25" fmla="*/ 295275 h 1007416"/>
                  <a:gd name="connsiteX26" fmla="*/ 238791 w 2462879"/>
                  <a:gd name="connsiteY26" fmla="*/ 309562 h 1007416"/>
                  <a:gd name="connsiteX27" fmla="*/ 245935 w 2462879"/>
                  <a:gd name="connsiteY27" fmla="*/ 314325 h 1007416"/>
                  <a:gd name="connsiteX28" fmla="*/ 250698 w 2462879"/>
                  <a:gd name="connsiteY28" fmla="*/ 323850 h 1007416"/>
                  <a:gd name="connsiteX29" fmla="*/ 257841 w 2462879"/>
                  <a:gd name="connsiteY29" fmla="*/ 326231 h 1007416"/>
                  <a:gd name="connsiteX30" fmla="*/ 264985 w 2462879"/>
                  <a:gd name="connsiteY30" fmla="*/ 333375 h 1007416"/>
                  <a:gd name="connsiteX31" fmla="*/ 281654 w 2462879"/>
                  <a:gd name="connsiteY31" fmla="*/ 354806 h 1007416"/>
                  <a:gd name="connsiteX32" fmla="*/ 284035 w 2462879"/>
                  <a:gd name="connsiteY32" fmla="*/ 373856 h 1007416"/>
                  <a:gd name="connsiteX33" fmla="*/ 293560 w 2462879"/>
                  <a:gd name="connsiteY33" fmla="*/ 371475 h 1007416"/>
                  <a:gd name="connsiteX34" fmla="*/ 331660 w 2462879"/>
                  <a:gd name="connsiteY34" fmla="*/ 373856 h 1007416"/>
                  <a:gd name="connsiteX35" fmla="*/ 343566 w 2462879"/>
                  <a:gd name="connsiteY35" fmla="*/ 383381 h 1007416"/>
                  <a:gd name="connsiteX36" fmla="*/ 357854 w 2462879"/>
                  <a:gd name="connsiteY36" fmla="*/ 392906 h 1007416"/>
                  <a:gd name="connsiteX37" fmla="*/ 372141 w 2462879"/>
                  <a:gd name="connsiteY37" fmla="*/ 407193 h 1007416"/>
                  <a:gd name="connsiteX38" fmla="*/ 381666 w 2462879"/>
                  <a:gd name="connsiteY38" fmla="*/ 428625 h 1007416"/>
                  <a:gd name="connsiteX39" fmla="*/ 412623 w 2462879"/>
                  <a:gd name="connsiteY39" fmla="*/ 457200 h 1007416"/>
                  <a:gd name="connsiteX40" fmla="*/ 415004 w 2462879"/>
                  <a:gd name="connsiteY40" fmla="*/ 464343 h 1007416"/>
                  <a:gd name="connsiteX41" fmla="*/ 455485 w 2462879"/>
                  <a:gd name="connsiteY41" fmla="*/ 469107 h 1007416"/>
                  <a:gd name="connsiteX42" fmla="*/ 467391 w 2462879"/>
                  <a:gd name="connsiteY42" fmla="*/ 483393 h 1007416"/>
                  <a:gd name="connsiteX43" fmla="*/ 469773 w 2462879"/>
                  <a:gd name="connsiteY43" fmla="*/ 490537 h 1007416"/>
                  <a:gd name="connsiteX44" fmla="*/ 472154 w 2462879"/>
                  <a:gd name="connsiteY44" fmla="*/ 502443 h 1007416"/>
                  <a:gd name="connsiteX45" fmla="*/ 512635 w 2462879"/>
                  <a:gd name="connsiteY45" fmla="*/ 504825 h 1007416"/>
                  <a:gd name="connsiteX46" fmla="*/ 515016 w 2462879"/>
                  <a:gd name="connsiteY46" fmla="*/ 511968 h 1007416"/>
                  <a:gd name="connsiteX47" fmla="*/ 531685 w 2462879"/>
                  <a:gd name="connsiteY47" fmla="*/ 519112 h 1007416"/>
                  <a:gd name="connsiteX48" fmla="*/ 536448 w 2462879"/>
                  <a:gd name="connsiteY48" fmla="*/ 526256 h 1007416"/>
                  <a:gd name="connsiteX49" fmla="*/ 538829 w 2462879"/>
                  <a:gd name="connsiteY49" fmla="*/ 533400 h 1007416"/>
                  <a:gd name="connsiteX50" fmla="*/ 548354 w 2462879"/>
                  <a:gd name="connsiteY50" fmla="*/ 538162 h 1007416"/>
                  <a:gd name="connsiteX51" fmla="*/ 572166 w 2462879"/>
                  <a:gd name="connsiteY51" fmla="*/ 542925 h 1007416"/>
                  <a:gd name="connsiteX52" fmla="*/ 586454 w 2462879"/>
                  <a:gd name="connsiteY52" fmla="*/ 552450 h 1007416"/>
                  <a:gd name="connsiteX53" fmla="*/ 591216 w 2462879"/>
                  <a:gd name="connsiteY53" fmla="*/ 566737 h 1007416"/>
                  <a:gd name="connsiteX54" fmla="*/ 593598 w 2462879"/>
                  <a:gd name="connsiteY54" fmla="*/ 573881 h 1007416"/>
                  <a:gd name="connsiteX55" fmla="*/ 615029 w 2462879"/>
                  <a:gd name="connsiteY55" fmla="*/ 578643 h 1007416"/>
                  <a:gd name="connsiteX56" fmla="*/ 622173 w 2462879"/>
                  <a:gd name="connsiteY56" fmla="*/ 595312 h 1007416"/>
                  <a:gd name="connsiteX57" fmla="*/ 650748 w 2462879"/>
                  <a:gd name="connsiteY57" fmla="*/ 602456 h 1007416"/>
                  <a:gd name="connsiteX58" fmla="*/ 667416 w 2462879"/>
                  <a:gd name="connsiteY58" fmla="*/ 604837 h 1007416"/>
                  <a:gd name="connsiteX59" fmla="*/ 684085 w 2462879"/>
                  <a:gd name="connsiteY59" fmla="*/ 621506 h 1007416"/>
                  <a:gd name="connsiteX60" fmla="*/ 691229 w 2462879"/>
                  <a:gd name="connsiteY60" fmla="*/ 638175 h 1007416"/>
                  <a:gd name="connsiteX61" fmla="*/ 693610 w 2462879"/>
                  <a:gd name="connsiteY61" fmla="*/ 645318 h 1007416"/>
                  <a:gd name="connsiteX62" fmla="*/ 703135 w 2462879"/>
                  <a:gd name="connsiteY62" fmla="*/ 647700 h 1007416"/>
                  <a:gd name="connsiteX63" fmla="*/ 719804 w 2462879"/>
                  <a:gd name="connsiteY63" fmla="*/ 650081 h 1007416"/>
                  <a:gd name="connsiteX64" fmla="*/ 767429 w 2462879"/>
                  <a:gd name="connsiteY64" fmla="*/ 654843 h 1007416"/>
                  <a:gd name="connsiteX65" fmla="*/ 772191 w 2462879"/>
                  <a:gd name="connsiteY65" fmla="*/ 669131 h 1007416"/>
                  <a:gd name="connsiteX66" fmla="*/ 781716 w 2462879"/>
                  <a:gd name="connsiteY66" fmla="*/ 681037 h 1007416"/>
                  <a:gd name="connsiteX67" fmla="*/ 796004 w 2462879"/>
                  <a:gd name="connsiteY67" fmla="*/ 683418 h 1007416"/>
                  <a:gd name="connsiteX68" fmla="*/ 798385 w 2462879"/>
                  <a:gd name="connsiteY68" fmla="*/ 690562 h 1007416"/>
                  <a:gd name="connsiteX69" fmla="*/ 807910 w 2462879"/>
                  <a:gd name="connsiteY69" fmla="*/ 692943 h 1007416"/>
                  <a:gd name="connsiteX70" fmla="*/ 834104 w 2462879"/>
                  <a:gd name="connsiteY70" fmla="*/ 695325 h 1007416"/>
                  <a:gd name="connsiteX71" fmla="*/ 841248 w 2462879"/>
                  <a:gd name="connsiteY71" fmla="*/ 697706 h 1007416"/>
                  <a:gd name="connsiteX72" fmla="*/ 865060 w 2462879"/>
                  <a:gd name="connsiteY72" fmla="*/ 700087 h 1007416"/>
                  <a:gd name="connsiteX73" fmla="*/ 869823 w 2462879"/>
                  <a:gd name="connsiteY73" fmla="*/ 709612 h 1007416"/>
                  <a:gd name="connsiteX74" fmla="*/ 874585 w 2462879"/>
                  <a:gd name="connsiteY74" fmla="*/ 716756 h 1007416"/>
                  <a:gd name="connsiteX75" fmla="*/ 881729 w 2462879"/>
                  <a:gd name="connsiteY75" fmla="*/ 719137 h 1007416"/>
                  <a:gd name="connsiteX76" fmla="*/ 946023 w 2462879"/>
                  <a:gd name="connsiteY76" fmla="*/ 721518 h 1007416"/>
                  <a:gd name="connsiteX77" fmla="*/ 2462879 w 2462879"/>
                  <a:gd name="connsiteY77" fmla="*/ 1007269 h 1007416"/>
                  <a:gd name="connsiteX0" fmla="*/ 3048 w 2462879"/>
                  <a:gd name="connsiteY0" fmla="*/ 0 h 1007416"/>
                  <a:gd name="connsiteX1" fmla="*/ 666 w 2462879"/>
                  <a:gd name="connsiteY1" fmla="*/ 33337 h 1007416"/>
                  <a:gd name="connsiteX2" fmla="*/ 3048 w 2462879"/>
                  <a:gd name="connsiteY2" fmla="*/ 50006 h 1007416"/>
                  <a:gd name="connsiteX3" fmla="*/ 36385 w 2462879"/>
                  <a:gd name="connsiteY3" fmla="*/ 52387 h 1007416"/>
                  <a:gd name="connsiteX4" fmla="*/ 34004 w 2462879"/>
                  <a:gd name="connsiteY4" fmla="*/ 73818 h 1007416"/>
                  <a:gd name="connsiteX5" fmla="*/ 31623 w 2462879"/>
                  <a:gd name="connsiteY5" fmla="*/ 90487 h 1007416"/>
                  <a:gd name="connsiteX6" fmla="*/ 34004 w 2462879"/>
                  <a:gd name="connsiteY6" fmla="*/ 100012 h 1007416"/>
                  <a:gd name="connsiteX7" fmla="*/ 50673 w 2462879"/>
                  <a:gd name="connsiteY7" fmla="*/ 97631 h 1007416"/>
                  <a:gd name="connsiteX8" fmla="*/ 57816 w 2462879"/>
                  <a:gd name="connsiteY8" fmla="*/ 100012 h 1007416"/>
                  <a:gd name="connsiteX9" fmla="*/ 62579 w 2462879"/>
                  <a:gd name="connsiteY9" fmla="*/ 121443 h 1007416"/>
                  <a:gd name="connsiteX10" fmla="*/ 69723 w 2462879"/>
                  <a:gd name="connsiteY10" fmla="*/ 126206 h 1007416"/>
                  <a:gd name="connsiteX11" fmla="*/ 79248 w 2462879"/>
                  <a:gd name="connsiteY11" fmla="*/ 128587 h 1007416"/>
                  <a:gd name="connsiteX12" fmla="*/ 81629 w 2462879"/>
                  <a:gd name="connsiteY12" fmla="*/ 145256 h 1007416"/>
                  <a:gd name="connsiteX13" fmla="*/ 105441 w 2462879"/>
                  <a:gd name="connsiteY13" fmla="*/ 142875 h 1007416"/>
                  <a:gd name="connsiteX14" fmla="*/ 103060 w 2462879"/>
                  <a:gd name="connsiteY14" fmla="*/ 171450 h 1007416"/>
                  <a:gd name="connsiteX15" fmla="*/ 134016 w 2462879"/>
                  <a:gd name="connsiteY15" fmla="*/ 178593 h 1007416"/>
                  <a:gd name="connsiteX16" fmla="*/ 129254 w 2462879"/>
                  <a:gd name="connsiteY16" fmla="*/ 216693 h 1007416"/>
                  <a:gd name="connsiteX17" fmla="*/ 153066 w 2462879"/>
                  <a:gd name="connsiteY17" fmla="*/ 223837 h 1007416"/>
                  <a:gd name="connsiteX18" fmla="*/ 157829 w 2462879"/>
                  <a:gd name="connsiteY18" fmla="*/ 230981 h 1007416"/>
                  <a:gd name="connsiteX19" fmla="*/ 162591 w 2462879"/>
                  <a:gd name="connsiteY19" fmla="*/ 247650 h 1007416"/>
                  <a:gd name="connsiteX20" fmla="*/ 176879 w 2462879"/>
                  <a:gd name="connsiteY20" fmla="*/ 254793 h 1007416"/>
                  <a:gd name="connsiteX21" fmla="*/ 188785 w 2462879"/>
                  <a:gd name="connsiteY21" fmla="*/ 266700 h 1007416"/>
                  <a:gd name="connsiteX22" fmla="*/ 195929 w 2462879"/>
                  <a:gd name="connsiteY22" fmla="*/ 269081 h 1007416"/>
                  <a:gd name="connsiteX23" fmla="*/ 210216 w 2462879"/>
                  <a:gd name="connsiteY23" fmla="*/ 278606 h 1007416"/>
                  <a:gd name="connsiteX24" fmla="*/ 214979 w 2462879"/>
                  <a:gd name="connsiteY24" fmla="*/ 285750 h 1007416"/>
                  <a:gd name="connsiteX25" fmla="*/ 231648 w 2462879"/>
                  <a:gd name="connsiteY25" fmla="*/ 295275 h 1007416"/>
                  <a:gd name="connsiteX26" fmla="*/ 238791 w 2462879"/>
                  <a:gd name="connsiteY26" fmla="*/ 309562 h 1007416"/>
                  <a:gd name="connsiteX27" fmla="*/ 245935 w 2462879"/>
                  <a:gd name="connsiteY27" fmla="*/ 314325 h 1007416"/>
                  <a:gd name="connsiteX28" fmla="*/ 250698 w 2462879"/>
                  <a:gd name="connsiteY28" fmla="*/ 323850 h 1007416"/>
                  <a:gd name="connsiteX29" fmla="*/ 257841 w 2462879"/>
                  <a:gd name="connsiteY29" fmla="*/ 326231 h 1007416"/>
                  <a:gd name="connsiteX30" fmla="*/ 264985 w 2462879"/>
                  <a:gd name="connsiteY30" fmla="*/ 333375 h 1007416"/>
                  <a:gd name="connsiteX31" fmla="*/ 281654 w 2462879"/>
                  <a:gd name="connsiteY31" fmla="*/ 354806 h 1007416"/>
                  <a:gd name="connsiteX32" fmla="*/ 284035 w 2462879"/>
                  <a:gd name="connsiteY32" fmla="*/ 373856 h 1007416"/>
                  <a:gd name="connsiteX33" fmla="*/ 293560 w 2462879"/>
                  <a:gd name="connsiteY33" fmla="*/ 371475 h 1007416"/>
                  <a:gd name="connsiteX34" fmla="*/ 331660 w 2462879"/>
                  <a:gd name="connsiteY34" fmla="*/ 373856 h 1007416"/>
                  <a:gd name="connsiteX35" fmla="*/ 343566 w 2462879"/>
                  <a:gd name="connsiteY35" fmla="*/ 383381 h 1007416"/>
                  <a:gd name="connsiteX36" fmla="*/ 357854 w 2462879"/>
                  <a:gd name="connsiteY36" fmla="*/ 392906 h 1007416"/>
                  <a:gd name="connsiteX37" fmla="*/ 372141 w 2462879"/>
                  <a:gd name="connsiteY37" fmla="*/ 407193 h 1007416"/>
                  <a:gd name="connsiteX38" fmla="*/ 381666 w 2462879"/>
                  <a:gd name="connsiteY38" fmla="*/ 428625 h 1007416"/>
                  <a:gd name="connsiteX39" fmla="*/ 412623 w 2462879"/>
                  <a:gd name="connsiteY39" fmla="*/ 457200 h 1007416"/>
                  <a:gd name="connsiteX40" fmla="*/ 415004 w 2462879"/>
                  <a:gd name="connsiteY40" fmla="*/ 464343 h 1007416"/>
                  <a:gd name="connsiteX41" fmla="*/ 455485 w 2462879"/>
                  <a:gd name="connsiteY41" fmla="*/ 469107 h 1007416"/>
                  <a:gd name="connsiteX42" fmla="*/ 467391 w 2462879"/>
                  <a:gd name="connsiteY42" fmla="*/ 483393 h 1007416"/>
                  <a:gd name="connsiteX43" fmla="*/ 469773 w 2462879"/>
                  <a:gd name="connsiteY43" fmla="*/ 490537 h 1007416"/>
                  <a:gd name="connsiteX44" fmla="*/ 472154 w 2462879"/>
                  <a:gd name="connsiteY44" fmla="*/ 502443 h 1007416"/>
                  <a:gd name="connsiteX45" fmla="*/ 512635 w 2462879"/>
                  <a:gd name="connsiteY45" fmla="*/ 504825 h 1007416"/>
                  <a:gd name="connsiteX46" fmla="*/ 515016 w 2462879"/>
                  <a:gd name="connsiteY46" fmla="*/ 511968 h 1007416"/>
                  <a:gd name="connsiteX47" fmla="*/ 531685 w 2462879"/>
                  <a:gd name="connsiteY47" fmla="*/ 519112 h 1007416"/>
                  <a:gd name="connsiteX48" fmla="*/ 536448 w 2462879"/>
                  <a:gd name="connsiteY48" fmla="*/ 526256 h 1007416"/>
                  <a:gd name="connsiteX49" fmla="*/ 538829 w 2462879"/>
                  <a:gd name="connsiteY49" fmla="*/ 533400 h 1007416"/>
                  <a:gd name="connsiteX50" fmla="*/ 548354 w 2462879"/>
                  <a:gd name="connsiteY50" fmla="*/ 538162 h 1007416"/>
                  <a:gd name="connsiteX51" fmla="*/ 572166 w 2462879"/>
                  <a:gd name="connsiteY51" fmla="*/ 542925 h 1007416"/>
                  <a:gd name="connsiteX52" fmla="*/ 586454 w 2462879"/>
                  <a:gd name="connsiteY52" fmla="*/ 552450 h 1007416"/>
                  <a:gd name="connsiteX53" fmla="*/ 591216 w 2462879"/>
                  <a:gd name="connsiteY53" fmla="*/ 566737 h 1007416"/>
                  <a:gd name="connsiteX54" fmla="*/ 593598 w 2462879"/>
                  <a:gd name="connsiteY54" fmla="*/ 573881 h 1007416"/>
                  <a:gd name="connsiteX55" fmla="*/ 615029 w 2462879"/>
                  <a:gd name="connsiteY55" fmla="*/ 578643 h 1007416"/>
                  <a:gd name="connsiteX56" fmla="*/ 622173 w 2462879"/>
                  <a:gd name="connsiteY56" fmla="*/ 595312 h 1007416"/>
                  <a:gd name="connsiteX57" fmla="*/ 650748 w 2462879"/>
                  <a:gd name="connsiteY57" fmla="*/ 602456 h 1007416"/>
                  <a:gd name="connsiteX58" fmla="*/ 667416 w 2462879"/>
                  <a:gd name="connsiteY58" fmla="*/ 604837 h 1007416"/>
                  <a:gd name="connsiteX59" fmla="*/ 684085 w 2462879"/>
                  <a:gd name="connsiteY59" fmla="*/ 621506 h 1007416"/>
                  <a:gd name="connsiteX60" fmla="*/ 691229 w 2462879"/>
                  <a:gd name="connsiteY60" fmla="*/ 638175 h 1007416"/>
                  <a:gd name="connsiteX61" fmla="*/ 693610 w 2462879"/>
                  <a:gd name="connsiteY61" fmla="*/ 645318 h 1007416"/>
                  <a:gd name="connsiteX62" fmla="*/ 703135 w 2462879"/>
                  <a:gd name="connsiteY62" fmla="*/ 647700 h 1007416"/>
                  <a:gd name="connsiteX63" fmla="*/ 719804 w 2462879"/>
                  <a:gd name="connsiteY63" fmla="*/ 650081 h 1007416"/>
                  <a:gd name="connsiteX64" fmla="*/ 767429 w 2462879"/>
                  <a:gd name="connsiteY64" fmla="*/ 654843 h 1007416"/>
                  <a:gd name="connsiteX65" fmla="*/ 772191 w 2462879"/>
                  <a:gd name="connsiteY65" fmla="*/ 669131 h 1007416"/>
                  <a:gd name="connsiteX66" fmla="*/ 781716 w 2462879"/>
                  <a:gd name="connsiteY66" fmla="*/ 681037 h 1007416"/>
                  <a:gd name="connsiteX67" fmla="*/ 796004 w 2462879"/>
                  <a:gd name="connsiteY67" fmla="*/ 683418 h 1007416"/>
                  <a:gd name="connsiteX68" fmla="*/ 798385 w 2462879"/>
                  <a:gd name="connsiteY68" fmla="*/ 690562 h 1007416"/>
                  <a:gd name="connsiteX69" fmla="*/ 807910 w 2462879"/>
                  <a:gd name="connsiteY69" fmla="*/ 692943 h 1007416"/>
                  <a:gd name="connsiteX70" fmla="*/ 834104 w 2462879"/>
                  <a:gd name="connsiteY70" fmla="*/ 695325 h 1007416"/>
                  <a:gd name="connsiteX71" fmla="*/ 841248 w 2462879"/>
                  <a:gd name="connsiteY71" fmla="*/ 697706 h 1007416"/>
                  <a:gd name="connsiteX72" fmla="*/ 865060 w 2462879"/>
                  <a:gd name="connsiteY72" fmla="*/ 700087 h 1007416"/>
                  <a:gd name="connsiteX73" fmla="*/ 869823 w 2462879"/>
                  <a:gd name="connsiteY73" fmla="*/ 709612 h 1007416"/>
                  <a:gd name="connsiteX74" fmla="*/ 874585 w 2462879"/>
                  <a:gd name="connsiteY74" fmla="*/ 716756 h 1007416"/>
                  <a:gd name="connsiteX75" fmla="*/ 881729 w 2462879"/>
                  <a:gd name="connsiteY75" fmla="*/ 719137 h 1007416"/>
                  <a:gd name="connsiteX76" fmla="*/ 946023 w 2462879"/>
                  <a:gd name="connsiteY76" fmla="*/ 721518 h 1007416"/>
                  <a:gd name="connsiteX77" fmla="*/ 2462879 w 2462879"/>
                  <a:gd name="connsiteY77" fmla="*/ 1007269 h 1007416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2462879 w 2462879"/>
                  <a:gd name="connsiteY78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2462879 w 2462879"/>
                  <a:gd name="connsiteY78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2462879 w 2462879"/>
                  <a:gd name="connsiteY79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2462879 w 2462879"/>
                  <a:gd name="connsiteY79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2462879 w 2462879"/>
                  <a:gd name="connsiteY80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2462879 w 2462879"/>
                  <a:gd name="connsiteY81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34141 w 2462879"/>
                  <a:gd name="connsiteY81" fmla="*/ 795338 h 1007269"/>
                  <a:gd name="connsiteX82" fmla="*/ 2462879 w 2462879"/>
                  <a:gd name="connsiteY82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2462879 w 2462879"/>
                  <a:gd name="connsiteY82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2462879 w 2462879"/>
                  <a:gd name="connsiteY83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2462879 w 2462879"/>
                  <a:gd name="connsiteY8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2462879 w 2462879"/>
                  <a:gd name="connsiteY85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2462879 w 2462879"/>
                  <a:gd name="connsiteY86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2462879 w 2462879"/>
                  <a:gd name="connsiteY87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2462879 w 2462879"/>
                  <a:gd name="connsiteY88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1448466 w 2462879"/>
                  <a:gd name="connsiteY88" fmla="*/ 871538 h 1007269"/>
                  <a:gd name="connsiteX89" fmla="*/ 2462879 w 2462879"/>
                  <a:gd name="connsiteY89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1448466 w 2462879"/>
                  <a:gd name="connsiteY88" fmla="*/ 871538 h 1007269"/>
                  <a:gd name="connsiteX89" fmla="*/ 1465135 w 2462879"/>
                  <a:gd name="connsiteY89" fmla="*/ 890588 h 1007269"/>
                  <a:gd name="connsiteX90" fmla="*/ 2462879 w 2462879"/>
                  <a:gd name="connsiteY90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1448466 w 2462879"/>
                  <a:gd name="connsiteY88" fmla="*/ 871538 h 1007269"/>
                  <a:gd name="connsiteX89" fmla="*/ 1465135 w 2462879"/>
                  <a:gd name="connsiteY89" fmla="*/ 890588 h 1007269"/>
                  <a:gd name="connsiteX90" fmla="*/ 1548479 w 2462879"/>
                  <a:gd name="connsiteY90" fmla="*/ 892969 h 1007269"/>
                  <a:gd name="connsiteX91" fmla="*/ 2462879 w 2462879"/>
                  <a:gd name="connsiteY91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1448466 w 2462879"/>
                  <a:gd name="connsiteY88" fmla="*/ 871538 h 1007269"/>
                  <a:gd name="connsiteX89" fmla="*/ 1465135 w 2462879"/>
                  <a:gd name="connsiteY89" fmla="*/ 890588 h 1007269"/>
                  <a:gd name="connsiteX90" fmla="*/ 1548479 w 2462879"/>
                  <a:gd name="connsiteY90" fmla="*/ 892969 h 1007269"/>
                  <a:gd name="connsiteX91" fmla="*/ 1567529 w 2462879"/>
                  <a:gd name="connsiteY91" fmla="*/ 919163 h 1007269"/>
                  <a:gd name="connsiteX92" fmla="*/ 2462879 w 2462879"/>
                  <a:gd name="connsiteY92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1448466 w 2462879"/>
                  <a:gd name="connsiteY88" fmla="*/ 871538 h 1007269"/>
                  <a:gd name="connsiteX89" fmla="*/ 1465135 w 2462879"/>
                  <a:gd name="connsiteY89" fmla="*/ 890588 h 1007269"/>
                  <a:gd name="connsiteX90" fmla="*/ 1548479 w 2462879"/>
                  <a:gd name="connsiteY90" fmla="*/ 892969 h 1007269"/>
                  <a:gd name="connsiteX91" fmla="*/ 1567529 w 2462879"/>
                  <a:gd name="connsiteY91" fmla="*/ 919163 h 1007269"/>
                  <a:gd name="connsiteX92" fmla="*/ 1681829 w 2462879"/>
                  <a:gd name="connsiteY92" fmla="*/ 919163 h 1007269"/>
                  <a:gd name="connsiteX93" fmla="*/ 2462879 w 2462879"/>
                  <a:gd name="connsiteY93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1448466 w 2462879"/>
                  <a:gd name="connsiteY88" fmla="*/ 871538 h 1007269"/>
                  <a:gd name="connsiteX89" fmla="*/ 1465135 w 2462879"/>
                  <a:gd name="connsiteY89" fmla="*/ 890588 h 1007269"/>
                  <a:gd name="connsiteX90" fmla="*/ 1548479 w 2462879"/>
                  <a:gd name="connsiteY90" fmla="*/ 892969 h 1007269"/>
                  <a:gd name="connsiteX91" fmla="*/ 1567529 w 2462879"/>
                  <a:gd name="connsiteY91" fmla="*/ 919163 h 1007269"/>
                  <a:gd name="connsiteX92" fmla="*/ 1681829 w 2462879"/>
                  <a:gd name="connsiteY92" fmla="*/ 919163 h 1007269"/>
                  <a:gd name="connsiteX93" fmla="*/ 1688973 w 2462879"/>
                  <a:gd name="connsiteY93" fmla="*/ 942976 h 1007269"/>
                  <a:gd name="connsiteX94" fmla="*/ 2462879 w 2462879"/>
                  <a:gd name="connsiteY9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1448466 w 2462879"/>
                  <a:gd name="connsiteY88" fmla="*/ 871538 h 1007269"/>
                  <a:gd name="connsiteX89" fmla="*/ 1465135 w 2462879"/>
                  <a:gd name="connsiteY89" fmla="*/ 890588 h 1007269"/>
                  <a:gd name="connsiteX90" fmla="*/ 1548479 w 2462879"/>
                  <a:gd name="connsiteY90" fmla="*/ 892969 h 1007269"/>
                  <a:gd name="connsiteX91" fmla="*/ 1567529 w 2462879"/>
                  <a:gd name="connsiteY91" fmla="*/ 919163 h 1007269"/>
                  <a:gd name="connsiteX92" fmla="*/ 1681829 w 2462879"/>
                  <a:gd name="connsiteY92" fmla="*/ 919163 h 1007269"/>
                  <a:gd name="connsiteX93" fmla="*/ 1688973 w 2462879"/>
                  <a:gd name="connsiteY93" fmla="*/ 942976 h 1007269"/>
                  <a:gd name="connsiteX94" fmla="*/ 1855660 w 2462879"/>
                  <a:gd name="connsiteY94" fmla="*/ 942976 h 1007269"/>
                  <a:gd name="connsiteX95" fmla="*/ 2462879 w 2462879"/>
                  <a:gd name="connsiteY95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2667 w 2462879"/>
                  <a:gd name="connsiteY64" fmla="*/ 645318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1448466 w 2462879"/>
                  <a:gd name="connsiteY88" fmla="*/ 871538 h 1007269"/>
                  <a:gd name="connsiteX89" fmla="*/ 1465135 w 2462879"/>
                  <a:gd name="connsiteY89" fmla="*/ 890588 h 1007269"/>
                  <a:gd name="connsiteX90" fmla="*/ 1548479 w 2462879"/>
                  <a:gd name="connsiteY90" fmla="*/ 892969 h 1007269"/>
                  <a:gd name="connsiteX91" fmla="*/ 1567529 w 2462879"/>
                  <a:gd name="connsiteY91" fmla="*/ 919163 h 1007269"/>
                  <a:gd name="connsiteX92" fmla="*/ 1681829 w 2462879"/>
                  <a:gd name="connsiteY92" fmla="*/ 919163 h 1007269"/>
                  <a:gd name="connsiteX93" fmla="*/ 1688973 w 2462879"/>
                  <a:gd name="connsiteY93" fmla="*/ 942976 h 1007269"/>
                  <a:gd name="connsiteX94" fmla="*/ 1855660 w 2462879"/>
                  <a:gd name="connsiteY94" fmla="*/ 942976 h 1007269"/>
                  <a:gd name="connsiteX95" fmla="*/ 2462879 w 2462879"/>
                  <a:gd name="connsiteY95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19804 w 2462879"/>
                  <a:gd name="connsiteY64" fmla="*/ 647701 h 1007269"/>
                  <a:gd name="connsiteX65" fmla="*/ 762667 w 2462879"/>
                  <a:gd name="connsiteY65" fmla="*/ 645318 h 1007269"/>
                  <a:gd name="connsiteX66" fmla="*/ 772191 w 2462879"/>
                  <a:gd name="connsiteY66" fmla="*/ 669131 h 1007269"/>
                  <a:gd name="connsiteX67" fmla="*/ 781716 w 2462879"/>
                  <a:gd name="connsiteY67" fmla="*/ 681037 h 1007269"/>
                  <a:gd name="connsiteX68" fmla="*/ 796004 w 2462879"/>
                  <a:gd name="connsiteY68" fmla="*/ 683418 h 1007269"/>
                  <a:gd name="connsiteX69" fmla="*/ 798385 w 2462879"/>
                  <a:gd name="connsiteY69" fmla="*/ 690562 h 1007269"/>
                  <a:gd name="connsiteX70" fmla="*/ 807910 w 2462879"/>
                  <a:gd name="connsiteY70" fmla="*/ 692943 h 1007269"/>
                  <a:gd name="connsiteX71" fmla="*/ 834104 w 2462879"/>
                  <a:gd name="connsiteY71" fmla="*/ 695325 h 1007269"/>
                  <a:gd name="connsiteX72" fmla="*/ 841248 w 2462879"/>
                  <a:gd name="connsiteY72" fmla="*/ 697706 h 1007269"/>
                  <a:gd name="connsiteX73" fmla="*/ 865060 w 2462879"/>
                  <a:gd name="connsiteY73" fmla="*/ 700087 h 1007269"/>
                  <a:gd name="connsiteX74" fmla="*/ 869823 w 2462879"/>
                  <a:gd name="connsiteY74" fmla="*/ 709612 h 1007269"/>
                  <a:gd name="connsiteX75" fmla="*/ 874585 w 2462879"/>
                  <a:gd name="connsiteY75" fmla="*/ 716756 h 1007269"/>
                  <a:gd name="connsiteX76" fmla="*/ 881729 w 2462879"/>
                  <a:gd name="connsiteY76" fmla="*/ 719137 h 1007269"/>
                  <a:gd name="connsiteX77" fmla="*/ 946023 w 2462879"/>
                  <a:gd name="connsiteY77" fmla="*/ 721518 h 1007269"/>
                  <a:gd name="connsiteX78" fmla="*/ 957929 w 2462879"/>
                  <a:gd name="connsiteY78" fmla="*/ 747712 h 1007269"/>
                  <a:gd name="connsiteX79" fmla="*/ 1003173 w 2462879"/>
                  <a:gd name="connsiteY79" fmla="*/ 745332 h 1007269"/>
                  <a:gd name="connsiteX80" fmla="*/ 1010316 w 2462879"/>
                  <a:gd name="connsiteY80" fmla="*/ 771526 h 1007269"/>
                  <a:gd name="connsiteX81" fmla="*/ 1117473 w 2462879"/>
                  <a:gd name="connsiteY81" fmla="*/ 771526 h 1007269"/>
                  <a:gd name="connsiteX82" fmla="*/ 1124616 w 2462879"/>
                  <a:gd name="connsiteY82" fmla="*/ 795338 h 1007269"/>
                  <a:gd name="connsiteX83" fmla="*/ 1184148 w 2462879"/>
                  <a:gd name="connsiteY83" fmla="*/ 795338 h 1007269"/>
                  <a:gd name="connsiteX84" fmla="*/ 1186529 w 2462879"/>
                  <a:gd name="connsiteY84" fmla="*/ 823913 h 1007269"/>
                  <a:gd name="connsiteX85" fmla="*/ 1250823 w 2462879"/>
                  <a:gd name="connsiteY85" fmla="*/ 821532 h 1007269"/>
                  <a:gd name="connsiteX86" fmla="*/ 1257966 w 2462879"/>
                  <a:gd name="connsiteY86" fmla="*/ 842963 h 1007269"/>
                  <a:gd name="connsiteX87" fmla="*/ 1353216 w 2462879"/>
                  <a:gd name="connsiteY87" fmla="*/ 842963 h 1007269"/>
                  <a:gd name="connsiteX88" fmla="*/ 1362741 w 2462879"/>
                  <a:gd name="connsiteY88" fmla="*/ 871538 h 1007269"/>
                  <a:gd name="connsiteX89" fmla="*/ 1448466 w 2462879"/>
                  <a:gd name="connsiteY89" fmla="*/ 871538 h 1007269"/>
                  <a:gd name="connsiteX90" fmla="*/ 1465135 w 2462879"/>
                  <a:gd name="connsiteY90" fmla="*/ 890588 h 1007269"/>
                  <a:gd name="connsiteX91" fmla="*/ 1548479 w 2462879"/>
                  <a:gd name="connsiteY91" fmla="*/ 892969 h 1007269"/>
                  <a:gd name="connsiteX92" fmla="*/ 1567529 w 2462879"/>
                  <a:gd name="connsiteY92" fmla="*/ 919163 h 1007269"/>
                  <a:gd name="connsiteX93" fmla="*/ 1681829 w 2462879"/>
                  <a:gd name="connsiteY93" fmla="*/ 919163 h 1007269"/>
                  <a:gd name="connsiteX94" fmla="*/ 1688973 w 2462879"/>
                  <a:gd name="connsiteY94" fmla="*/ 942976 h 1007269"/>
                  <a:gd name="connsiteX95" fmla="*/ 1855660 w 2462879"/>
                  <a:gd name="connsiteY95" fmla="*/ 942976 h 1007269"/>
                  <a:gd name="connsiteX96" fmla="*/ 2462879 w 2462879"/>
                  <a:gd name="connsiteY96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2667 w 2462879"/>
                  <a:gd name="connsiteY64" fmla="*/ 645318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1448466 w 2462879"/>
                  <a:gd name="connsiteY88" fmla="*/ 871538 h 1007269"/>
                  <a:gd name="connsiteX89" fmla="*/ 1465135 w 2462879"/>
                  <a:gd name="connsiteY89" fmla="*/ 890588 h 1007269"/>
                  <a:gd name="connsiteX90" fmla="*/ 1548479 w 2462879"/>
                  <a:gd name="connsiteY90" fmla="*/ 892969 h 1007269"/>
                  <a:gd name="connsiteX91" fmla="*/ 1567529 w 2462879"/>
                  <a:gd name="connsiteY91" fmla="*/ 919163 h 1007269"/>
                  <a:gd name="connsiteX92" fmla="*/ 1681829 w 2462879"/>
                  <a:gd name="connsiteY92" fmla="*/ 919163 h 1007269"/>
                  <a:gd name="connsiteX93" fmla="*/ 1688973 w 2462879"/>
                  <a:gd name="connsiteY93" fmla="*/ 942976 h 1007269"/>
                  <a:gd name="connsiteX94" fmla="*/ 1855660 w 2462879"/>
                  <a:gd name="connsiteY94" fmla="*/ 942976 h 1007269"/>
                  <a:gd name="connsiteX95" fmla="*/ 2462879 w 2462879"/>
                  <a:gd name="connsiteY95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65135 w 2462879"/>
                  <a:gd name="connsiteY88" fmla="*/ 890588 h 1007269"/>
                  <a:gd name="connsiteX89" fmla="*/ 1548479 w 2462879"/>
                  <a:gd name="connsiteY89" fmla="*/ 892969 h 1007269"/>
                  <a:gd name="connsiteX90" fmla="*/ 1567529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2462879 w 2462879"/>
                  <a:gd name="connsiteY9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62667 w 2462879"/>
                  <a:gd name="connsiteY62" fmla="*/ 645318 h 1007269"/>
                  <a:gd name="connsiteX63" fmla="*/ 772191 w 2462879"/>
                  <a:gd name="connsiteY63" fmla="*/ 669131 h 1007269"/>
                  <a:gd name="connsiteX64" fmla="*/ 781716 w 2462879"/>
                  <a:gd name="connsiteY64" fmla="*/ 681037 h 1007269"/>
                  <a:gd name="connsiteX65" fmla="*/ 796004 w 2462879"/>
                  <a:gd name="connsiteY65" fmla="*/ 683418 h 1007269"/>
                  <a:gd name="connsiteX66" fmla="*/ 798385 w 2462879"/>
                  <a:gd name="connsiteY66" fmla="*/ 690562 h 1007269"/>
                  <a:gd name="connsiteX67" fmla="*/ 807910 w 2462879"/>
                  <a:gd name="connsiteY67" fmla="*/ 692943 h 1007269"/>
                  <a:gd name="connsiteX68" fmla="*/ 834104 w 2462879"/>
                  <a:gd name="connsiteY68" fmla="*/ 695325 h 1007269"/>
                  <a:gd name="connsiteX69" fmla="*/ 841248 w 2462879"/>
                  <a:gd name="connsiteY69" fmla="*/ 697706 h 1007269"/>
                  <a:gd name="connsiteX70" fmla="*/ 865060 w 2462879"/>
                  <a:gd name="connsiteY70" fmla="*/ 700087 h 1007269"/>
                  <a:gd name="connsiteX71" fmla="*/ 869823 w 2462879"/>
                  <a:gd name="connsiteY71" fmla="*/ 709612 h 1007269"/>
                  <a:gd name="connsiteX72" fmla="*/ 874585 w 2462879"/>
                  <a:gd name="connsiteY72" fmla="*/ 716756 h 1007269"/>
                  <a:gd name="connsiteX73" fmla="*/ 881729 w 2462879"/>
                  <a:gd name="connsiteY73" fmla="*/ 719137 h 1007269"/>
                  <a:gd name="connsiteX74" fmla="*/ 946023 w 2462879"/>
                  <a:gd name="connsiteY74" fmla="*/ 721518 h 1007269"/>
                  <a:gd name="connsiteX75" fmla="*/ 957929 w 2462879"/>
                  <a:gd name="connsiteY75" fmla="*/ 747712 h 1007269"/>
                  <a:gd name="connsiteX76" fmla="*/ 1003173 w 2462879"/>
                  <a:gd name="connsiteY76" fmla="*/ 745332 h 1007269"/>
                  <a:gd name="connsiteX77" fmla="*/ 1010316 w 2462879"/>
                  <a:gd name="connsiteY77" fmla="*/ 771526 h 1007269"/>
                  <a:gd name="connsiteX78" fmla="*/ 1117473 w 2462879"/>
                  <a:gd name="connsiteY78" fmla="*/ 771526 h 1007269"/>
                  <a:gd name="connsiteX79" fmla="*/ 1124616 w 2462879"/>
                  <a:gd name="connsiteY79" fmla="*/ 795338 h 1007269"/>
                  <a:gd name="connsiteX80" fmla="*/ 1184148 w 2462879"/>
                  <a:gd name="connsiteY80" fmla="*/ 795338 h 1007269"/>
                  <a:gd name="connsiteX81" fmla="*/ 1186529 w 2462879"/>
                  <a:gd name="connsiteY81" fmla="*/ 823913 h 1007269"/>
                  <a:gd name="connsiteX82" fmla="*/ 1250823 w 2462879"/>
                  <a:gd name="connsiteY82" fmla="*/ 821532 h 1007269"/>
                  <a:gd name="connsiteX83" fmla="*/ 1257966 w 2462879"/>
                  <a:gd name="connsiteY83" fmla="*/ 842963 h 1007269"/>
                  <a:gd name="connsiteX84" fmla="*/ 1353216 w 2462879"/>
                  <a:gd name="connsiteY84" fmla="*/ 842963 h 1007269"/>
                  <a:gd name="connsiteX85" fmla="*/ 1362741 w 2462879"/>
                  <a:gd name="connsiteY85" fmla="*/ 871538 h 1007269"/>
                  <a:gd name="connsiteX86" fmla="*/ 1448466 w 2462879"/>
                  <a:gd name="connsiteY86" fmla="*/ 871538 h 1007269"/>
                  <a:gd name="connsiteX87" fmla="*/ 1465135 w 2462879"/>
                  <a:gd name="connsiteY87" fmla="*/ 890588 h 1007269"/>
                  <a:gd name="connsiteX88" fmla="*/ 1548479 w 2462879"/>
                  <a:gd name="connsiteY88" fmla="*/ 892969 h 1007269"/>
                  <a:gd name="connsiteX89" fmla="*/ 1567529 w 2462879"/>
                  <a:gd name="connsiteY89" fmla="*/ 919163 h 1007269"/>
                  <a:gd name="connsiteX90" fmla="*/ 1681829 w 2462879"/>
                  <a:gd name="connsiteY90" fmla="*/ 919163 h 1007269"/>
                  <a:gd name="connsiteX91" fmla="*/ 1688973 w 2462879"/>
                  <a:gd name="connsiteY91" fmla="*/ 942976 h 1007269"/>
                  <a:gd name="connsiteX92" fmla="*/ 1855660 w 2462879"/>
                  <a:gd name="connsiteY92" fmla="*/ 942976 h 1007269"/>
                  <a:gd name="connsiteX93" fmla="*/ 2462879 w 2462879"/>
                  <a:gd name="connsiteY93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62667 w 2462879"/>
                  <a:gd name="connsiteY62" fmla="*/ 645318 h 1007269"/>
                  <a:gd name="connsiteX63" fmla="*/ 772191 w 2462879"/>
                  <a:gd name="connsiteY63" fmla="*/ 669131 h 1007269"/>
                  <a:gd name="connsiteX64" fmla="*/ 781716 w 2462879"/>
                  <a:gd name="connsiteY64" fmla="*/ 681037 h 1007269"/>
                  <a:gd name="connsiteX65" fmla="*/ 796004 w 2462879"/>
                  <a:gd name="connsiteY65" fmla="*/ 683418 h 1007269"/>
                  <a:gd name="connsiteX66" fmla="*/ 798385 w 2462879"/>
                  <a:gd name="connsiteY66" fmla="*/ 690562 h 1007269"/>
                  <a:gd name="connsiteX67" fmla="*/ 807910 w 2462879"/>
                  <a:gd name="connsiteY67" fmla="*/ 692943 h 1007269"/>
                  <a:gd name="connsiteX68" fmla="*/ 834104 w 2462879"/>
                  <a:gd name="connsiteY68" fmla="*/ 695325 h 1007269"/>
                  <a:gd name="connsiteX69" fmla="*/ 841248 w 2462879"/>
                  <a:gd name="connsiteY69" fmla="*/ 697706 h 1007269"/>
                  <a:gd name="connsiteX70" fmla="*/ 865060 w 2462879"/>
                  <a:gd name="connsiteY70" fmla="*/ 700087 h 1007269"/>
                  <a:gd name="connsiteX71" fmla="*/ 869823 w 2462879"/>
                  <a:gd name="connsiteY71" fmla="*/ 709612 h 1007269"/>
                  <a:gd name="connsiteX72" fmla="*/ 874585 w 2462879"/>
                  <a:gd name="connsiteY72" fmla="*/ 716756 h 1007269"/>
                  <a:gd name="connsiteX73" fmla="*/ 881729 w 2462879"/>
                  <a:gd name="connsiteY73" fmla="*/ 719137 h 1007269"/>
                  <a:gd name="connsiteX74" fmla="*/ 946023 w 2462879"/>
                  <a:gd name="connsiteY74" fmla="*/ 721518 h 1007269"/>
                  <a:gd name="connsiteX75" fmla="*/ 957929 w 2462879"/>
                  <a:gd name="connsiteY75" fmla="*/ 747712 h 1007269"/>
                  <a:gd name="connsiteX76" fmla="*/ 1003173 w 2462879"/>
                  <a:gd name="connsiteY76" fmla="*/ 745332 h 1007269"/>
                  <a:gd name="connsiteX77" fmla="*/ 1010316 w 2462879"/>
                  <a:gd name="connsiteY77" fmla="*/ 771526 h 1007269"/>
                  <a:gd name="connsiteX78" fmla="*/ 1117473 w 2462879"/>
                  <a:gd name="connsiteY78" fmla="*/ 771526 h 1007269"/>
                  <a:gd name="connsiteX79" fmla="*/ 1124616 w 2462879"/>
                  <a:gd name="connsiteY79" fmla="*/ 795338 h 1007269"/>
                  <a:gd name="connsiteX80" fmla="*/ 1184148 w 2462879"/>
                  <a:gd name="connsiteY80" fmla="*/ 795338 h 1007269"/>
                  <a:gd name="connsiteX81" fmla="*/ 1186529 w 2462879"/>
                  <a:gd name="connsiteY81" fmla="*/ 823913 h 1007269"/>
                  <a:gd name="connsiteX82" fmla="*/ 1250823 w 2462879"/>
                  <a:gd name="connsiteY82" fmla="*/ 821532 h 1007269"/>
                  <a:gd name="connsiteX83" fmla="*/ 1257966 w 2462879"/>
                  <a:gd name="connsiteY83" fmla="*/ 842963 h 1007269"/>
                  <a:gd name="connsiteX84" fmla="*/ 1353216 w 2462879"/>
                  <a:gd name="connsiteY84" fmla="*/ 842963 h 1007269"/>
                  <a:gd name="connsiteX85" fmla="*/ 1362741 w 2462879"/>
                  <a:gd name="connsiteY85" fmla="*/ 871538 h 1007269"/>
                  <a:gd name="connsiteX86" fmla="*/ 1448466 w 2462879"/>
                  <a:gd name="connsiteY86" fmla="*/ 871538 h 1007269"/>
                  <a:gd name="connsiteX87" fmla="*/ 1465135 w 2462879"/>
                  <a:gd name="connsiteY87" fmla="*/ 890588 h 1007269"/>
                  <a:gd name="connsiteX88" fmla="*/ 1548479 w 2462879"/>
                  <a:gd name="connsiteY88" fmla="*/ 892969 h 1007269"/>
                  <a:gd name="connsiteX89" fmla="*/ 1567529 w 2462879"/>
                  <a:gd name="connsiteY89" fmla="*/ 919163 h 1007269"/>
                  <a:gd name="connsiteX90" fmla="*/ 1681829 w 2462879"/>
                  <a:gd name="connsiteY90" fmla="*/ 919163 h 1007269"/>
                  <a:gd name="connsiteX91" fmla="*/ 1688973 w 2462879"/>
                  <a:gd name="connsiteY91" fmla="*/ 942976 h 1007269"/>
                  <a:gd name="connsiteX92" fmla="*/ 1855660 w 2462879"/>
                  <a:gd name="connsiteY92" fmla="*/ 942976 h 1007269"/>
                  <a:gd name="connsiteX93" fmla="*/ 2462879 w 2462879"/>
                  <a:gd name="connsiteY93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65135 w 2462879"/>
                  <a:gd name="connsiteY88" fmla="*/ 890588 h 1007269"/>
                  <a:gd name="connsiteX89" fmla="*/ 1548479 w 2462879"/>
                  <a:gd name="connsiteY89" fmla="*/ 892969 h 1007269"/>
                  <a:gd name="connsiteX90" fmla="*/ 1567529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2462879 w 2462879"/>
                  <a:gd name="connsiteY9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48479 w 2462879"/>
                  <a:gd name="connsiteY89" fmla="*/ 892969 h 1007269"/>
                  <a:gd name="connsiteX90" fmla="*/ 1567529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2462879 w 2462879"/>
                  <a:gd name="connsiteY9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48479 w 2462879"/>
                  <a:gd name="connsiteY89" fmla="*/ 892969 h 1007269"/>
                  <a:gd name="connsiteX90" fmla="*/ 1558004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2462879 w 2462879"/>
                  <a:gd name="connsiteY9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58004 w 2462879"/>
                  <a:gd name="connsiteY89" fmla="*/ 897732 h 1007269"/>
                  <a:gd name="connsiteX90" fmla="*/ 1558004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2462879 w 2462879"/>
                  <a:gd name="connsiteY9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58004 w 2462879"/>
                  <a:gd name="connsiteY89" fmla="*/ 897732 h 1007269"/>
                  <a:gd name="connsiteX90" fmla="*/ 1558004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2462879 w 2462879"/>
                  <a:gd name="connsiteY9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58004 w 2462879"/>
                  <a:gd name="connsiteY89" fmla="*/ 897732 h 1007269"/>
                  <a:gd name="connsiteX90" fmla="*/ 1558004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2462879 w 2462879"/>
                  <a:gd name="connsiteY9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58004 w 2462879"/>
                  <a:gd name="connsiteY89" fmla="*/ 897732 h 1007269"/>
                  <a:gd name="connsiteX90" fmla="*/ 1558004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2462879 w 2462879"/>
                  <a:gd name="connsiteY9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58004 w 2462879"/>
                  <a:gd name="connsiteY89" fmla="*/ 897732 h 1007269"/>
                  <a:gd name="connsiteX90" fmla="*/ 1558004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1858041 w 2462879"/>
                  <a:gd name="connsiteY94" fmla="*/ 964407 h 1007269"/>
                  <a:gd name="connsiteX95" fmla="*/ 2462879 w 2462879"/>
                  <a:gd name="connsiteY95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58004 w 2462879"/>
                  <a:gd name="connsiteY89" fmla="*/ 897732 h 1007269"/>
                  <a:gd name="connsiteX90" fmla="*/ 1558004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1858041 w 2462879"/>
                  <a:gd name="connsiteY94" fmla="*/ 964407 h 1007269"/>
                  <a:gd name="connsiteX95" fmla="*/ 1958054 w 2462879"/>
                  <a:gd name="connsiteY95" fmla="*/ 964407 h 1007269"/>
                  <a:gd name="connsiteX96" fmla="*/ 2462879 w 2462879"/>
                  <a:gd name="connsiteY96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58004 w 2462879"/>
                  <a:gd name="connsiteY89" fmla="*/ 897732 h 1007269"/>
                  <a:gd name="connsiteX90" fmla="*/ 1558004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1858041 w 2462879"/>
                  <a:gd name="connsiteY94" fmla="*/ 964407 h 1007269"/>
                  <a:gd name="connsiteX95" fmla="*/ 1958054 w 2462879"/>
                  <a:gd name="connsiteY95" fmla="*/ 964407 h 1007269"/>
                  <a:gd name="connsiteX96" fmla="*/ 1965198 w 2462879"/>
                  <a:gd name="connsiteY96" fmla="*/ 990601 h 1007269"/>
                  <a:gd name="connsiteX97" fmla="*/ 2462879 w 2462879"/>
                  <a:gd name="connsiteY97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58004 w 2462879"/>
                  <a:gd name="connsiteY89" fmla="*/ 897732 h 1007269"/>
                  <a:gd name="connsiteX90" fmla="*/ 1558004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1858041 w 2462879"/>
                  <a:gd name="connsiteY94" fmla="*/ 964407 h 1007269"/>
                  <a:gd name="connsiteX95" fmla="*/ 1958054 w 2462879"/>
                  <a:gd name="connsiteY95" fmla="*/ 964407 h 1007269"/>
                  <a:gd name="connsiteX96" fmla="*/ 1965198 w 2462879"/>
                  <a:gd name="connsiteY96" fmla="*/ 990601 h 1007269"/>
                  <a:gd name="connsiteX97" fmla="*/ 2027110 w 2462879"/>
                  <a:gd name="connsiteY97" fmla="*/ 988219 h 1007269"/>
                  <a:gd name="connsiteX98" fmla="*/ 2462879 w 2462879"/>
                  <a:gd name="connsiteY98" fmla="*/ 1007269 h 1007269"/>
                  <a:gd name="connsiteX0" fmla="*/ 3048 w 2462879"/>
                  <a:gd name="connsiteY0" fmla="*/ 0 h 1021557"/>
                  <a:gd name="connsiteX1" fmla="*/ 666 w 2462879"/>
                  <a:gd name="connsiteY1" fmla="*/ 33337 h 1021557"/>
                  <a:gd name="connsiteX2" fmla="*/ 3048 w 2462879"/>
                  <a:gd name="connsiteY2" fmla="*/ 50006 h 1021557"/>
                  <a:gd name="connsiteX3" fmla="*/ 36385 w 2462879"/>
                  <a:gd name="connsiteY3" fmla="*/ 52387 h 1021557"/>
                  <a:gd name="connsiteX4" fmla="*/ 34004 w 2462879"/>
                  <a:gd name="connsiteY4" fmla="*/ 73818 h 1021557"/>
                  <a:gd name="connsiteX5" fmla="*/ 31623 w 2462879"/>
                  <a:gd name="connsiteY5" fmla="*/ 90487 h 1021557"/>
                  <a:gd name="connsiteX6" fmla="*/ 34004 w 2462879"/>
                  <a:gd name="connsiteY6" fmla="*/ 100012 h 1021557"/>
                  <a:gd name="connsiteX7" fmla="*/ 50673 w 2462879"/>
                  <a:gd name="connsiteY7" fmla="*/ 97631 h 1021557"/>
                  <a:gd name="connsiteX8" fmla="*/ 57816 w 2462879"/>
                  <a:gd name="connsiteY8" fmla="*/ 100012 h 1021557"/>
                  <a:gd name="connsiteX9" fmla="*/ 62579 w 2462879"/>
                  <a:gd name="connsiteY9" fmla="*/ 121443 h 1021557"/>
                  <a:gd name="connsiteX10" fmla="*/ 69723 w 2462879"/>
                  <a:gd name="connsiteY10" fmla="*/ 126206 h 1021557"/>
                  <a:gd name="connsiteX11" fmla="*/ 79248 w 2462879"/>
                  <a:gd name="connsiteY11" fmla="*/ 128587 h 1021557"/>
                  <a:gd name="connsiteX12" fmla="*/ 81629 w 2462879"/>
                  <a:gd name="connsiteY12" fmla="*/ 145256 h 1021557"/>
                  <a:gd name="connsiteX13" fmla="*/ 105441 w 2462879"/>
                  <a:gd name="connsiteY13" fmla="*/ 142875 h 1021557"/>
                  <a:gd name="connsiteX14" fmla="*/ 103060 w 2462879"/>
                  <a:gd name="connsiteY14" fmla="*/ 171450 h 1021557"/>
                  <a:gd name="connsiteX15" fmla="*/ 134016 w 2462879"/>
                  <a:gd name="connsiteY15" fmla="*/ 178593 h 1021557"/>
                  <a:gd name="connsiteX16" fmla="*/ 129254 w 2462879"/>
                  <a:gd name="connsiteY16" fmla="*/ 216693 h 1021557"/>
                  <a:gd name="connsiteX17" fmla="*/ 153066 w 2462879"/>
                  <a:gd name="connsiteY17" fmla="*/ 223837 h 1021557"/>
                  <a:gd name="connsiteX18" fmla="*/ 157829 w 2462879"/>
                  <a:gd name="connsiteY18" fmla="*/ 230981 h 1021557"/>
                  <a:gd name="connsiteX19" fmla="*/ 162591 w 2462879"/>
                  <a:gd name="connsiteY19" fmla="*/ 247650 h 1021557"/>
                  <a:gd name="connsiteX20" fmla="*/ 176879 w 2462879"/>
                  <a:gd name="connsiteY20" fmla="*/ 254793 h 1021557"/>
                  <a:gd name="connsiteX21" fmla="*/ 188785 w 2462879"/>
                  <a:gd name="connsiteY21" fmla="*/ 266700 h 1021557"/>
                  <a:gd name="connsiteX22" fmla="*/ 195929 w 2462879"/>
                  <a:gd name="connsiteY22" fmla="*/ 269081 h 1021557"/>
                  <a:gd name="connsiteX23" fmla="*/ 210216 w 2462879"/>
                  <a:gd name="connsiteY23" fmla="*/ 278606 h 1021557"/>
                  <a:gd name="connsiteX24" fmla="*/ 214979 w 2462879"/>
                  <a:gd name="connsiteY24" fmla="*/ 285750 h 1021557"/>
                  <a:gd name="connsiteX25" fmla="*/ 231648 w 2462879"/>
                  <a:gd name="connsiteY25" fmla="*/ 295275 h 1021557"/>
                  <a:gd name="connsiteX26" fmla="*/ 238791 w 2462879"/>
                  <a:gd name="connsiteY26" fmla="*/ 309562 h 1021557"/>
                  <a:gd name="connsiteX27" fmla="*/ 245935 w 2462879"/>
                  <a:gd name="connsiteY27" fmla="*/ 314325 h 1021557"/>
                  <a:gd name="connsiteX28" fmla="*/ 250698 w 2462879"/>
                  <a:gd name="connsiteY28" fmla="*/ 323850 h 1021557"/>
                  <a:gd name="connsiteX29" fmla="*/ 257841 w 2462879"/>
                  <a:gd name="connsiteY29" fmla="*/ 326231 h 1021557"/>
                  <a:gd name="connsiteX30" fmla="*/ 264985 w 2462879"/>
                  <a:gd name="connsiteY30" fmla="*/ 333375 h 1021557"/>
                  <a:gd name="connsiteX31" fmla="*/ 281654 w 2462879"/>
                  <a:gd name="connsiteY31" fmla="*/ 354806 h 1021557"/>
                  <a:gd name="connsiteX32" fmla="*/ 284035 w 2462879"/>
                  <a:gd name="connsiteY32" fmla="*/ 373856 h 1021557"/>
                  <a:gd name="connsiteX33" fmla="*/ 293560 w 2462879"/>
                  <a:gd name="connsiteY33" fmla="*/ 371475 h 1021557"/>
                  <a:gd name="connsiteX34" fmla="*/ 331660 w 2462879"/>
                  <a:gd name="connsiteY34" fmla="*/ 373856 h 1021557"/>
                  <a:gd name="connsiteX35" fmla="*/ 343566 w 2462879"/>
                  <a:gd name="connsiteY35" fmla="*/ 383381 h 1021557"/>
                  <a:gd name="connsiteX36" fmla="*/ 357854 w 2462879"/>
                  <a:gd name="connsiteY36" fmla="*/ 392906 h 1021557"/>
                  <a:gd name="connsiteX37" fmla="*/ 372141 w 2462879"/>
                  <a:gd name="connsiteY37" fmla="*/ 407193 h 1021557"/>
                  <a:gd name="connsiteX38" fmla="*/ 381666 w 2462879"/>
                  <a:gd name="connsiteY38" fmla="*/ 428625 h 1021557"/>
                  <a:gd name="connsiteX39" fmla="*/ 412623 w 2462879"/>
                  <a:gd name="connsiteY39" fmla="*/ 457200 h 1021557"/>
                  <a:gd name="connsiteX40" fmla="*/ 415004 w 2462879"/>
                  <a:gd name="connsiteY40" fmla="*/ 464343 h 1021557"/>
                  <a:gd name="connsiteX41" fmla="*/ 455485 w 2462879"/>
                  <a:gd name="connsiteY41" fmla="*/ 469107 h 1021557"/>
                  <a:gd name="connsiteX42" fmla="*/ 467391 w 2462879"/>
                  <a:gd name="connsiteY42" fmla="*/ 483393 h 1021557"/>
                  <a:gd name="connsiteX43" fmla="*/ 469773 w 2462879"/>
                  <a:gd name="connsiteY43" fmla="*/ 490537 h 1021557"/>
                  <a:gd name="connsiteX44" fmla="*/ 472154 w 2462879"/>
                  <a:gd name="connsiteY44" fmla="*/ 502443 h 1021557"/>
                  <a:gd name="connsiteX45" fmla="*/ 512635 w 2462879"/>
                  <a:gd name="connsiteY45" fmla="*/ 504825 h 1021557"/>
                  <a:gd name="connsiteX46" fmla="*/ 515016 w 2462879"/>
                  <a:gd name="connsiteY46" fmla="*/ 511968 h 1021557"/>
                  <a:gd name="connsiteX47" fmla="*/ 531685 w 2462879"/>
                  <a:gd name="connsiteY47" fmla="*/ 519112 h 1021557"/>
                  <a:gd name="connsiteX48" fmla="*/ 536448 w 2462879"/>
                  <a:gd name="connsiteY48" fmla="*/ 526256 h 1021557"/>
                  <a:gd name="connsiteX49" fmla="*/ 538829 w 2462879"/>
                  <a:gd name="connsiteY49" fmla="*/ 533400 h 1021557"/>
                  <a:gd name="connsiteX50" fmla="*/ 548354 w 2462879"/>
                  <a:gd name="connsiteY50" fmla="*/ 538162 h 1021557"/>
                  <a:gd name="connsiteX51" fmla="*/ 572166 w 2462879"/>
                  <a:gd name="connsiteY51" fmla="*/ 542925 h 1021557"/>
                  <a:gd name="connsiteX52" fmla="*/ 586454 w 2462879"/>
                  <a:gd name="connsiteY52" fmla="*/ 552450 h 1021557"/>
                  <a:gd name="connsiteX53" fmla="*/ 591216 w 2462879"/>
                  <a:gd name="connsiteY53" fmla="*/ 566737 h 1021557"/>
                  <a:gd name="connsiteX54" fmla="*/ 593598 w 2462879"/>
                  <a:gd name="connsiteY54" fmla="*/ 573881 h 1021557"/>
                  <a:gd name="connsiteX55" fmla="*/ 615029 w 2462879"/>
                  <a:gd name="connsiteY55" fmla="*/ 578643 h 1021557"/>
                  <a:gd name="connsiteX56" fmla="*/ 622173 w 2462879"/>
                  <a:gd name="connsiteY56" fmla="*/ 595312 h 1021557"/>
                  <a:gd name="connsiteX57" fmla="*/ 650748 w 2462879"/>
                  <a:gd name="connsiteY57" fmla="*/ 602456 h 1021557"/>
                  <a:gd name="connsiteX58" fmla="*/ 667416 w 2462879"/>
                  <a:gd name="connsiteY58" fmla="*/ 604837 h 1021557"/>
                  <a:gd name="connsiteX59" fmla="*/ 672179 w 2462879"/>
                  <a:gd name="connsiteY59" fmla="*/ 621507 h 1021557"/>
                  <a:gd name="connsiteX60" fmla="*/ 684085 w 2462879"/>
                  <a:gd name="connsiteY60" fmla="*/ 621506 h 1021557"/>
                  <a:gd name="connsiteX61" fmla="*/ 691229 w 2462879"/>
                  <a:gd name="connsiteY61" fmla="*/ 638175 h 1021557"/>
                  <a:gd name="connsiteX62" fmla="*/ 693610 w 2462879"/>
                  <a:gd name="connsiteY62" fmla="*/ 645318 h 1021557"/>
                  <a:gd name="connsiteX63" fmla="*/ 762667 w 2462879"/>
                  <a:gd name="connsiteY63" fmla="*/ 645318 h 1021557"/>
                  <a:gd name="connsiteX64" fmla="*/ 772191 w 2462879"/>
                  <a:gd name="connsiteY64" fmla="*/ 669131 h 1021557"/>
                  <a:gd name="connsiteX65" fmla="*/ 781716 w 2462879"/>
                  <a:gd name="connsiteY65" fmla="*/ 681037 h 1021557"/>
                  <a:gd name="connsiteX66" fmla="*/ 796004 w 2462879"/>
                  <a:gd name="connsiteY66" fmla="*/ 683418 h 1021557"/>
                  <a:gd name="connsiteX67" fmla="*/ 798385 w 2462879"/>
                  <a:gd name="connsiteY67" fmla="*/ 690562 h 1021557"/>
                  <a:gd name="connsiteX68" fmla="*/ 807910 w 2462879"/>
                  <a:gd name="connsiteY68" fmla="*/ 692943 h 1021557"/>
                  <a:gd name="connsiteX69" fmla="*/ 834104 w 2462879"/>
                  <a:gd name="connsiteY69" fmla="*/ 695325 h 1021557"/>
                  <a:gd name="connsiteX70" fmla="*/ 841248 w 2462879"/>
                  <a:gd name="connsiteY70" fmla="*/ 697706 h 1021557"/>
                  <a:gd name="connsiteX71" fmla="*/ 865060 w 2462879"/>
                  <a:gd name="connsiteY71" fmla="*/ 700087 h 1021557"/>
                  <a:gd name="connsiteX72" fmla="*/ 869823 w 2462879"/>
                  <a:gd name="connsiteY72" fmla="*/ 709612 h 1021557"/>
                  <a:gd name="connsiteX73" fmla="*/ 874585 w 2462879"/>
                  <a:gd name="connsiteY73" fmla="*/ 716756 h 1021557"/>
                  <a:gd name="connsiteX74" fmla="*/ 881729 w 2462879"/>
                  <a:gd name="connsiteY74" fmla="*/ 719137 h 1021557"/>
                  <a:gd name="connsiteX75" fmla="*/ 946023 w 2462879"/>
                  <a:gd name="connsiteY75" fmla="*/ 721518 h 1021557"/>
                  <a:gd name="connsiteX76" fmla="*/ 957929 w 2462879"/>
                  <a:gd name="connsiteY76" fmla="*/ 747712 h 1021557"/>
                  <a:gd name="connsiteX77" fmla="*/ 1003173 w 2462879"/>
                  <a:gd name="connsiteY77" fmla="*/ 745332 h 1021557"/>
                  <a:gd name="connsiteX78" fmla="*/ 1010316 w 2462879"/>
                  <a:gd name="connsiteY78" fmla="*/ 771526 h 1021557"/>
                  <a:gd name="connsiteX79" fmla="*/ 1117473 w 2462879"/>
                  <a:gd name="connsiteY79" fmla="*/ 771526 h 1021557"/>
                  <a:gd name="connsiteX80" fmla="*/ 1124616 w 2462879"/>
                  <a:gd name="connsiteY80" fmla="*/ 795338 h 1021557"/>
                  <a:gd name="connsiteX81" fmla="*/ 1184148 w 2462879"/>
                  <a:gd name="connsiteY81" fmla="*/ 795338 h 1021557"/>
                  <a:gd name="connsiteX82" fmla="*/ 1186529 w 2462879"/>
                  <a:gd name="connsiteY82" fmla="*/ 823913 h 1021557"/>
                  <a:gd name="connsiteX83" fmla="*/ 1250823 w 2462879"/>
                  <a:gd name="connsiteY83" fmla="*/ 821532 h 1021557"/>
                  <a:gd name="connsiteX84" fmla="*/ 1257966 w 2462879"/>
                  <a:gd name="connsiteY84" fmla="*/ 842963 h 1021557"/>
                  <a:gd name="connsiteX85" fmla="*/ 1353216 w 2462879"/>
                  <a:gd name="connsiteY85" fmla="*/ 842963 h 1021557"/>
                  <a:gd name="connsiteX86" fmla="*/ 1362741 w 2462879"/>
                  <a:gd name="connsiteY86" fmla="*/ 871538 h 1021557"/>
                  <a:gd name="connsiteX87" fmla="*/ 1448466 w 2462879"/>
                  <a:gd name="connsiteY87" fmla="*/ 871538 h 1021557"/>
                  <a:gd name="connsiteX88" fmla="*/ 1453229 w 2462879"/>
                  <a:gd name="connsiteY88" fmla="*/ 890588 h 1021557"/>
                  <a:gd name="connsiteX89" fmla="*/ 1558004 w 2462879"/>
                  <a:gd name="connsiteY89" fmla="*/ 897732 h 1021557"/>
                  <a:gd name="connsiteX90" fmla="*/ 1558004 w 2462879"/>
                  <a:gd name="connsiteY90" fmla="*/ 919163 h 1021557"/>
                  <a:gd name="connsiteX91" fmla="*/ 1681829 w 2462879"/>
                  <a:gd name="connsiteY91" fmla="*/ 919163 h 1021557"/>
                  <a:gd name="connsiteX92" fmla="*/ 1688973 w 2462879"/>
                  <a:gd name="connsiteY92" fmla="*/ 942976 h 1021557"/>
                  <a:gd name="connsiteX93" fmla="*/ 1855660 w 2462879"/>
                  <a:gd name="connsiteY93" fmla="*/ 942976 h 1021557"/>
                  <a:gd name="connsiteX94" fmla="*/ 1858041 w 2462879"/>
                  <a:gd name="connsiteY94" fmla="*/ 964407 h 1021557"/>
                  <a:gd name="connsiteX95" fmla="*/ 1958054 w 2462879"/>
                  <a:gd name="connsiteY95" fmla="*/ 964407 h 1021557"/>
                  <a:gd name="connsiteX96" fmla="*/ 1965198 w 2462879"/>
                  <a:gd name="connsiteY96" fmla="*/ 990601 h 1021557"/>
                  <a:gd name="connsiteX97" fmla="*/ 2027110 w 2462879"/>
                  <a:gd name="connsiteY97" fmla="*/ 988219 h 1021557"/>
                  <a:gd name="connsiteX98" fmla="*/ 2046160 w 2462879"/>
                  <a:gd name="connsiteY98" fmla="*/ 1021557 h 1021557"/>
                  <a:gd name="connsiteX99" fmla="*/ 2462879 w 2462879"/>
                  <a:gd name="connsiteY99" fmla="*/ 1007269 h 1021557"/>
                  <a:gd name="connsiteX0" fmla="*/ 3048 w 2462879"/>
                  <a:gd name="connsiteY0" fmla="*/ 0 h 1021557"/>
                  <a:gd name="connsiteX1" fmla="*/ 666 w 2462879"/>
                  <a:gd name="connsiteY1" fmla="*/ 33337 h 1021557"/>
                  <a:gd name="connsiteX2" fmla="*/ 3048 w 2462879"/>
                  <a:gd name="connsiteY2" fmla="*/ 50006 h 1021557"/>
                  <a:gd name="connsiteX3" fmla="*/ 36385 w 2462879"/>
                  <a:gd name="connsiteY3" fmla="*/ 52387 h 1021557"/>
                  <a:gd name="connsiteX4" fmla="*/ 34004 w 2462879"/>
                  <a:gd name="connsiteY4" fmla="*/ 73818 h 1021557"/>
                  <a:gd name="connsiteX5" fmla="*/ 31623 w 2462879"/>
                  <a:gd name="connsiteY5" fmla="*/ 90487 h 1021557"/>
                  <a:gd name="connsiteX6" fmla="*/ 34004 w 2462879"/>
                  <a:gd name="connsiteY6" fmla="*/ 100012 h 1021557"/>
                  <a:gd name="connsiteX7" fmla="*/ 50673 w 2462879"/>
                  <a:gd name="connsiteY7" fmla="*/ 97631 h 1021557"/>
                  <a:gd name="connsiteX8" fmla="*/ 57816 w 2462879"/>
                  <a:gd name="connsiteY8" fmla="*/ 100012 h 1021557"/>
                  <a:gd name="connsiteX9" fmla="*/ 62579 w 2462879"/>
                  <a:gd name="connsiteY9" fmla="*/ 121443 h 1021557"/>
                  <a:gd name="connsiteX10" fmla="*/ 69723 w 2462879"/>
                  <a:gd name="connsiteY10" fmla="*/ 126206 h 1021557"/>
                  <a:gd name="connsiteX11" fmla="*/ 79248 w 2462879"/>
                  <a:gd name="connsiteY11" fmla="*/ 128587 h 1021557"/>
                  <a:gd name="connsiteX12" fmla="*/ 81629 w 2462879"/>
                  <a:gd name="connsiteY12" fmla="*/ 145256 h 1021557"/>
                  <a:gd name="connsiteX13" fmla="*/ 105441 w 2462879"/>
                  <a:gd name="connsiteY13" fmla="*/ 142875 h 1021557"/>
                  <a:gd name="connsiteX14" fmla="*/ 103060 w 2462879"/>
                  <a:gd name="connsiteY14" fmla="*/ 171450 h 1021557"/>
                  <a:gd name="connsiteX15" fmla="*/ 134016 w 2462879"/>
                  <a:gd name="connsiteY15" fmla="*/ 178593 h 1021557"/>
                  <a:gd name="connsiteX16" fmla="*/ 129254 w 2462879"/>
                  <a:gd name="connsiteY16" fmla="*/ 216693 h 1021557"/>
                  <a:gd name="connsiteX17" fmla="*/ 153066 w 2462879"/>
                  <a:gd name="connsiteY17" fmla="*/ 223837 h 1021557"/>
                  <a:gd name="connsiteX18" fmla="*/ 157829 w 2462879"/>
                  <a:gd name="connsiteY18" fmla="*/ 230981 h 1021557"/>
                  <a:gd name="connsiteX19" fmla="*/ 162591 w 2462879"/>
                  <a:gd name="connsiteY19" fmla="*/ 247650 h 1021557"/>
                  <a:gd name="connsiteX20" fmla="*/ 176879 w 2462879"/>
                  <a:gd name="connsiteY20" fmla="*/ 254793 h 1021557"/>
                  <a:gd name="connsiteX21" fmla="*/ 188785 w 2462879"/>
                  <a:gd name="connsiteY21" fmla="*/ 266700 h 1021557"/>
                  <a:gd name="connsiteX22" fmla="*/ 195929 w 2462879"/>
                  <a:gd name="connsiteY22" fmla="*/ 269081 h 1021557"/>
                  <a:gd name="connsiteX23" fmla="*/ 210216 w 2462879"/>
                  <a:gd name="connsiteY23" fmla="*/ 278606 h 1021557"/>
                  <a:gd name="connsiteX24" fmla="*/ 214979 w 2462879"/>
                  <a:gd name="connsiteY24" fmla="*/ 285750 h 1021557"/>
                  <a:gd name="connsiteX25" fmla="*/ 231648 w 2462879"/>
                  <a:gd name="connsiteY25" fmla="*/ 295275 h 1021557"/>
                  <a:gd name="connsiteX26" fmla="*/ 238791 w 2462879"/>
                  <a:gd name="connsiteY26" fmla="*/ 309562 h 1021557"/>
                  <a:gd name="connsiteX27" fmla="*/ 245935 w 2462879"/>
                  <a:gd name="connsiteY27" fmla="*/ 314325 h 1021557"/>
                  <a:gd name="connsiteX28" fmla="*/ 250698 w 2462879"/>
                  <a:gd name="connsiteY28" fmla="*/ 323850 h 1021557"/>
                  <a:gd name="connsiteX29" fmla="*/ 257841 w 2462879"/>
                  <a:gd name="connsiteY29" fmla="*/ 326231 h 1021557"/>
                  <a:gd name="connsiteX30" fmla="*/ 264985 w 2462879"/>
                  <a:gd name="connsiteY30" fmla="*/ 333375 h 1021557"/>
                  <a:gd name="connsiteX31" fmla="*/ 281654 w 2462879"/>
                  <a:gd name="connsiteY31" fmla="*/ 354806 h 1021557"/>
                  <a:gd name="connsiteX32" fmla="*/ 284035 w 2462879"/>
                  <a:gd name="connsiteY32" fmla="*/ 373856 h 1021557"/>
                  <a:gd name="connsiteX33" fmla="*/ 293560 w 2462879"/>
                  <a:gd name="connsiteY33" fmla="*/ 371475 h 1021557"/>
                  <a:gd name="connsiteX34" fmla="*/ 331660 w 2462879"/>
                  <a:gd name="connsiteY34" fmla="*/ 373856 h 1021557"/>
                  <a:gd name="connsiteX35" fmla="*/ 343566 w 2462879"/>
                  <a:gd name="connsiteY35" fmla="*/ 383381 h 1021557"/>
                  <a:gd name="connsiteX36" fmla="*/ 357854 w 2462879"/>
                  <a:gd name="connsiteY36" fmla="*/ 392906 h 1021557"/>
                  <a:gd name="connsiteX37" fmla="*/ 372141 w 2462879"/>
                  <a:gd name="connsiteY37" fmla="*/ 407193 h 1021557"/>
                  <a:gd name="connsiteX38" fmla="*/ 381666 w 2462879"/>
                  <a:gd name="connsiteY38" fmla="*/ 428625 h 1021557"/>
                  <a:gd name="connsiteX39" fmla="*/ 412623 w 2462879"/>
                  <a:gd name="connsiteY39" fmla="*/ 457200 h 1021557"/>
                  <a:gd name="connsiteX40" fmla="*/ 415004 w 2462879"/>
                  <a:gd name="connsiteY40" fmla="*/ 464343 h 1021557"/>
                  <a:gd name="connsiteX41" fmla="*/ 455485 w 2462879"/>
                  <a:gd name="connsiteY41" fmla="*/ 469107 h 1021557"/>
                  <a:gd name="connsiteX42" fmla="*/ 467391 w 2462879"/>
                  <a:gd name="connsiteY42" fmla="*/ 483393 h 1021557"/>
                  <a:gd name="connsiteX43" fmla="*/ 469773 w 2462879"/>
                  <a:gd name="connsiteY43" fmla="*/ 490537 h 1021557"/>
                  <a:gd name="connsiteX44" fmla="*/ 472154 w 2462879"/>
                  <a:gd name="connsiteY44" fmla="*/ 502443 h 1021557"/>
                  <a:gd name="connsiteX45" fmla="*/ 512635 w 2462879"/>
                  <a:gd name="connsiteY45" fmla="*/ 504825 h 1021557"/>
                  <a:gd name="connsiteX46" fmla="*/ 515016 w 2462879"/>
                  <a:gd name="connsiteY46" fmla="*/ 511968 h 1021557"/>
                  <a:gd name="connsiteX47" fmla="*/ 531685 w 2462879"/>
                  <a:gd name="connsiteY47" fmla="*/ 519112 h 1021557"/>
                  <a:gd name="connsiteX48" fmla="*/ 536448 w 2462879"/>
                  <a:gd name="connsiteY48" fmla="*/ 526256 h 1021557"/>
                  <a:gd name="connsiteX49" fmla="*/ 538829 w 2462879"/>
                  <a:gd name="connsiteY49" fmla="*/ 533400 h 1021557"/>
                  <a:gd name="connsiteX50" fmla="*/ 548354 w 2462879"/>
                  <a:gd name="connsiteY50" fmla="*/ 538162 h 1021557"/>
                  <a:gd name="connsiteX51" fmla="*/ 572166 w 2462879"/>
                  <a:gd name="connsiteY51" fmla="*/ 542925 h 1021557"/>
                  <a:gd name="connsiteX52" fmla="*/ 586454 w 2462879"/>
                  <a:gd name="connsiteY52" fmla="*/ 552450 h 1021557"/>
                  <a:gd name="connsiteX53" fmla="*/ 591216 w 2462879"/>
                  <a:gd name="connsiteY53" fmla="*/ 566737 h 1021557"/>
                  <a:gd name="connsiteX54" fmla="*/ 593598 w 2462879"/>
                  <a:gd name="connsiteY54" fmla="*/ 573881 h 1021557"/>
                  <a:gd name="connsiteX55" fmla="*/ 615029 w 2462879"/>
                  <a:gd name="connsiteY55" fmla="*/ 578643 h 1021557"/>
                  <a:gd name="connsiteX56" fmla="*/ 622173 w 2462879"/>
                  <a:gd name="connsiteY56" fmla="*/ 595312 h 1021557"/>
                  <a:gd name="connsiteX57" fmla="*/ 650748 w 2462879"/>
                  <a:gd name="connsiteY57" fmla="*/ 602456 h 1021557"/>
                  <a:gd name="connsiteX58" fmla="*/ 667416 w 2462879"/>
                  <a:gd name="connsiteY58" fmla="*/ 604837 h 1021557"/>
                  <a:gd name="connsiteX59" fmla="*/ 672179 w 2462879"/>
                  <a:gd name="connsiteY59" fmla="*/ 621507 h 1021557"/>
                  <a:gd name="connsiteX60" fmla="*/ 684085 w 2462879"/>
                  <a:gd name="connsiteY60" fmla="*/ 621506 h 1021557"/>
                  <a:gd name="connsiteX61" fmla="*/ 691229 w 2462879"/>
                  <a:gd name="connsiteY61" fmla="*/ 638175 h 1021557"/>
                  <a:gd name="connsiteX62" fmla="*/ 693610 w 2462879"/>
                  <a:gd name="connsiteY62" fmla="*/ 645318 h 1021557"/>
                  <a:gd name="connsiteX63" fmla="*/ 762667 w 2462879"/>
                  <a:gd name="connsiteY63" fmla="*/ 645318 h 1021557"/>
                  <a:gd name="connsiteX64" fmla="*/ 772191 w 2462879"/>
                  <a:gd name="connsiteY64" fmla="*/ 669131 h 1021557"/>
                  <a:gd name="connsiteX65" fmla="*/ 781716 w 2462879"/>
                  <a:gd name="connsiteY65" fmla="*/ 681037 h 1021557"/>
                  <a:gd name="connsiteX66" fmla="*/ 796004 w 2462879"/>
                  <a:gd name="connsiteY66" fmla="*/ 683418 h 1021557"/>
                  <a:gd name="connsiteX67" fmla="*/ 798385 w 2462879"/>
                  <a:gd name="connsiteY67" fmla="*/ 690562 h 1021557"/>
                  <a:gd name="connsiteX68" fmla="*/ 807910 w 2462879"/>
                  <a:gd name="connsiteY68" fmla="*/ 692943 h 1021557"/>
                  <a:gd name="connsiteX69" fmla="*/ 834104 w 2462879"/>
                  <a:gd name="connsiteY69" fmla="*/ 695325 h 1021557"/>
                  <a:gd name="connsiteX70" fmla="*/ 841248 w 2462879"/>
                  <a:gd name="connsiteY70" fmla="*/ 697706 h 1021557"/>
                  <a:gd name="connsiteX71" fmla="*/ 865060 w 2462879"/>
                  <a:gd name="connsiteY71" fmla="*/ 700087 h 1021557"/>
                  <a:gd name="connsiteX72" fmla="*/ 869823 w 2462879"/>
                  <a:gd name="connsiteY72" fmla="*/ 709612 h 1021557"/>
                  <a:gd name="connsiteX73" fmla="*/ 874585 w 2462879"/>
                  <a:gd name="connsiteY73" fmla="*/ 716756 h 1021557"/>
                  <a:gd name="connsiteX74" fmla="*/ 881729 w 2462879"/>
                  <a:gd name="connsiteY74" fmla="*/ 719137 h 1021557"/>
                  <a:gd name="connsiteX75" fmla="*/ 946023 w 2462879"/>
                  <a:gd name="connsiteY75" fmla="*/ 721518 h 1021557"/>
                  <a:gd name="connsiteX76" fmla="*/ 957929 w 2462879"/>
                  <a:gd name="connsiteY76" fmla="*/ 747712 h 1021557"/>
                  <a:gd name="connsiteX77" fmla="*/ 1003173 w 2462879"/>
                  <a:gd name="connsiteY77" fmla="*/ 745332 h 1021557"/>
                  <a:gd name="connsiteX78" fmla="*/ 1010316 w 2462879"/>
                  <a:gd name="connsiteY78" fmla="*/ 771526 h 1021557"/>
                  <a:gd name="connsiteX79" fmla="*/ 1117473 w 2462879"/>
                  <a:gd name="connsiteY79" fmla="*/ 771526 h 1021557"/>
                  <a:gd name="connsiteX80" fmla="*/ 1124616 w 2462879"/>
                  <a:gd name="connsiteY80" fmla="*/ 795338 h 1021557"/>
                  <a:gd name="connsiteX81" fmla="*/ 1184148 w 2462879"/>
                  <a:gd name="connsiteY81" fmla="*/ 795338 h 1021557"/>
                  <a:gd name="connsiteX82" fmla="*/ 1186529 w 2462879"/>
                  <a:gd name="connsiteY82" fmla="*/ 823913 h 1021557"/>
                  <a:gd name="connsiteX83" fmla="*/ 1250823 w 2462879"/>
                  <a:gd name="connsiteY83" fmla="*/ 821532 h 1021557"/>
                  <a:gd name="connsiteX84" fmla="*/ 1257966 w 2462879"/>
                  <a:gd name="connsiteY84" fmla="*/ 842963 h 1021557"/>
                  <a:gd name="connsiteX85" fmla="*/ 1353216 w 2462879"/>
                  <a:gd name="connsiteY85" fmla="*/ 842963 h 1021557"/>
                  <a:gd name="connsiteX86" fmla="*/ 1362741 w 2462879"/>
                  <a:gd name="connsiteY86" fmla="*/ 871538 h 1021557"/>
                  <a:gd name="connsiteX87" fmla="*/ 1448466 w 2462879"/>
                  <a:gd name="connsiteY87" fmla="*/ 871538 h 1021557"/>
                  <a:gd name="connsiteX88" fmla="*/ 1453229 w 2462879"/>
                  <a:gd name="connsiteY88" fmla="*/ 890588 h 1021557"/>
                  <a:gd name="connsiteX89" fmla="*/ 1558004 w 2462879"/>
                  <a:gd name="connsiteY89" fmla="*/ 897732 h 1021557"/>
                  <a:gd name="connsiteX90" fmla="*/ 1558004 w 2462879"/>
                  <a:gd name="connsiteY90" fmla="*/ 919163 h 1021557"/>
                  <a:gd name="connsiteX91" fmla="*/ 1681829 w 2462879"/>
                  <a:gd name="connsiteY91" fmla="*/ 919163 h 1021557"/>
                  <a:gd name="connsiteX92" fmla="*/ 1688973 w 2462879"/>
                  <a:gd name="connsiteY92" fmla="*/ 942976 h 1021557"/>
                  <a:gd name="connsiteX93" fmla="*/ 1855660 w 2462879"/>
                  <a:gd name="connsiteY93" fmla="*/ 942976 h 1021557"/>
                  <a:gd name="connsiteX94" fmla="*/ 1858041 w 2462879"/>
                  <a:gd name="connsiteY94" fmla="*/ 964407 h 1021557"/>
                  <a:gd name="connsiteX95" fmla="*/ 1958054 w 2462879"/>
                  <a:gd name="connsiteY95" fmla="*/ 964407 h 1021557"/>
                  <a:gd name="connsiteX96" fmla="*/ 1965198 w 2462879"/>
                  <a:gd name="connsiteY96" fmla="*/ 990601 h 1021557"/>
                  <a:gd name="connsiteX97" fmla="*/ 2036635 w 2462879"/>
                  <a:gd name="connsiteY97" fmla="*/ 995363 h 1021557"/>
                  <a:gd name="connsiteX98" fmla="*/ 2046160 w 2462879"/>
                  <a:gd name="connsiteY98" fmla="*/ 1021557 h 1021557"/>
                  <a:gd name="connsiteX99" fmla="*/ 2462879 w 2462879"/>
                  <a:gd name="connsiteY99" fmla="*/ 1007269 h 1021557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4339304 w 4339304"/>
                  <a:gd name="connsiteY99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2422 w 4339304"/>
                  <a:gd name="connsiteY99" fmla="*/ 1021556 h 1164432"/>
                  <a:gd name="connsiteX100" fmla="*/ 4339304 w 4339304"/>
                  <a:gd name="connsiteY100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4339304 w 4339304"/>
                  <a:gd name="connsiteY100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4339304 w 4339304"/>
                  <a:gd name="connsiteY101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4339304 w 4339304"/>
                  <a:gd name="connsiteY102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4339304 w 4339304"/>
                  <a:gd name="connsiteY103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4339304 w 4339304"/>
                  <a:gd name="connsiteY104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4339304 w 4339304"/>
                  <a:gd name="connsiteY105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3510628 w 4339304"/>
                  <a:gd name="connsiteY105" fmla="*/ 1088231 h 1164432"/>
                  <a:gd name="connsiteX106" fmla="*/ 4339304 w 4339304"/>
                  <a:gd name="connsiteY106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3510628 w 4339304"/>
                  <a:gd name="connsiteY105" fmla="*/ 1088231 h 1164432"/>
                  <a:gd name="connsiteX106" fmla="*/ 3524915 w 4339304"/>
                  <a:gd name="connsiteY106" fmla="*/ 1116806 h 1164432"/>
                  <a:gd name="connsiteX107" fmla="*/ 4339304 w 4339304"/>
                  <a:gd name="connsiteY107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3510628 w 4339304"/>
                  <a:gd name="connsiteY105" fmla="*/ 1088231 h 1164432"/>
                  <a:gd name="connsiteX106" fmla="*/ 3515390 w 4339304"/>
                  <a:gd name="connsiteY106" fmla="*/ 1112044 h 1164432"/>
                  <a:gd name="connsiteX107" fmla="*/ 4339304 w 4339304"/>
                  <a:gd name="connsiteY107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3510628 w 4339304"/>
                  <a:gd name="connsiteY105" fmla="*/ 1088231 h 1164432"/>
                  <a:gd name="connsiteX106" fmla="*/ 3515390 w 4339304"/>
                  <a:gd name="connsiteY106" fmla="*/ 1112044 h 1164432"/>
                  <a:gd name="connsiteX107" fmla="*/ 4339304 w 4339304"/>
                  <a:gd name="connsiteY107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3510628 w 4339304"/>
                  <a:gd name="connsiteY105" fmla="*/ 1088231 h 1164432"/>
                  <a:gd name="connsiteX106" fmla="*/ 3515390 w 4339304"/>
                  <a:gd name="connsiteY106" fmla="*/ 1112044 h 1164432"/>
                  <a:gd name="connsiteX107" fmla="*/ 3927347 w 4339304"/>
                  <a:gd name="connsiteY107" fmla="*/ 1116806 h 1164432"/>
                  <a:gd name="connsiteX108" fmla="*/ 4339304 w 4339304"/>
                  <a:gd name="connsiteY108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3510628 w 4339304"/>
                  <a:gd name="connsiteY105" fmla="*/ 1088231 h 1164432"/>
                  <a:gd name="connsiteX106" fmla="*/ 3510628 w 4339304"/>
                  <a:gd name="connsiteY106" fmla="*/ 1119188 h 1164432"/>
                  <a:gd name="connsiteX107" fmla="*/ 3927347 w 4339304"/>
                  <a:gd name="connsiteY107" fmla="*/ 1116806 h 1164432"/>
                  <a:gd name="connsiteX108" fmla="*/ 4339304 w 4339304"/>
                  <a:gd name="connsiteY108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3510628 w 4339304"/>
                  <a:gd name="connsiteY105" fmla="*/ 1095375 h 1164432"/>
                  <a:gd name="connsiteX106" fmla="*/ 3510628 w 4339304"/>
                  <a:gd name="connsiteY106" fmla="*/ 1119188 h 1164432"/>
                  <a:gd name="connsiteX107" fmla="*/ 3927347 w 4339304"/>
                  <a:gd name="connsiteY107" fmla="*/ 1116806 h 1164432"/>
                  <a:gd name="connsiteX108" fmla="*/ 4339304 w 4339304"/>
                  <a:gd name="connsiteY108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3510628 w 4339304"/>
                  <a:gd name="connsiteY105" fmla="*/ 1095375 h 1164432"/>
                  <a:gd name="connsiteX106" fmla="*/ 3510628 w 4339304"/>
                  <a:gd name="connsiteY106" fmla="*/ 1119188 h 1164432"/>
                  <a:gd name="connsiteX107" fmla="*/ 3927347 w 4339304"/>
                  <a:gd name="connsiteY107" fmla="*/ 1116806 h 1164432"/>
                  <a:gd name="connsiteX108" fmla="*/ 3924965 w 4339304"/>
                  <a:gd name="connsiteY108" fmla="*/ 1143000 h 1164432"/>
                  <a:gd name="connsiteX109" fmla="*/ 4339304 w 4339304"/>
                  <a:gd name="connsiteY109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3510628 w 4339304"/>
                  <a:gd name="connsiteY105" fmla="*/ 1095375 h 1164432"/>
                  <a:gd name="connsiteX106" fmla="*/ 3510628 w 4339304"/>
                  <a:gd name="connsiteY106" fmla="*/ 1119188 h 1164432"/>
                  <a:gd name="connsiteX107" fmla="*/ 3927347 w 4339304"/>
                  <a:gd name="connsiteY107" fmla="*/ 1116806 h 1164432"/>
                  <a:gd name="connsiteX108" fmla="*/ 3924965 w 4339304"/>
                  <a:gd name="connsiteY108" fmla="*/ 1143000 h 1164432"/>
                  <a:gd name="connsiteX109" fmla="*/ 4251197 w 4339304"/>
                  <a:gd name="connsiteY109" fmla="*/ 1145381 h 1164432"/>
                  <a:gd name="connsiteX110" fmla="*/ 4339304 w 4339304"/>
                  <a:gd name="connsiteY110" fmla="*/ 1164432 h 1164432"/>
                  <a:gd name="connsiteX0" fmla="*/ 3048 w 5298948"/>
                  <a:gd name="connsiteY0" fmla="*/ 0 h 1169195"/>
                  <a:gd name="connsiteX1" fmla="*/ 666 w 5298948"/>
                  <a:gd name="connsiteY1" fmla="*/ 33337 h 1169195"/>
                  <a:gd name="connsiteX2" fmla="*/ 3048 w 5298948"/>
                  <a:gd name="connsiteY2" fmla="*/ 50006 h 1169195"/>
                  <a:gd name="connsiteX3" fmla="*/ 36385 w 5298948"/>
                  <a:gd name="connsiteY3" fmla="*/ 52387 h 1169195"/>
                  <a:gd name="connsiteX4" fmla="*/ 34004 w 5298948"/>
                  <a:gd name="connsiteY4" fmla="*/ 73818 h 1169195"/>
                  <a:gd name="connsiteX5" fmla="*/ 31623 w 5298948"/>
                  <a:gd name="connsiteY5" fmla="*/ 90487 h 1169195"/>
                  <a:gd name="connsiteX6" fmla="*/ 34004 w 5298948"/>
                  <a:gd name="connsiteY6" fmla="*/ 100012 h 1169195"/>
                  <a:gd name="connsiteX7" fmla="*/ 50673 w 5298948"/>
                  <a:gd name="connsiteY7" fmla="*/ 97631 h 1169195"/>
                  <a:gd name="connsiteX8" fmla="*/ 57816 w 5298948"/>
                  <a:gd name="connsiteY8" fmla="*/ 100012 h 1169195"/>
                  <a:gd name="connsiteX9" fmla="*/ 62579 w 5298948"/>
                  <a:gd name="connsiteY9" fmla="*/ 121443 h 1169195"/>
                  <a:gd name="connsiteX10" fmla="*/ 69723 w 5298948"/>
                  <a:gd name="connsiteY10" fmla="*/ 126206 h 1169195"/>
                  <a:gd name="connsiteX11" fmla="*/ 79248 w 5298948"/>
                  <a:gd name="connsiteY11" fmla="*/ 128587 h 1169195"/>
                  <a:gd name="connsiteX12" fmla="*/ 81629 w 5298948"/>
                  <a:gd name="connsiteY12" fmla="*/ 145256 h 1169195"/>
                  <a:gd name="connsiteX13" fmla="*/ 105441 w 5298948"/>
                  <a:gd name="connsiteY13" fmla="*/ 142875 h 1169195"/>
                  <a:gd name="connsiteX14" fmla="*/ 103060 w 5298948"/>
                  <a:gd name="connsiteY14" fmla="*/ 171450 h 1169195"/>
                  <a:gd name="connsiteX15" fmla="*/ 134016 w 5298948"/>
                  <a:gd name="connsiteY15" fmla="*/ 178593 h 1169195"/>
                  <a:gd name="connsiteX16" fmla="*/ 129254 w 5298948"/>
                  <a:gd name="connsiteY16" fmla="*/ 216693 h 1169195"/>
                  <a:gd name="connsiteX17" fmla="*/ 153066 w 5298948"/>
                  <a:gd name="connsiteY17" fmla="*/ 223837 h 1169195"/>
                  <a:gd name="connsiteX18" fmla="*/ 157829 w 5298948"/>
                  <a:gd name="connsiteY18" fmla="*/ 230981 h 1169195"/>
                  <a:gd name="connsiteX19" fmla="*/ 162591 w 5298948"/>
                  <a:gd name="connsiteY19" fmla="*/ 247650 h 1169195"/>
                  <a:gd name="connsiteX20" fmla="*/ 176879 w 5298948"/>
                  <a:gd name="connsiteY20" fmla="*/ 254793 h 1169195"/>
                  <a:gd name="connsiteX21" fmla="*/ 188785 w 5298948"/>
                  <a:gd name="connsiteY21" fmla="*/ 266700 h 1169195"/>
                  <a:gd name="connsiteX22" fmla="*/ 195929 w 5298948"/>
                  <a:gd name="connsiteY22" fmla="*/ 269081 h 1169195"/>
                  <a:gd name="connsiteX23" fmla="*/ 210216 w 5298948"/>
                  <a:gd name="connsiteY23" fmla="*/ 278606 h 1169195"/>
                  <a:gd name="connsiteX24" fmla="*/ 214979 w 5298948"/>
                  <a:gd name="connsiteY24" fmla="*/ 285750 h 1169195"/>
                  <a:gd name="connsiteX25" fmla="*/ 231648 w 5298948"/>
                  <a:gd name="connsiteY25" fmla="*/ 295275 h 1169195"/>
                  <a:gd name="connsiteX26" fmla="*/ 238791 w 5298948"/>
                  <a:gd name="connsiteY26" fmla="*/ 309562 h 1169195"/>
                  <a:gd name="connsiteX27" fmla="*/ 245935 w 5298948"/>
                  <a:gd name="connsiteY27" fmla="*/ 314325 h 1169195"/>
                  <a:gd name="connsiteX28" fmla="*/ 250698 w 5298948"/>
                  <a:gd name="connsiteY28" fmla="*/ 323850 h 1169195"/>
                  <a:gd name="connsiteX29" fmla="*/ 257841 w 5298948"/>
                  <a:gd name="connsiteY29" fmla="*/ 326231 h 1169195"/>
                  <a:gd name="connsiteX30" fmla="*/ 264985 w 5298948"/>
                  <a:gd name="connsiteY30" fmla="*/ 333375 h 1169195"/>
                  <a:gd name="connsiteX31" fmla="*/ 281654 w 5298948"/>
                  <a:gd name="connsiteY31" fmla="*/ 354806 h 1169195"/>
                  <a:gd name="connsiteX32" fmla="*/ 284035 w 5298948"/>
                  <a:gd name="connsiteY32" fmla="*/ 373856 h 1169195"/>
                  <a:gd name="connsiteX33" fmla="*/ 293560 w 5298948"/>
                  <a:gd name="connsiteY33" fmla="*/ 371475 h 1169195"/>
                  <a:gd name="connsiteX34" fmla="*/ 331660 w 5298948"/>
                  <a:gd name="connsiteY34" fmla="*/ 373856 h 1169195"/>
                  <a:gd name="connsiteX35" fmla="*/ 343566 w 5298948"/>
                  <a:gd name="connsiteY35" fmla="*/ 383381 h 1169195"/>
                  <a:gd name="connsiteX36" fmla="*/ 357854 w 5298948"/>
                  <a:gd name="connsiteY36" fmla="*/ 392906 h 1169195"/>
                  <a:gd name="connsiteX37" fmla="*/ 372141 w 5298948"/>
                  <a:gd name="connsiteY37" fmla="*/ 407193 h 1169195"/>
                  <a:gd name="connsiteX38" fmla="*/ 381666 w 5298948"/>
                  <a:gd name="connsiteY38" fmla="*/ 428625 h 1169195"/>
                  <a:gd name="connsiteX39" fmla="*/ 412623 w 5298948"/>
                  <a:gd name="connsiteY39" fmla="*/ 457200 h 1169195"/>
                  <a:gd name="connsiteX40" fmla="*/ 415004 w 5298948"/>
                  <a:gd name="connsiteY40" fmla="*/ 464343 h 1169195"/>
                  <a:gd name="connsiteX41" fmla="*/ 455485 w 5298948"/>
                  <a:gd name="connsiteY41" fmla="*/ 469107 h 1169195"/>
                  <a:gd name="connsiteX42" fmla="*/ 467391 w 5298948"/>
                  <a:gd name="connsiteY42" fmla="*/ 483393 h 1169195"/>
                  <a:gd name="connsiteX43" fmla="*/ 469773 w 5298948"/>
                  <a:gd name="connsiteY43" fmla="*/ 490537 h 1169195"/>
                  <a:gd name="connsiteX44" fmla="*/ 472154 w 5298948"/>
                  <a:gd name="connsiteY44" fmla="*/ 502443 h 1169195"/>
                  <a:gd name="connsiteX45" fmla="*/ 512635 w 5298948"/>
                  <a:gd name="connsiteY45" fmla="*/ 504825 h 1169195"/>
                  <a:gd name="connsiteX46" fmla="*/ 515016 w 5298948"/>
                  <a:gd name="connsiteY46" fmla="*/ 511968 h 1169195"/>
                  <a:gd name="connsiteX47" fmla="*/ 531685 w 5298948"/>
                  <a:gd name="connsiteY47" fmla="*/ 519112 h 1169195"/>
                  <a:gd name="connsiteX48" fmla="*/ 536448 w 5298948"/>
                  <a:gd name="connsiteY48" fmla="*/ 526256 h 1169195"/>
                  <a:gd name="connsiteX49" fmla="*/ 538829 w 5298948"/>
                  <a:gd name="connsiteY49" fmla="*/ 533400 h 1169195"/>
                  <a:gd name="connsiteX50" fmla="*/ 548354 w 5298948"/>
                  <a:gd name="connsiteY50" fmla="*/ 538162 h 1169195"/>
                  <a:gd name="connsiteX51" fmla="*/ 572166 w 5298948"/>
                  <a:gd name="connsiteY51" fmla="*/ 542925 h 1169195"/>
                  <a:gd name="connsiteX52" fmla="*/ 586454 w 5298948"/>
                  <a:gd name="connsiteY52" fmla="*/ 552450 h 1169195"/>
                  <a:gd name="connsiteX53" fmla="*/ 591216 w 5298948"/>
                  <a:gd name="connsiteY53" fmla="*/ 566737 h 1169195"/>
                  <a:gd name="connsiteX54" fmla="*/ 593598 w 5298948"/>
                  <a:gd name="connsiteY54" fmla="*/ 573881 h 1169195"/>
                  <a:gd name="connsiteX55" fmla="*/ 615029 w 5298948"/>
                  <a:gd name="connsiteY55" fmla="*/ 578643 h 1169195"/>
                  <a:gd name="connsiteX56" fmla="*/ 622173 w 5298948"/>
                  <a:gd name="connsiteY56" fmla="*/ 595312 h 1169195"/>
                  <a:gd name="connsiteX57" fmla="*/ 650748 w 5298948"/>
                  <a:gd name="connsiteY57" fmla="*/ 602456 h 1169195"/>
                  <a:gd name="connsiteX58" fmla="*/ 667416 w 5298948"/>
                  <a:gd name="connsiteY58" fmla="*/ 604837 h 1169195"/>
                  <a:gd name="connsiteX59" fmla="*/ 672179 w 5298948"/>
                  <a:gd name="connsiteY59" fmla="*/ 621507 h 1169195"/>
                  <a:gd name="connsiteX60" fmla="*/ 684085 w 5298948"/>
                  <a:gd name="connsiteY60" fmla="*/ 621506 h 1169195"/>
                  <a:gd name="connsiteX61" fmla="*/ 691229 w 5298948"/>
                  <a:gd name="connsiteY61" fmla="*/ 638175 h 1169195"/>
                  <a:gd name="connsiteX62" fmla="*/ 693610 w 5298948"/>
                  <a:gd name="connsiteY62" fmla="*/ 645318 h 1169195"/>
                  <a:gd name="connsiteX63" fmla="*/ 762667 w 5298948"/>
                  <a:gd name="connsiteY63" fmla="*/ 645318 h 1169195"/>
                  <a:gd name="connsiteX64" fmla="*/ 772191 w 5298948"/>
                  <a:gd name="connsiteY64" fmla="*/ 669131 h 1169195"/>
                  <a:gd name="connsiteX65" fmla="*/ 781716 w 5298948"/>
                  <a:gd name="connsiteY65" fmla="*/ 681037 h 1169195"/>
                  <a:gd name="connsiteX66" fmla="*/ 796004 w 5298948"/>
                  <a:gd name="connsiteY66" fmla="*/ 683418 h 1169195"/>
                  <a:gd name="connsiteX67" fmla="*/ 798385 w 5298948"/>
                  <a:gd name="connsiteY67" fmla="*/ 690562 h 1169195"/>
                  <a:gd name="connsiteX68" fmla="*/ 807910 w 5298948"/>
                  <a:gd name="connsiteY68" fmla="*/ 692943 h 1169195"/>
                  <a:gd name="connsiteX69" fmla="*/ 834104 w 5298948"/>
                  <a:gd name="connsiteY69" fmla="*/ 695325 h 1169195"/>
                  <a:gd name="connsiteX70" fmla="*/ 841248 w 5298948"/>
                  <a:gd name="connsiteY70" fmla="*/ 697706 h 1169195"/>
                  <a:gd name="connsiteX71" fmla="*/ 865060 w 5298948"/>
                  <a:gd name="connsiteY71" fmla="*/ 700087 h 1169195"/>
                  <a:gd name="connsiteX72" fmla="*/ 869823 w 5298948"/>
                  <a:gd name="connsiteY72" fmla="*/ 709612 h 1169195"/>
                  <a:gd name="connsiteX73" fmla="*/ 874585 w 5298948"/>
                  <a:gd name="connsiteY73" fmla="*/ 716756 h 1169195"/>
                  <a:gd name="connsiteX74" fmla="*/ 881729 w 5298948"/>
                  <a:gd name="connsiteY74" fmla="*/ 719137 h 1169195"/>
                  <a:gd name="connsiteX75" fmla="*/ 946023 w 5298948"/>
                  <a:gd name="connsiteY75" fmla="*/ 721518 h 1169195"/>
                  <a:gd name="connsiteX76" fmla="*/ 957929 w 5298948"/>
                  <a:gd name="connsiteY76" fmla="*/ 747712 h 1169195"/>
                  <a:gd name="connsiteX77" fmla="*/ 1003173 w 5298948"/>
                  <a:gd name="connsiteY77" fmla="*/ 745332 h 1169195"/>
                  <a:gd name="connsiteX78" fmla="*/ 1010316 w 5298948"/>
                  <a:gd name="connsiteY78" fmla="*/ 771526 h 1169195"/>
                  <a:gd name="connsiteX79" fmla="*/ 1117473 w 5298948"/>
                  <a:gd name="connsiteY79" fmla="*/ 771526 h 1169195"/>
                  <a:gd name="connsiteX80" fmla="*/ 1124616 w 5298948"/>
                  <a:gd name="connsiteY80" fmla="*/ 795338 h 1169195"/>
                  <a:gd name="connsiteX81" fmla="*/ 1184148 w 5298948"/>
                  <a:gd name="connsiteY81" fmla="*/ 795338 h 1169195"/>
                  <a:gd name="connsiteX82" fmla="*/ 1186529 w 5298948"/>
                  <a:gd name="connsiteY82" fmla="*/ 823913 h 1169195"/>
                  <a:gd name="connsiteX83" fmla="*/ 1250823 w 5298948"/>
                  <a:gd name="connsiteY83" fmla="*/ 821532 h 1169195"/>
                  <a:gd name="connsiteX84" fmla="*/ 1257966 w 5298948"/>
                  <a:gd name="connsiteY84" fmla="*/ 842963 h 1169195"/>
                  <a:gd name="connsiteX85" fmla="*/ 1353216 w 5298948"/>
                  <a:gd name="connsiteY85" fmla="*/ 842963 h 1169195"/>
                  <a:gd name="connsiteX86" fmla="*/ 1362741 w 5298948"/>
                  <a:gd name="connsiteY86" fmla="*/ 871538 h 1169195"/>
                  <a:gd name="connsiteX87" fmla="*/ 1448466 w 5298948"/>
                  <a:gd name="connsiteY87" fmla="*/ 871538 h 1169195"/>
                  <a:gd name="connsiteX88" fmla="*/ 1453229 w 5298948"/>
                  <a:gd name="connsiteY88" fmla="*/ 890588 h 1169195"/>
                  <a:gd name="connsiteX89" fmla="*/ 1558004 w 5298948"/>
                  <a:gd name="connsiteY89" fmla="*/ 897732 h 1169195"/>
                  <a:gd name="connsiteX90" fmla="*/ 1558004 w 5298948"/>
                  <a:gd name="connsiteY90" fmla="*/ 919163 h 1169195"/>
                  <a:gd name="connsiteX91" fmla="*/ 1681829 w 5298948"/>
                  <a:gd name="connsiteY91" fmla="*/ 919163 h 1169195"/>
                  <a:gd name="connsiteX92" fmla="*/ 1688973 w 5298948"/>
                  <a:gd name="connsiteY92" fmla="*/ 942976 h 1169195"/>
                  <a:gd name="connsiteX93" fmla="*/ 1855660 w 5298948"/>
                  <a:gd name="connsiteY93" fmla="*/ 942976 h 1169195"/>
                  <a:gd name="connsiteX94" fmla="*/ 1858041 w 5298948"/>
                  <a:gd name="connsiteY94" fmla="*/ 964407 h 1169195"/>
                  <a:gd name="connsiteX95" fmla="*/ 1958054 w 5298948"/>
                  <a:gd name="connsiteY95" fmla="*/ 964407 h 1169195"/>
                  <a:gd name="connsiteX96" fmla="*/ 1965198 w 5298948"/>
                  <a:gd name="connsiteY96" fmla="*/ 990601 h 1169195"/>
                  <a:gd name="connsiteX97" fmla="*/ 2036635 w 5298948"/>
                  <a:gd name="connsiteY97" fmla="*/ 995363 h 1169195"/>
                  <a:gd name="connsiteX98" fmla="*/ 2046160 w 5298948"/>
                  <a:gd name="connsiteY98" fmla="*/ 1021557 h 1169195"/>
                  <a:gd name="connsiteX99" fmla="*/ 2627184 w 5298948"/>
                  <a:gd name="connsiteY99" fmla="*/ 1019174 h 1169195"/>
                  <a:gd name="connsiteX100" fmla="*/ 2629565 w 5298948"/>
                  <a:gd name="connsiteY100" fmla="*/ 1040606 h 1169195"/>
                  <a:gd name="connsiteX101" fmla="*/ 2831972 w 5298948"/>
                  <a:gd name="connsiteY101" fmla="*/ 1038225 h 1169195"/>
                  <a:gd name="connsiteX102" fmla="*/ 2829590 w 5298948"/>
                  <a:gd name="connsiteY102" fmla="*/ 1069181 h 1169195"/>
                  <a:gd name="connsiteX103" fmla="*/ 3134390 w 5298948"/>
                  <a:gd name="connsiteY103" fmla="*/ 1066800 h 1169195"/>
                  <a:gd name="connsiteX104" fmla="*/ 3143915 w 5298948"/>
                  <a:gd name="connsiteY104" fmla="*/ 1092993 h 1169195"/>
                  <a:gd name="connsiteX105" fmla="*/ 3510628 w 5298948"/>
                  <a:gd name="connsiteY105" fmla="*/ 1095375 h 1169195"/>
                  <a:gd name="connsiteX106" fmla="*/ 3510628 w 5298948"/>
                  <a:gd name="connsiteY106" fmla="*/ 1119188 h 1169195"/>
                  <a:gd name="connsiteX107" fmla="*/ 3927347 w 5298948"/>
                  <a:gd name="connsiteY107" fmla="*/ 1116806 h 1169195"/>
                  <a:gd name="connsiteX108" fmla="*/ 3924965 w 5298948"/>
                  <a:gd name="connsiteY108" fmla="*/ 1143000 h 1169195"/>
                  <a:gd name="connsiteX109" fmla="*/ 4251197 w 5298948"/>
                  <a:gd name="connsiteY109" fmla="*/ 1145381 h 1169195"/>
                  <a:gd name="connsiteX110" fmla="*/ 5298948 w 5298948"/>
                  <a:gd name="connsiteY110" fmla="*/ 1169195 h 1169195"/>
                  <a:gd name="connsiteX0" fmla="*/ 3048 w 5298948"/>
                  <a:gd name="connsiteY0" fmla="*/ 0 h 1169195"/>
                  <a:gd name="connsiteX1" fmla="*/ 666 w 5298948"/>
                  <a:gd name="connsiteY1" fmla="*/ 33337 h 1169195"/>
                  <a:gd name="connsiteX2" fmla="*/ 3048 w 5298948"/>
                  <a:gd name="connsiteY2" fmla="*/ 50006 h 1169195"/>
                  <a:gd name="connsiteX3" fmla="*/ 36385 w 5298948"/>
                  <a:gd name="connsiteY3" fmla="*/ 52387 h 1169195"/>
                  <a:gd name="connsiteX4" fmla="*/ 34004 w 5298948"/>
                  <a:gd name="connsiteY4" fmla="*/ 73818 h 1169195"/>
                  <a:gd name="connsiteX5" fmla="*/ 31623 w 5298948"/>
                  <a:gd name="connsiteY5" fmla="*/ 90487 h 1169195"/>
                  <a:gd name="connsiteX6" fmla="*/ 34004 w 5298948"/>
                  <a:gd name="connsiteY6" fmla="*/ 100012 h 1169195"/>
                  <a:gd name="connsiteX7" fmla="*/ 50673 w 5298948"/>
                  <a:gd name="connsiteY7" fmla="*/ 97631 h 1169195"/>
                  <a:gd name="connsiteX8" fmla="*/ 57816 w 5298948"/>
                  <a:gd name="connsiteY8" fmla="*/ 100012 h 1169195"/>
                  <a:gd name="connsiteX9" fmla="*/ 62579 w 5298948"/>
                  <a:gd name="connsiteY9" fmla="*/ 121443 h 1169195"/>
                  <a:gd name="connsiteX10" fmla="*/ 69723 w 5298948"/>
                  <a:gd name="connsiteY10" fmla="*/ 126206 h 1169195"/>
                  <a:gd name="connsiteX11" fmla="*/ 79248 w 5298948"/>
                  <a:gd name="connsiteY11" fmla="*/ 128587 h 1169195"/>
                  <a:gd name="connsiteX12" fmla="*/ 81629 w 5298948"/>
                  <a:gd name="connsiteY12" fmla="*/ 145256 h 1169195"/>
                  <a:gd name="connsiteX13" fmla="*/ 105441 w 5298948"/>
                  <a:gd name="connsiteY13" fmla="*/ 142875 h 1169195"/>
                  <a:gd name="connsiteX14" fmla="*/ 103060 w 5298948"/>
                  <a:gd name="connsiteY14" fmla="*/ 171450 h 1169195"/>
                  <a:gd name="connsiteX15" fmla="*/ 134016 w 5298948"/>
                  <a:gd name="connsiteY15" fmla="*/ 178593 h 1169195"/>
                  <a:gd name="connsiteX16" fmla="*/ 129254 w 5298948"/>
                  <a:gd name="connsiteY16" fmla="*/ 216693 h 1169195"/>
                  <a:gd name="connsiteX17" fmla="*/ 153066 w 5298948"/>
                  <a:gd name="connsiteY17" fmla="*/ 223837 h 1169195"/>
                  <a:gd name="connsiteX18" fmla="*/ 157829 w 5298948"/>
                  <a:gd name="connsiteY18" fmla="*/ 230981 h 1169195"/>
                  <a:gd name="connsiteX19" fmla="*/ 162591 w 5298948"/>
                  <a:gd name="connsiteY19" fmla="*/ 247650 h 1169195"/>
                  <a:gd name="connsiteX20" fmla="*/ 176879 w 5298948"/>
                  <a:gd name="connsiteY20" fmla="*/ 254793 h 1169195"/>
                  <a:gd name="connsiteX21" fmla="*/ 188785 w 5298948"/>
                  <a:gd name="connsiteY21" fmla="*/ 266700 h 1169195"/>
                  <a:gd name="connsiteX22" fmla="*/ 195929 w 5298948"/>
                  <a:gd name="connsiteY22" fmla="*/ 269081 h 1169195"/>
                  <a:gd name="connsiteX23" fmla="*/ 210216 w 5298948"/>
                  <a:gd name="connsiteY23" fmla="*/ 278606 h 1169195"/>
                  <a:gd name="connsiteX24" fmla="*/ 214979 w 5298948"/>
                  <a:gd name="connsiteY24" fmla="*/ 285750 h 1169195"/>
                  <a:gd name="connsiteX25" fmla="*/ 231648 w 5298948"/>
                  <a:gd name="connsiteY25" fmla="*/ 295275 h 1169195"/>
                  <a:gd name="connsiteX26" fmla="*/ 238791 w 5298948"/>
                  <a:gd name="connsiteY26" fmla="*/ 309562 h 1169195"/>
                  <a:gd name="connsiteX27" fmla="*/ 245935 w 5298948"/>
                  <a:gd name="connsiteY27" fmla="*/ 314325 h 1169195"/>
                  <a:gd name="connsiteX28" fmla="*/ 250698 w 5298948"/>
                  <a:gd name="connsiteY28" fmla="*/ 323850 h 1169195"/>
                  <a:gd name="connsiteX29" fmla="*/ 257841 w 5298948"/>
                  <a:gd name="connsiteY29" fmla="*/ 326231 h 1169195"/>
                  <a:gd name="connsiteX30" fmla="*/ 264985 w 5298948"/>
                  <a:gd name="connsiteY30" fmla="*/ 333375 h 1169195"/>
                  <a:gd name="connsiteX31" fmla="*/ 281654 w 5298948"/>
                  <a:gd name="connsiteY31" fmla="*/ 354806 h 1169195"/>
                  <a:gd name="connsiteX32" fmla="*/ 284035 w 5298948"/>
                  <a:gd name="connsiteY32" fmla="*/ 373856 h 1169195"/>
                  <a:gd name="connsiteX33" fmla="*/ 293560 w 5298948"/>
                  <a:gd name="connsiteY33" fmla="*/ 371475 h 1169195"/>
                  <a:gd name="connsiteX34" fmla="*/ 331660 w 5298948"/>
                  <a:gd name="connsiteY34" fmla="*/ 373856 h 1169195"/>
                  <a:gd name="connsiteX35" fmla="*/ 343566 w 5298948"/>
                  <a:gd name="connsiteY35" fmla="*/ 383381 h 1169195"/>
                  <a:gd name="connsiteX36" fmla="*/ 357854 w 5298948"/>
                  <a:gd name="connsiteY36" fmla="*/ 392906 h 1169195"/>
                  <a:gd name="connsiteX37" fmla="*/ 372141 w 5298948"/>
                  <a:gd name="connsiteY37" fmla="*/ 407193 h 1169195"/>
                  <a:gd name="connsiteX38" fmla="*/ 381666 w 5298948"/>
                  <a:gd name="connsiteY38" fmla="*/ 428625 h 1169195"/>
                  <a:gd name="connsiteX39" fmla="*/ 412623 w 5298948"/>
                  <a:gd name="connsiteY39" fmla="*/ 457200 h 1169195"/>
                  <a:gd name="connsiteX40" fmla="*/ 415004 w 5298948"/>
                  <a:gd name="connsiteY40" fmla="*/ 464343 h 1169195"/>
                  <a:gd name="connsiteX41" fmla="*/ 455485 w 5298948"/>
                  <a:gd name="connsiteY41" fmla="*/ 469107 h 1169195"/>
                  <a:gd name="connsiteX42" fmla="*/ 467391 w 5298948"/>
                  <a:gd name="connsiteY42" fmla="*/ 483393 h 1169195"/>
                  <a:gd name="connsiteX43" fmla="*/ 469773 w 5298948"/>
                  <a:gd name="connsiteY43" fmla="*/ 490537 h 1169195"/>
                  <a:gd name="connsiteX44" fmla="*/ 472154 w 5298948"/>
                  <a:gd name="connsiteY44" fmla="*/ 502443 h 1169195"/>
                  <a:gd name="connsiteX45" fmla="*/ 512635 w 5298948"/>
                  <a:gd name="connsiteY45" fmla="*/ 504825 h 1169195"/>
                  <a:gd name="connsiteX46" fmla="*/ 515016 w 5298948"/>
                  <a:gd name="connsiteY46" fmla="*/ 511968 h 1169195"/>
                  <a:gd name="connsiteX47" fmla="*/ 531685 w 5298948"/>
                  <a:gd name="connsiteY47" fmla="*/ 519112 h 1169195"/>
                  <a:gd name="connsiteX48" fmla="*/ 536448 w 5298948"/>
                  <a:gd name="connsiteY48" fmla="*/ 526256 h 1169195"/>
                  <a:gd name="connsiteX49" fmla="*/ 538829 w 5298948"/>
                  <a:gd name="connsiteY49" fmla="*/ 533400 h 1169195"/>
                  <a:gd name="connsiteX50" fmla="*/ 548354 w 5298948"/>
                  <a:gd name="connsiteY50" fmla="*/ 538162 h 1169195"/>
                  <a:gd name="connsiteX51" fmla="*/ 572166 w 5298948"/>
                  <a:gd name="connsiteY51" fmla="*/ 542925 h 1169195"/>
                  <a:gd name="connsiteX52" fmla="*/ 586454 w 5298948"/>
                  <a:gd name="connsiteY52" fmla="*/ 552450 h 1169195"/>
                  <a:gd name="connsiteX53" fmla="*/ 591216 w 5298948"/>
                  <a:gd name="connsiteY53" fmla="*/ 566737 h 1169195"/>
                  <a:gd name="connsiteX54" fmla="*/ 593598 w 5298948"/>
                  <a:gd name="connsiteY54" fmla="*/ 573881 h 1169195"/>
                  <a:gd name="connsiteX55" fmla="*/ 615029 w 5298948"/>
                  <a:gd name="connsiteY55" fmla="*/ 578643 h 1169195"/>
                  <a:gd name="connsiteX56" fmla="*/ 622173 w 5298948"/>
                  <a:gd name="connsiteY56" fmla="*/ 595312 h 1169195"/>
                  <a:gd name="connsiteX57" fmla="*/ 650748 w 5298948"/>
                  <a:gd name="connsiteY57" fmla="*/ 602456 h 1169195"/>
                  <a:gd name="connsiteX58" fmla="*/ 667416 w 5298948"/>
                  <a:gd name="connsiteY58" fmla="*/ 604837 h 1169195"/>
                  <a:gd name="connsiteX59" fmla="*/ 672179 w 5298948"/>
                  <a:gd name="connsiteY59" fmla="*/ 621507 h 1169195"/>
                  <a:gd name="connsiteX60" fmla="*/ 684085 w 5298948"/>
                  <a:gd name="connsiteY60" fmla="*/ 621506 h 1169195"/>
                  <a:gd name="connsiteX61" fmla="*/ 691229 w 5298948"/>
                  <a:gd name="connsiteY61" fmla="*/ 638175 h 1169195"/>
                  <a:gd name="connsiteX62" fmla="*/ 693610 w 5298948"/>
                  <a:gd name="connsiteY62" fmla="*/ 645318 h 1169195"/>
                  <a:gd name="connsiteX63" fmla="*/ 762667 w 5298948"/>
                  <a:gd name="connsiteY63" fmla="*/ 645318 h 1169195"/>
                  <a:gd name="connsiteX64" fmla="*/ 772191 w 5298948"/>
                  <a:gd name="connsiteY64" fmla="*/ 669131 h 1169195"/>
                  <a:gd name="connsiteX65" fmla="*/ 781716 w 5298948"/>
                  <a:gd name="connsiteY65" fmla="*/ 681037 h 1169195"/>
                  <a:gd name="connsiteX66" fmla="*/ 796004 w 5298948"/>
                  <a:gd name="connsiteY66" fmla="*/ 683418 h 1169195"/>
                  <a:gd name="connsiteX67" fmla="*/ 798385 w 5298948"/>
                  <a:gd name="connsiteY67" fmla="*/ 690562 h 1169195"/>
                  <a:gd name="connsiteX68" fmla="*/ 807910 w 5298948"/>
                  <a:gd name="connsiteY68" fmla="*/ 692943 h 1169195"/>
                  <a:gd name="connsiteX69" fmla="*/ 834104 w 5298948"/>
                  <a:gd name="connsiteY69" fmla="*/ 695325 h 1169195"/>
                  <a:gd name="connsiteX70" fmla="*/ 841248 w 5298948"/>
                  <a:gd name="connsiteY70" fmla="*/ 697706 h 1169195"/>
                  <a:gd name="connsiteX71" fmla="*/ 865060 w 5298948"/>
                  <a:gd name="connsiteY71" fmla="*/ 700087 h 1169195"/>
                  <a:gd name="connsiteX72" fmla="*/ 869823 w 5298948"/>
                  <a:gd name="connsiteY72" fmla="*/ 709612 h 1169195"/>
                  <a:gd name="connsiteX73" fmla="*/ 874585 w 5298948"/>
                  <a:gd name="connsiteY73" fmla="*/ 716756 h 1169195"/>
                  <a:gd name="connsiteX74" fmla="*/ 881729 w 5298948"/>
                  <a:gd name="connsiteY74" fmla="*/ 719137 h 1169195"/>
                  <a:gd name="connsiteX75" fmla="*/ 946023 w 5298948"/>
                  <a:gd name="connsiteY75" fmla="*/ 721518 h 1169195"/>
                  <a:gd name="connsiteX76" fmla="*/ 957929 w 5298948"/>
                  <a:gd name="connsiteY76" fmla="*/ 747712 h 1169195"/>
                  <a:gd name="connsiteX77" fmla="*/ 1003173 w 5298948"/>
                  <a:gd name="connsiteY77" fmla="*/ 745332 h 1169195"/>
                  <a:gd name="connsiteX78" fmla="*/ 1010316 w 5298948"/>
                  <a:gd name="connsiteY78" fmla="*/ 771526 h 1169195"/>
                  <a:gd name="connsiteX79" fmla="*/ 1117473 w 5298948"/>
                  <a:gd name="connsiteY79" fmla="*/ 771526 h 1169195"/>
                  <a:gd name="connsiteX80" fmla="*/ 1124616 w 5298948"/>
                  <a:gd name="connsiteY80" fmla="*/ 795338 h 1169195"/>
                  <a:gd name="connsiteX81" fmla="*/ 1184148 w 5298948"/>
                  <a:gd name="connsiteY81" fmla="*/ 795338 h 1169195"/>
                  <a:gd name="connsiteX82" fmla="*/ 1186529 w 5298948"/>
                  <a:gd name="connsiteY82" fmla="*/ 823913 h 1169195"/>
                  <a:gd name="connsiteX83" fmla="*/ 1250823 w 5298948"/>
                  <a:gd name="connsiteY83" fmla="*/ 821532 h 1169195"/>
                  <a:gd name="connsiteX84" fmla="*/ 1257966 w 5298948"/>
                  <a:gd name="connsiteY84" fmla="*/ 842963 h 1169195"/>
                  <a:gd name="connsiteX85" fmla="*/ 1353216 w 5298948"/>
                  <a:gd name="connsiteY85" fmla="*/ 842963 h 1169195"/>
                  <a:gd name="connsiteX86" fmla="*/ 1362741 w 5298948"/>
                  <a:gd name="connsiteY86" fmla="*/ 871538 h 1169195"/>
                  <a:gd name="connsiteX87" fmla="*/ 1448466 w 5298948"/>
                  <a:gd name="connsiteY87" fmla="*/ 871538 h 1169195"/>
                  <a:gd name="connsiteX88" fmla="*/ 1453229 w 5298948"/>
                  <a:gd name="connsiteY88" fmla="*/ 890588 h 1169195"/>
                  <a:gd name="connsiteX89" fmla="*/ 1558004 w 5298948"/>
                  <a:gd name="connsiteY89" fmla="*/ 897732 h 1169195"/>
                  <a:gd name="connsiteX90" fmla="*/ 1558004 w 5298948"/>
                  <a:gd name="connsiteY90" fmla="*/ 919163 h 1169195"/>
                  <a:gd name="connsiteX91" fmla="*/ 1681829 w 5298948"/>
                  <a:gd name="connsiteY91" fmla="*/ 919163 h 1169195"/>
                  <a:gd name="connsiteX92" fmla="*/ 1688973 w 5298948"/>
                  <a:gd name="connsiteY92" fmla="*/ 942976 h 1169195"/>
                  <a:gd name="connsiteX93" fmla="*/ 1855660 w 5298948"/>
                  <a:gd name="connsiteY93" fmla="*/ 942976 h 1169195"/>
                  <a:gd name="connsiteX94" fmla="*/ 1858041 w 5298948"/>
                  <a:gd name="connsiteY94" fmla="*/ 964407 h 1169195"/>
                  <a:gd name="connsiteX95" fmla="*/ 1958054 w 5298948"/>
                  <a:gd name="connsiteY95" fmla="*/ 964407 h 1169195"/>
                  <a:gd name="connsiteX96" fmla="*/ 1965198 w 5298948"/>
                  <a:gd name="connsiteY96" fmla="*/ 990601 h 1169195"/>
                  <a:gd name="connsiteX97" fmla="*/ 2036635 w 5298948"/>
                  <a:gd name="connsiteY97" fmla="*/ 995363 h 1169195"/>
                  <a:gd name="connsiteX98" fmla="*/ 2046160 w 5298948"/>
                  <a:gd name="connsiteY98" fmla="*/ 1021557 h 1169195"/>
                  <a:gd name="connsiteX99" fmla="*/ 2627184 w 5298948"/>
                  <a:gd name="connsiteY99" fmla="*/ 1019174 h 1169195"/>
                  <a:gd name="connsiteX100" fmla="*/ 2629565 w 5298948"/>
                  <a:gd name="connsiteY100" fmla="*/ 1040606 h 1169195"/>
                  <a:gd name="connsiteX101" fmla="*/ 2831972 w 5298948"/>
                  <a:gd name="connsiteY101" fmla="*/ 1038225 h 1169195"/>
                  <a:gd name="connsiteX102" fmla="*/ 2829590 w 5298948"/>
                  <a:gd name="connsiteY102" fmla="*/ 1069181 h 1169195"/>
                  <a:gd name="connsiteX103" fmla="*/ 3134390 w 5298948"/>
                  <a:gd name="connsiteY103" fmla="*/ 1066800 h 1169195"/>
                  <a:gd name="connsiteX104" fmla="*/ 3143915 w 5298948"/>
                  <a:gd name="connsiteY104" fmla="*/ 1092993 h 1169195"/>
                  <a:gd name="connsiteX105" fmla="*/ 3510628 w 5298948"/>
                  <a:gd name="connsiteY105" fmla="*/ 1095375 h 1169195"/>
                  <a:gd name="connsiteX106" fmla="*/ 3510628 w 5298948"/>
                  <a:gd name="connsiteY106" fmla="*/ 1119188 h 1169195"/>
                  <a:gd name="connsiteX107" fmla="*/ 3927347 w 5298948"/>
                  <a:gd name="connsiteY107" fmla="*/ 1116806 h 1169195"/>
                  <a:gd name="connsiteX108" fmla="*/ 3924965 w 5298948"/>
                  <a:gd name="connsiteY108" fmla="*/ 1143000 h 1169195"/>
                  <a:gd name="connsiteX109" fmla="*/ 4251197 w 5298948"/>
                  <a:gd name="connsiteY109" fmla="*/ 1145381 h 1169195"/>
                  <a:gd name="connsiteX110" fmla="*/ 4258340 w 5298948"/>
                  <a:gd name="connsiteY110" fmla="*/ 1164431 h 1169195"/>
                  <a:gd name="connsiteX111" fmla="*/ 5298948 w 5298948"/>
                  <a:gd name="connsiteY111" fmla="*/ 1169195 h 1169195"/>
                  <a:gd name="connsiteX0" fmla="*/ 3048 w 5298948"/>
                  <a:gd name="connsiteY0" fmla="*/ 0 h 1169195"/>
                  <a:gd name="connsiteX1" fmla="*/ 666 w 5298948"/>
                  <a:gd name="connsiteY1" fmla="*/ 33337 h 1169195"/>
                  <a:gd name="connsiteX2" fmla="*/ 3048 w 5298948"/>
                  <a:gd name="connsiteY2" fmla="*/ 50006 h 1169195"/>
                  <a:gd name="connsiteX3" fmla="*/ 36385 w 5298948"/>
                  <a:gd name="connsiteY3" fmla="*/ 52387 h 1169195"/>
                  <a:gd name="connsiteX4" fmla="*/ 34004 w 5298948"/>
                  <a:gd name="connsiteY4" fmla="*/ 73818 h 1169195"/>
                  <a:gd name="connsiteX5" fmla="*/ 31623 w 5298948"/>
                  <a:gd name="connsiteY5" fmla="*/ 90487 h 1169195"/>
                  <a:gd name="connsiteX6" fmla="*/ 34004 w 5298948"/>
                  <a:gd name="connsiteY6" fmla="*/ 100012 h 1169195"/>
                  <a:gd name="connsiteX7" fmla="*/ 50673 w 5298948"/>
                  <a:gd name="connsiteY7" fmla="*/ 97631 h 1169195"/>
                  <a:gd name="connsiteX8" fmla="*/ 57816 w 5298948"/>
                  <a:gd name="connsiteY8" fmla="*/ 100012 h 1169195"/>
                  <a:gd name="connsiteX9" fmla="*/ 62579 w 5298948"/>
                  <a:gd name="connsiteY9" fmla="*/ 121443 h 1169195"/>
                  <a:gd name="connsiteX10" fmla="*/ 69723 w 5298948"/>
                  <a:gd name="connsiteY10" fmla="*/ 126206 h 1169195"/>
                  <a:gd name="connsiteX11" fmla="*/ 79248 w 5298948"/>
                  <a:gd name="connsiteY11" fmla="*/ 128587 h 1169195"/>
                  <a:gd name="connsiteX12" fmla="*/ 81629 w 5298948"/>
                  <a:gd name="connsiteY12" fmla="*/ 145256 h 1169195"/>
                  <a:gd name="connsiteX13" fmla="*/ 105441 w 5298948"/>
                  <a:gd name="connsiteY13" fmla="*/ 142875 h 1169195"/>
                  <a:gd name="connsiteX14" fmla="*/ 103060 w 5298948"/>
                  <a:gd name="connsiteY14" fmla="*/ 171450 h 1169195"/>
                  <a:gd name="connsiteX15" fmla="*/ 134016 w 5298948"/>
                  <a:gd name="connsiteY15" fmla="*/ 178593 h 1169195"/>
                  <a:gd name="connsiteX16" fmla="*/ 129254 w 5298948"/>
                  <a:gd name="connsiteY16" fmla="*/ 216693 h 1169195"/>
                  <a:gd name="connsiteX17" fmla="*/ 153066 w 5298948"/>
                  <a:gd name="connsiteY17" fmla="*/ 223837 h 1169195"/>
                  <a:gd name="connsiteX18" fmla="*/ 157829 w 5298948"/>
                  <a:gd name="connsiteY18" fmla="*/ 230981 h 1169195"/>
                  <a:gd name="connsiteX19" fmla="*/ 162591 w 5298948"/>
                  <a:gd name="connsiteY19" fmla="*/ 247650 h 1169195"/>
                  <a:gd name="connsiteX20" fmla="*/ 176879 w 5298948"/>
                  <a:gd name="connsiteY20" fmla="*/ 254793 h 1169195"/>
                  <a:gd name="connsiteX21" fmla="*/ 188785 w 5298948"/>
                  <a:gd name="connsiteY21" fmla="*/ 266700 h 1169195"/>
                  <a:gd name="connsiteX22" fmla="*/ 195929 w 5298948"/>
                  <a:gd name="connsiteY22" fmla="*/ 269081 h 1169195"/>
                  <a:gd name="connsiteX23" fmla="*/ 210216 w 5298948"/>
                  <a:gd name="connsiteY23" fmla="*/ 278606 h 1169195"/>
                  <a:gd name="connsiteX24" fmla="*/ 214979 w 5298948"/>
                  <a:gd name="connsiteY24" fmla="*/ 285750 h 1169195"/>
                  <a:gd name="connsiteX25" fmla="*/ 231648 w 5298948"/>
                  <a:gd name="connsiteY25" fmla="*/ 295275 h 1169195"/>
                  <a:gd name="connsiteX26" fmla="*/ 238791 w 5298948"/>
                  <a:gd name="connsiteY26" fmla="*/ 309562 h 1169195"/>
                  <a:gd name="connsiteX27" fmla="*/ 245935 w 5298948"/>
                  <a:gd name="connsiteY27" fmla="*/ 314325 h 1169195"/>
                  <a:gd name="connsiteX28" fmla="*/ 250698 w 5298948"/>
                  <a:gd name="connsiteY28" fmla="*/ 323850 h 1169195"/>
                  <a:gd name="connsiteX29" fmla="*/ 257841 w 5298948"/>
                  <a:gd name="connsiteY29" fmla="*/ 326231 h 1169195"/>
                  <a:gd name="connsiteX30" fmla="*/ 264985 w 5298948"/>
                  <a:gd name="connsiteY30" fmla="*/ 333375 h 1169195"/>
                  <a:gd name="connsiteX31" fmla="*/ 281654 w 5298948"/>
                  <a:gd name="connsiteY31" fmla="*/ 354806 h 1169195"/>
                  <a:gd name="connsiteX32" fmla="*/ 284035 w 5298948"/>
                  <a:gd name="connsiteY32" fmla="*/ 373856 h 1169195"/>
                  <a:gd name="connsiteX33" fmla="*/ 293560 w 5298948"/>
                  <a:gd name="connsiteY33" fmla="*/ 371475 h 1169195"/>
                  <a:gd name="connsiteX34" fmla="*/ 331660 w 5298948"/>
                  <a:gd name="connsiteY34" fmla="*/ 373856 h 1169195"/>
                  <a:gd name="connsiteX35" fmla="*/ 343566 w 5298948"/>
                  <a:gd name="connsiteY35" fmla="*/ 383381 h 1169195"/>
                  <a:gd name="connsiteX36" fmla="*/ 357854 w 5298948"/>
                  <a:gd name="connsiteY36" fmla="*/ 392906 h 1169195"/>
                  <a:gd name="connsiteX37" fmla="*/ 372141 w 5298948"/>
                  <a:gd name="connsiteY37" fmla="*/ 407193 h 1169195"/>
                  <a:gd name="connsiteX38" fmla="*/ 381666 w 5298948"/>
                  <a:gd name="connsiteY38" fmla="*/ 428625 h 1169195"/>
                  <a:gd name="connsiteX39" fmla="*/ 412623 w 5298948"/>
                  <a:gd name="connsiteY39" fmla="*/ 457200 h 1169195"/>
                  <a:gd name="connsiteX40" fmla="*/ 415004 w 5298948"/>
                  <a:gd name="connsiteY40" fmla="*/ 464343 h 1169195"/>
                  <a:gd name="connsiteX41" fmla="*/ 455485 w 5298948"/>
                  <a:gd name="connsiteY41" fmla="*/ 469107 h 1169195"/>
                  <a:gd name="connsiteX42" fmla="*/ 467391 w 5298948"/>
                  <a:gd name="connsiteY42" fmla="*/ 483393 h 1169195"/>
                  <a:gd name="connsiteX43" fmla="*/ 469773 w 5298948"/>
                  <a:gd name="connsiteY43" fmla="*/ 490537 h 1169195"/>
                  <a:gd name="connsiteX44" fmla="*/ 472154 w 5298948"/>
                  <a:gd name="connsiteY44" fmla="*/ 502443 h 1169195"/>
                  <a:gd name="connsiteX45" fmla="*/ 512635 w 5298948"/>
                  <a:gd name="connsiteY45" fmla="*/ 504825 h 1169195"/>
                  <a:gd name="connsiteX46" fmla="*/ 515016 w 5298948"/>
                  <a:gd name="connsiteY46" fmla="*/ 511968 h 1169195"/>
                  <a:gd name="connsiteX47" fmla="*/ 531685 w 5298948"/>
                  <a:gd name="connsiteY47" fmla="*/ 519112 h 1169195"/>
                  <a:gd name="connsiteX48" fmla="*/ 536448 w 5298948"/>
                  <a:gd name="connsiteY48" fmla="*/ 526256 h 1169195"/>
                  <a:gd name="connsiteX49" fmla="*/ 538829 w 5298948"/>
                  <a:gd name="connsiteY49" fmla="*/ 533400 h 1169195"/>
                  <a:gd name="connsiteX50" fmla="*/ 548354 w 5298948"/>
                  <a:gd name="connsiteY50" fmla="*/ 538162 h 1169195"/>
                  <a:gd name="connsiteX51" fmla="*/ 572166 w 5298948"/>
                  <a:gd name="connsiteY51" fmla="*/ 542925 h 1169195"/>
                  <a:gd name="connsiteX52" fmla="*/ 586454 w 5298948"/>
                  <a:gd name="connsiteY52" fmla="*/ 552450 h 1169195"/>
                  <a:gd name="connsiteX53" fmla="*/ 591216 w 5298948"/>
                  <a:gd name="connsiteY53" fmla="*/ 566737 h 1169195"/>
                  <a:gd name="connsiteX54" fmla="*/ 593598 w 5298948"/>
                  <a:gd name="connsiteY54" fmla="*/ 573881 h 1169195"/>
                  <a:gd name="connsiteX55" fmla="*/ 615029 w 5298948"/>
                  <a:gd name="connsiteY55" fmla="*/ 578643 h 1169195"/>
                  <a:gd name="connsiteX56" fmla="*/ 622173 w 5298948"/>
                  <a:gd name="connsiteY56" fmla="*/ 595312 h 1169195"/>
                  <a:gd name="connsiteX57" fmla="*/ 650748 w 5298948"/>
                  <a:gd name="connsiteY57" fmla="*/ 602456 h 1169195"/>
                  <a:gd name="connsiteX58" fmla="*/ 667416 w 5298948"/>
                  <a:gd name="connsiteY58" fmla="*/ 604837 h 1169195"/>
                  <a:gd name="connsiteX59" fmla="*/ 672179 w 5298948"/>
                  <a:gd name="connsiteY59" fmla="*/ 621507 h 1169195"/>
                  <a:gd name="connsiteX60" fmla="*/ 684085 w 5298948"/>
                  <a:gd name="connsiteY60" fmla="*/ 621506 h 1169195"/>
                  <a:gd name="connsiteX61" fmla="*/ 691229 w 5298948"/>
                  <a:gd name="connsiteY61" fmla="*/ 638175 h 1169195"/>
                  <a:gd name="connsiteX62" fmla="*/ 693610 w 5298948"/>
                  <a:gd name="connsiteY62" fmla="*/ 645318 h 1169195"/>
                  <a:gd name="connsiteX63" fmla="*/ 762667 w 5298948"/>
                  <a:gd name="connsiteY63" fmla="*/ 645318 h 1169195"/>
                  <a:gd name="connsiteX64" fmla="*/ 772191 w 5298948"/>
                  <a:gd name="connsiteY64" fmla="*/ 669131 h 1169195"/>
                  <a:gd name="connsiteX65" fmla="*/ 781716 w 5298948"/>
                  <a:gd name="connsiteY65" fmla="*/ 681037 h 1169195"/>
                  <a:gd name="connsiteX66" fmla="*/ 796004 w 5298948"/>
                  <a:gd name="connsiteY66" fmla="*/ 683418 h 1169195"/>
                  <a:gd name="connsiteX67" fmla="*/ 798385 w 5298948"/>
                  <a:gd name="connsiteY67" fmla="*/ 690562 h 1169195"/>
                  <a:gd name="connsiteX68" fmla="*/ 807910 w 5298948"/>
                  <a:gd name="connsiteY68" fmla="*/ 692943 h 1169195"/>
                  <a:gd name="connsiteX69" fmla="*/ 834104 w 5298948"/>
                  <a:gd name="connsiteY69" fmla="*/ 695325 h 1169195"/>
                  <a:gd name="connsiteX70" fmla="*/ 841248 w 5298948"/>
                  <a:gd name="connsiteY70" fmla="*/ 697706 h 1169195"/>
                  <a:gd name="connsiteX71" fmla="*/ 865060 w 5298948"/>
                  <a:gd name="connsiteY71" fmla="*/ 700087 h 1169195"/>
                  <a:gd name="connsiteX72" fmla="*/ 869823 w 5298948"/>
                  <a:gd name="connsiteY72" fmla="*/ 709612 h 1169195"/>
                  <a:gd name="connsiteX73" fmla="*/ 874585 w 5298948"/>
                  <a:gd name="connsiteY73" fmla="*/ 716756 h 1169195"/>
                  <a:gd name="connsiteX74" fmla="*/ 881729 w 5298948"/>
                  <a:gd name="connsiteY74" fmla="*/ 719137 h 1169195"/>
                  <a:gd name="connsiteX75" fmla="*/ 946023 w 5298948"/>
                  <a:gd name="connsiteY75" fmla="*/ 721518 h 1169195"/>
                  <a:gd name="connsiteX76" fmla="*/ 957929 w 5298948"/>
                  <a:gd name="connsiteY76" fmla="*/ 747712 h 1169195"/>
                  <a:gd name="connsiteX77" fmla="*/ 1003173 w 5298948"/>
                  <a:gd name="connsiteY77" fmla="*/ 745332 h 1169195"/>
                  <a:gd name="connsiteX78" fmla="*/ 1010316 w 5298948"/>
                  <a:gd name="connsiteY78" fmla="*/ 771526 h 1169195"/>
                  <a:gd name="connsiteX79" fmla="*/ 1117473 w 5298948"/>
                  <a:gd name="connsiteY79" fmla="*/ 771526 h 1169195"/>
                  <a:gd name="connsiteX80" fmla="*/ 1124616 w 5298948"/>
                  <a:gd name="connsiteY80" fmla="*/ 795338 h 1169195"/>
                  <a:gd name="connsiteX81" fmla="*/ 1184148 w 5298948"/>
                  <a:gd name="connsiteY81" fmla="*/ 795338 h 1169195"/>
                  <a:gd name="connsiteX82" fmla="*/ 1186529 w 5298948"/>
                  <a:gd name="connsiteY82" fmla="*/ 823913 h 1169195"/>
                  <a:gd name="connsiteX83" fmla="*/ 1250823 w 5298948"/>
                  <a:gd name="connsiteY83" fmla="*/ 821532 h 1169195"/>
                  <a:gd name="connsiteX84" fmla="*/ 1257966 w 5298948"/>
                  <a:gd name="connsiteY84" fmla="*/ 842963 h 1169195"/>
                  <a:gd name="connsiteX85" fmla="*/ 1353216 w 5298948"/>
                  <a:gd name="connsiteY85" fmla="*/ 842963 h 1169195"/>
                  <a:gd name="connsiteX86" fmla="*/ 1362741 w 5298948"/>
                  <a:gd name="connsiteY86" fmla="*/ 871538 h 1169195"/>
                  <a:gd name="connsiteX87" fmla="*/ 1448466 w 5298948"/>
                  <a:gd name="connsiteY87" fmla="*/ 871538 h 1169195"/>
                  <a:gd name="connsiteX88" fmla="*/ 1453229 w 5298948"/>
                  <a:gd name="connsiteY88" fmla="*/ 890588 h 1169195"/>
                  <a:gd name="connsiteX89" fmla="*/ 1558004 w 5298948"/>
                  <a:gd name="connsiteY89" fmla="*/ 897732 h 1169195"/>
                  <a:gd name="connsiteX90" fmla="*/ 1558004 w 5298948"/>
                  <a:gd name="connsiteY90" fmla="*/ 919163 h 1169195"/>
                  <a:gd name="connsiteX91" fmla="*/ 1681829 w 5298948"/>
                  <a:gd name="connsiteY91" fmla="*/ 919163 h 1169195"/>
                  <a:gd name="connsiteX92" fmla="*/ 1688973 w 5298948"/>
                  <a:gd name="connsiteY92" fmla="*/ 942976 h 1169195"/>
                  <a:gd name="connsiteX93" fmla="*/ 1855660 w 5298948"/>
                  <a:gd name="connsiteY93" fmla="*/ 942976 h 1169195"/>
                  <a:gd name="connsiteX94" fmla="*/ 1858041 w 5298948"/>
                  <a:gd name="connsiteY94" fmla="*/ 964407 h 1169195"/>
                  <a:gd name="connsiteX95" fmla="*/ 1958054 w 5298948"/>
                  <a:gd name="connsiteY95" fmla="*/ 964407 h 1169195"/>
                  <a:gd name="connsiteX96" fmla="*/ 1965198 w 5298948"/>
                  <a:gd name="connsiteY96" fmla="*/ 990601 h 1169195"/>
                  <a:gd name="connsiteX97" fmla="*/ 2036635 w 5298948"/>
                  <a:gd name="connsiteY97" fmla="*/ 995363 h 1169195"/>
                  <a:gd name="connsiteX98" fmla="*/ 2046160 w 5298948"/>
                  <a:gd name="connsiteY98" fmla="*/ 1021557 h 1169195"/>
                  <a:gd name="connsiteX99" fmla="*/ 2627184 w 5298948"/>
                  <a:gd name="connsiteY99" fmla="*/ 1019174 h 1169195"/>
                  <a:gd name="connsiteX100" fmla="*/ 2629565 w 5298948"/>
                  <a:gd name="connsiteY100" fmla="*/ 1040606 h 1169195"/>
                  <a:gd name="connsiteX101" fmla="*/ 2831972 w 5298948"/>
                  <a:gd name="connsiteY101" fmla="*/ 1038225 h 1169195"/>
                  <a:gd name="connsiteX102" fmla="*/ 2829590 w 5298948"/>
                  <a:gd name="connsiteY102" fmla="*/ 1069181 h 1169195"/>
                  <a:gd name="connsiteX103" fmla="*/ 3134390 w 5298948"/>
                  <a:gd name="connsiteY103" fmla="*/ 1066800 h 1169195"/>
                  <a:gd name="connsiteX104" fmla="*/ 3143915 w 5298948"/>
                  <a:gd name="connsiteY104" fmla="*/ 1092993 h 1169195"/>
                  <a:gd name="connsiteX105" fmla="*/ 3510628 w 5298948"/>
                  <a:gd name="connsiteY105" fmla="*/ 1095375 h 1169195"/>
                  <a:gd name="connsiteX106" fmla="*/ 3510628 w 5298948"/>
                  <a:gd name="connsiteY106" fmla="*/ 1119188 h 1169195"/>
                  <a:gd name="connsiteX107" fmla="*/ 3927347 w 5298948"/>
                  <a:gd name="connsiteY107" fmla="*/ 1116806 h 1169195"/>
                  <a:gd name="connsiteX108" fmla="*/ 3924965 w 5298948"/>
                  <a:gd name="connsiteY108" fmla="*/ 1143000 h 1169195"/>
                  <a:gd name="connsiteX109" fmla="*/ 4251197 w 5298948"/>
                  <a:gd name="connsiteY109" fmla="*/ 1145381 h 1169195"/>
                  <a:gd name="connsiteX110" fmla="*/ 4258340 w 5298948"/>
                  <a:gd name="connsiteY110" fmla="*/ 1164431 h 1169195"/>
                  <a:gd name="connsiteX111" fmla="*/ 5298948 w 5298948"/>
                  <a:gd name="connsiteY111" fmla="*/ 1169195 h 1169195"/>
                  <a:gd name="connsiteX0" fmla="*/ 3048 w 5298948"/>
                  <a:gd name="connsiteY0" fmla="*/ 0 h 1188243"/>
                  <a:gd name="connsiteX1" fmla="*/ 666 w 5298948"/>
                  <a:gd name="connsiteY1" fmla="*/ 33337 h 1188243"/>
                  <a:gd name="connsiteX2" fmla="*/ 3048 w 5298948"/>
                  <a:gd name="connsiteY2" fmla="*/ 50006 h 1188243"/>
                  <a:gd name="connsiteX3" fmla="*/ 36385 w 5298948"/>
                  <a:gd name="connsiteY3" fmla="*/ 52387 h 1188243"/>
                  <a:gd name="connsiteX4" fmla="*/ 34004 w 5298948"/>
                  <a:gd name="connsiteY4" fmla="*/ 73818 h 1188243"/>
                  <a:gd name="connsiteX5" fmla="*/ 31623 w 5298948"/>
                  <a:gd name="connsiteY5" fmla="*/ 90487 h 1188243"/>
                  <a:gd name="connsiteX6" fmla="*/ 34004 w 5298948"/>
                  <a:gd name="connsiteY6" fmla="*/ 100012 h 1188243"/>
                  <a:gd name="connsiteX7" fmla="*/ 50673 w 5298948"/>
                  <a:gd name="connsiteY7" fmla="*/ 97631 h 1188243"/>
                  <a:gd name="connsiteX8" fmla="*/ 57816 w 5298948"/>
                  <a:gd name="connsiteY8" fmla="*/ 100012 h 1188243"/>
                  <a:gd name="connsiteX9" fmla="*/ 62579 w 5298948"/>
                  <a:gd name="connsiteY9" fmla="*/ 121443 h 1188243"/>
                  <a:gd name="connsiteX10" fmla="*/ 69723 w 5298948"/>
                  <a:gd name="connsiteY10" fmla="*/ 126206 h 1188243"/>
                  <a:gd name="connsiteX11" fmla="*/ 79248 w 5298948"/>
                  <a:gd name="connsiteY11" fmla="*/ 128587 h 1188243"/>
                  <a:gd name="connsiteX12" fmla="*/ 81629 w 5298948"/>
                  <a:gd name="connsiteY12" fmla="*/ 145256 h 1188243"/>
                  <a:gd name="connsiteX13" fmla="*/ 105441 w 5298948"/>
                  <a:gd name="connsiteY13" fmla="*/ 142875 h 1188243"/>
                  <a:gd name="connsiteX14" fmla="*/ 103060 w 5298948"/>
                  <a:gd name="connsiteY14" fmla="*/ 171450 h 1188243"/>
                  <a:gd name="connsiteX15" fmla="*/ 134016 w 5298948"/>
                  <a:gd name="connsiteY15" fmla="*/ 178593 h 1188243"/>
                  <a:gd name="connsiteX16" fmla="*/ 129254 w 5298948"/>
                  <a:gd name="connsiteY16" fmla="*/ 216693 h 1188243"/>
                  <a:gd name="connsiteX17" fmla="*/ 153066 w 5298948"/>
                  <a:gd name="connsiteY17" fmla="*/ 223837 h 1188243"/>
                  <a:gd name="connsiteX18" fmla="*/ 157829 w 5298948"/>
                  <a:gd name="connsiteY18" fmla="*/ 230981 h 1188243"/>
                  <a:gd name="connsiteX19" fmla="*/ 162591 w 5298948"/>
                  <a:gd name="connsiteY19" fmla="*/ 247650 h 1188243"/>
                  <a:gd name="connsiteX20" fmla="*/ 176879 w 5298948"/>
                  <a:gd name="connsiteY20" fmla="*/ 254793 h 1188243"/>
                  <a:gd name="connsiteX21" fmla="*/ 188785 w 5298948"/>
                  <a:gd name="connsiteY21" fmla="*/ 266700 h 1188243"/>
                  <a:gd name="connsiteX22" fmla="*/ 195929 w 5298948"/>
                  <a:gd name="connsiteY22" fmla="*/ 269081 h 1188243"/>
                  <a:gd name="connsiteX23" fmla="*/ 210216 w 5298948"/>
                  <a:gd name="connsiteY23" fmla="*/ 278606 h 1188243"/>
                  <a:gd name="connsiteX24" fmla="*/ 214979 w 5298948"/>
                  <a:gd name="connsiteY24" fmla="*/ 285750 h 1188243"/>
                  <a:gd name="connsiteX25" fmla="*/ 231648 w 5298948"/>
                  <a:gd name="connsiteY25" fmla="*/ 295275 h 1188243"/>
                  <a:gd name="connsiteX26" fmla="*/ 238791 w 5298948"/>
                  <a:gd name="connsiteY26" fmla="*/ 309562 h 1188243"/>
                  <a:gd name="connsiteX27" fmla="*/ 245935 w 5298948"/>
                  <a:gd name="connsiteY27" fmla="*/ 314325 h 1188243"/>
                  <a:gd name="connsiteX28" fmla="*/ 250698 w 5298948"/>
                  <a:gd name="connsiteY28" fmla="*/ 323850 h 1188243"/>
                  <a:gd name="connsiteX29" fmla="*/ 257841 w 5298948"/>
                  <a:gd name="connsiteY29" fmla="*/ 326231 h 1188243"/>
                  <a:gd name="connsiteX30" fmla="*/ 264985 w 5298948"/>
                  <a:gd name="connsiteY30" fmla="*/ 333375 h 1188243"/>
                  <a:gd name="connsiteX31" fmla="*/ 281654 w 5298948"/>
                  <a:gd name="connsiteY31" fmla="*/ 354806 h 1188243"/>
                  <a:gd name="connsiteX32" fmla="*/ 284035 w 5298948"/>
                  <a:gd name="connsiteY32" fmla="*/ 373856 h 1188243"/>
                  <a:gd name="connsiteX33" fmla="*/ 293560 w 5298948"/>
                  <a:gd name="connsiteY33" fmla="*/ 371475 h 1188243"/>
                  <a:gd name="connsiteX34" fmla="*/ 331660 w 5298948"/>
                  <a:gd name="connsiteY34" fmla="*/ 373856 h 1188243"/>
                  <a:gd name="connsiteX35" fmla="*/ 343566 w 5298948"/>
                  <a:gd name="connsiteY35" fmla="*/ 383381 h 1188243"/>
                  <a:gd name="connsiteX36" fmla="*/ 357854 w 5298948"/>
                  <a:gd name="connsiteY36" fmla="*/ 392906 h 1188243"/>
                  <a:gd name="connsiteX37" fmla="*/ 372141 w 5298948"/>
                  <a:gd name="connsiteY37" fmla="*/ 407193 h 1188243"/>
                  <a:gd name="connsiteX38" fmla="*/ 381666 w 5298948"/>
                  <a:gd name="connsiteY38" fmla="*/ 428625 h 1188243"/>
                  <a:gd name="connsiteX39" fmla="*/ 412623 w 5298948"/>
                  <a:gd name="connsiteY39" fmla="*/ 457200 h 1188243"/>
                  <a:gd name="connsiteX40" fmla="*/ 415004 w 5298948"/>
                  <a:gd name="connsiteY40" fmla="*/ 464343 h 1188243"/>
                  <a:gd name="connsiteX41" fmla="*/ 455485 w 5298948"/>
                  <a:gd name="connsiteY41" fmla="*/ 469107 h 1188243"/>
                  <a:gd name="connsiteX42" fmla="*/ 467391 w 5298948"/>
                  <a:gd name="connsiteY42" fmla="*/ 483393 h 1188243"/>
                  <a:gd name="connsiteX43" fmla="*/ 469773 w 5298948"/>
                  <a:gd name="connsiteY43" fmla="*/ 490537 h 1188243"/>
                  <a:gd name="connsiteX44" fmla="*/ 472154 w 5298948"/>
                  <a:gd name="connsiteY44" fmla="*/ 502443 h 1188243"/>
                  <a:gd name="connsiteX45" fmla="*/ 512635 w 5298948"/>
                  <a:gd name="connsiteY45" fmla="*/ 504825 h 1188243"/>
                  <a:gd name="connsiteX46" fmla="*/ 515016 w 5298948"/>
                  <a:gd name="connsiteY46" fmla="*/ 511968 h 1188243"/>
                  <a:gd name="connsiteX47" fmla="*/ 531685 w 5298948"/>
                  <a:gd name="connsiteY47" fmla="*/ 519112 h 1188243"/>
                  <a:gd name="connsiteX48" fmla="*/ 536448 w 5298948"/>
                  <a:gd name="connsiteY48" fmla="*/ 526256 h 1188243"/>
                  <a:gd name="connsiteX49" fmla="*/ 538829 w 5298948"/>
                  <a:gd name="connsiteY49" fmla="*/ 533400 h 1188243"/>
                  <a:gd name="connsiteX50" fmla="*/ 548354 w 5298948"/>
                  <a:gd name="connsiteY50" fmla="*/ 538162 h 1188243"/>
                  <a:gd name="connsiteX51" fmla="*/ 572166 w 5298948"/>
                  <a:gd name="connsiteY51" fmla="*/ 542925 h 1188243"/>
                  <a:gd name="connsiteX52" fmla="*/ 586454 w 5298948"/>
                  <a:gd name="connsiteY52" fmla="*/ 552450 h 1188243"/>
                  <a:gd name="connsiteX53" fmla="*/ 591216 w 5298948"/>
                  <a:gd name="connsiteY53" fmla="*/ 566737 h 1188243"/>
                  <a:gd name="connsiteX54" fmla="*/ 593598 w 5298948"/>
                  <a:gd name="connsiteY54" fmla="*/ 573881 h 1188243"/>
                  <a:gd name="connsiteX55" fmla="*/ 615029 w 5298948"/>
                  <a:gd name="connsiteY55" fmla="*/ 578643 h 1188243"/>
                  <a:gd name="connsiteX56" fmla="*/ 622173 w 5298948"/>
                  <a:gd name="connsiteY56" fmla="*/ 595312 h 1188243"/>
                  <a:gd name="connsiteX57" fmla="*/ 650748 w 5298948"/>
                  <a:gd name="connsiteY57" fmla="*/ 602456 h 1188243"/>
                  <a:gd name="connsiteX58" fmla="*/ 667416 w 5298948"/>
                  <a:gd name="connsiteY58" fmla="*/ 604837 h 1188243"/>
                  <a:gd name="connsiteX59" fmla="*/ 672179 w 5298948"/>
                  <a:gd name="connsiteY59" fmla="*/ 621507 h 1188243"/>
                  <a:gd name="connsiteX60" fmla="*/ 684085 w 5298948"/>
                  <a:gd name="connsiteY60" fmla="*/ 621506 h 1188243"/>
                  <a:gd name="connsiteX61" fmla="*/ 691229 w 5298948"/>
                  <a:gd name="connsiteY61" fmla="*/ 638175 h 1188243"/>
                  <a:gd name="connsiteX62" fmla="*/ 693610 w 5298948"/>
                  <a:gd name="connsiteY62" fmla="*/ 645318 h 1188243"/>
                  <a:gd name="connsiteX63" fmla="*/ 762667 w 5298948"/>
                  <a:gd name="connsiteY63" fmla="*/ 645318 h 1188243"/>
                  <a:gd name="connsiteX64" fmla="*/ 772191 w 5298948"/>
                  <a:gd name="connsiteY64" fmla="*/ 669131 h 1188243"/>
                  <a:gd name="connsiteX65" fmla="*/ 781716 w 5298948"/>
                  <a:gd name="connsiteY65" fmla="*/ 681037 h 1188243"/>
                  <a:gd name="connsiteX66" fmla="*/ 796004 w 5298948"/>
                  <a:gd name="connsiteY66" fmla="*/ 683418 h 1188243"/>
                  <a:gd name="connsiteX67" fmla="*/ 798385 w 5298948"/>
                  <a:gd name="connsiteY67" fmla="*/ 690562 h 1188243"/>
                  <a:gd name="connsiteX68" fmla="*/ 807910 w 5298948"/>
                  <a:gd name="connsiteY68" fmla="*/ 692943 h 1188243"/>
                  <a:gd name="connsiteX69" fmla="*/ 834104 w 5298948"/>
                  <a:gd name="connsiteY69" fmla="*/ 695325 h 1188243"/>
                  <a:gd name="connsiteX70" fmla="*/ 841248 w 5298948"/>
                  <a:gd name="connsiteY70" fmla="*/ 697706 h 1188243"/>
                  <a:gd name="connsiteX71" fmla="*/ 865060 w 5298948"/>
                  <a:gd name="connsiteY71" fmla="*/ 700087 h 1188243"/>
                  <a:gd name="connsiteX72" fmla="*/ 869823 w 5298948"/>
                  <a:gd name="connsiteY72" fmla="*/ 709612 h 1188243"/>
                  <a:gd name="connsiteX73" fmla="*/ 874585 w 5298948"/>
                  <a:gd name="connsiteY73" fmla="*/ 716756 h 1188243"/>
                  <a:gd name="connsiteX74" fmla="*/ 881729 w 5298948"/>
                  <a:gd name="connsiteY74" fmla="*/ 719137 h 1188243"/>
                  <a:gd name="connsiteX75" fmla="*/ 946023 w 5298948"/>
                  <a:gd name="connsiteY75" fmla="*/ 721518 h 1188243"/>
                  <a:gd name="connsiteX76" fmla="*/ 957929 w 5298948"/>
                  <a:gd name="connsiteY76" fmla="*/ 747712 h 1188243"/>
                  <a:gd name="connsiteX77" fmla="*/ 1003173 w 5298948"/>
                  <a:gd name="connsiteY77" fmla="*/ 745332 h 1188243"/>
                  <a:gd name="connsiteX78" fmla="*/ 1010316 w 5298948"/>
                  <a:gd name="connsiteY78" fmla="*/ 771526 h 1188243"/>
                  <a:gd name="connsiteX79" fmla="*/ 1117473 w 5298948"/>
                  <a:gd name="connsiteY79" fmla="*/ 771526 h 1188243"/>
                  <a:gd name="connsiteX80" fmla="*/ 1124616 w 5298948"/>
                  <a:gd name="connsiteY80" fmla="*/ 795338 h 1188243"/>
                  <a:gd name="connsiteX81" fmla="*/ 1184148 w 5298948"/>
                  <a:gd name="connsiteY81" fmla="*/ 795338 h 1188243"/>
                  <a:gd name="connsiteX82" fmla="*/ 1186529 w 5298948"/>
                  <a:gd name="connsiteY82" fmla="*/ 823913 h 1188243"/>
                  <a:gd name="connsiteX83" fmla="*/ 1250823 w 5298948"/>
                  <a:gd name="connsiteY83" fmla="*/ 821532 h 1188243"/>
                  <a:gd name="connsiteX84" fmla="*/ 1257966 w 5298948"/>
                  <a:gd name="connsiteY84" fmla="*/ 842963 h 1188243"/>
                  <a:gd name="connsiteX85" fmla="*/ 1353216 w 5298948"/>
                  <a:gd name="connsiteY85" fmla="*/ 842963 h 1188243"/>
                  <a:gd name="connsiteX86" fmla="*/ 1362741 w 5298948"/>
                  <a:gd name="connsiteY86" fmla="*/ 871538 h 1188243"/>
                  <a:gd name="connsiteX87" fmla="*/ 1448466 w 5298948"/>
                  <a:gd name="connsiteY87" fmla="*/ 871538 h 1188243"/>
                  <a:gd name="connsiteX88" fmla="*/ 1453229 w 5298948"/>
                  <a:gd name="connsiteY88" fmla="*/ 890588 h 1188243"/>
                  <a:gd name="connsiteX89" fmla="*/ 1558004 w 5298948"/>
                  <a:gd name="connsiteY89" fmla="*/ 897732 h 1188243"/>
                  <a:gd name="connsiteX90" fmla="*/ 1558004 w 5298948"/>
                  <a:gd name="connsiteY90" fmla="*/ 919163 h 1188243"/>
                  <a:gd name="connsiteX91" fmla="*/ 1681829 w 5298948"/>
                  <a:gd name="connsiteY91" fmla="*/ 919163 h 1188243"/>
                  <a:gd name="connsiteX92" fmla="*/ 1688973 w 5298948"/>
                  <a:gd name="connsiteY92" fmla="*/ 942976 h 1188243"/>
                  <a:gd name="connsiteX93" fmla="*/ 1855660 w 5298948"/>
                  <a:gd name="connsiteY93" fmla="*/ 942976 h 1188243"/>
                  <a:gd name="connsiteX94" fmla="*/ 1858041 w 5298948"/>
                  <a:gd name="connsiteY94" fmla="*/ 964407 h 1188243"/>
                  <a:gd name="connsiteX95" fmla="*/ 1958054 w 5298948"/>
                  <a:gd name="connsiteY95" fmla="*/ 964407 h 1188243"/>
                  <a:gd name="connsiteX96" fmla="*/ 1965198 w 5298948"/>
                  <a:gd name="connsiteY96" fmla="*/ 990601 h 1188243"/>
                  <a:gd name="connsiteX97" fmla="*/ 2036635 w 5298948"/>
                  <a:gd name="connsiteY97" fmla="*/ 995363 h 1188243"/>
                  <a:gd name="connsiteX98" fmla="*/ 2046160 w 5298948"/>
                  <a:gd name="connsiteY98" fmla="*/ 1021557 h 1188243"/>
                  <a:gd name="connsiteX99" fmla="*/ 2627184 w 5298948"/>
                  <a:gd name="connsiteY99" fmla="*/ 1019174 h 1188243"/>
                  <a:gd name="connsiteX100" fmla="*/ 2629565 w 5298948"/>
                  <a:gd name="connsiteY100" fmla="*/ 1040606 h 1188243"/>
                  <a:gd name="connsiteX101" fmla="*/ 2831972 w 5298948"/>
                  <a:gd name="connsiteY101" fmla="*/ 1038225 h 1188243"/>
                  <a:gd name="connsiteX102" fmla="*/ 2829590 w 5298948"/>
                  <a:gd name="connsiteY102" fmla="*/ 1069181 h 1188243"/>
                  <a:gd name="connsiteX103" fmla="*/ 3134390 w 5298948"/>
                  <a:gd name="connsiteY103" fmla="*/ 1066800 h 1188243"/>
                  <a:gd name="connsiteX104" fmla="*/ 3143915 w 5298948"/>
                  <a:gd name="connsiteY104" fmla="*/ 1092993 h 1188243"/>
                  <a:gd name="connsiteX105" fmla="*/ 3510628 w 5298948"/>
                  <a:gd name="connsiteY105" fmla="*/ 1095375 h 1188243"/>
                  <a:gd name="connsiteX106" fmla="*/ 3510628 w 5298948"/>
                  <a:gd name="connsiteY106" fmla="*/ 1119188 h 1188243"/>
                  <a:gd name="connsiteX107" fmla="*/ 3927347 w 5298948"/>
                  <a:gd name="connsiteY107" fmla="*/ 1116806 h 1188243"/>
                  <a:gd name="connsiteX108" fmla="*/ 3924965 w 5298948"/>
                  <a:gd name="connsiteY108" fmla="*/ 1143000 h 1188243"/>
                  <a:gd name="connsiteX109" fmla="*/ 4251197 w 5298948"/>
                  <a:gd name="connsiteY109" fmla="*/ 1145381 h 1188243"/>
                  <a:gd name="connsiteX110" fmla="*/ 4258340 w 5298948"/>
                  <a:gd name="connsiteY110" fmla="*/ 1188243 h 1188243"/>
                  <a:gd name="connsiteX111" fmla="*/ 5298948 w 5298948"/>
                  <a:gd name="connsiteY111" fmla="*/ 1169195 h 1188243"/>
                  <a:gd name="connsiteX0" fmla="*/ 3048 w 5298948"/>
                  <a:gd name="connsiteY0" fmla="*/ 0 h 1188243"/>
                  <a:gd name="connsiteX1" fmla="*/ 666 w 5298948"/>
                  <a:gd name="connsiteY1" fmla="*/ 33337 h 1188243"/>
                  <a:gd name="connsiteX2" fmla="*/ 3048 w 5298948"/>
                  <a:gd name="connsiteY2" fmla="*/ 50006 h 1188243"/>
                  <a:gd name="connsiteX3" fmla="*/ 36385 w 5298948"/>
                  <a:gd name="connsiteY3" fmla="*/ 52387 h 1188243"/>
                  <a:gd name="connsiteX4" fmla="*/ 34004 w 5298948"/>
                  <a:gd name="connsiteY4" fmla="*/ 73818 h 1188243"/>
                  <a:gd name="connsiteX5" fmla="*/ 31623 w 5298948"/>
                  <a:gd name="connsiteY5" fmla="*/ 90487 h 1188243"/>
                  <a:gd name="connsiteX6" fmla="*/ 34004 w 5298948"/>
                  <a:gd name="connsiteY6" fmla="*/ 100012 h 1188243"/>
                  <a:gd name="connsiteX7" fmla="*/ 50673 w 5298948"/>
                  <a:gd name="connsiteY7" fmla="*/ 97631 h 1188243"/>
                  <a:gd name="connsiteX8" fmla="*/ 57816 w 5298948"/>
                  <a:gd name="connsiteY8" fmla="*/ 100012 h 1188243"/>
                  <a:gd name="connsiteX9" fmla="*/ 62579 w 5298948"/>
                  <a:gd name="connsiteY9" fmla="*/ 121443 h 1188243"/>
                  <a:gd name="connsiteX10" fmla="*/ 69723 w 5298948"/>
                  <a:gd name="connsiteY10" fmla="*/ 126206 h 1188243"/>
                  <a:gd name="connsiteX11" fmla="*/ 79248 w 5298948"/>
                  <a:gd name="connsiteY11" fmla="*/ 128587 h 1188243"/>
                  <a:gd name="connsiteX12" fmla="*/ 81629 w 5298948"/>
                  <a:gd name="connsiteY12" fmla="*/ 145256 h 1188243"/>
                  <a:gd name="connsiteX13" fmla="*/ 105441 w 5298948"/>
                  <a:gd name="connsiteY13" fmla="*/ 142875 h 1188243"/>
                  <a:gd name="connsiteX14" fmla="*/ 103060 w 5298948"/>
                  <a:gd name="connsiteY14" fmla="*/ 171450 h 1188243"/>
                  <a:gd name="connsiteX15" fmla="*/ 134016 w 5298948"/>
                  <a:gd name="connsiteY15" fmla="*/ 178593 h 1188243"/>
                  <a:gd name="connsiteX16" fmla="*/ 129254 w 5298948"/>
                  <a:gd name="connsiteY16" fmla="*/ 216693 h 1188243"/>
                  <a:gd name="connsiteX17" fmla="*/ 153066 w 5298948"/>
                  <a:gd name="connsiteY17" fmla="*/ 223837 h 1188243"/>
                  <a:gd name="connsiteX18" fmla="*/ 157829 w 5298948"/>
                  <a:gd name="connsiteY18" fmla="*/ 230981 h 1188243"/>
                  <a:gd name="connsiteX19" fmla="*/ 162591 w 5298948"/>
                  <a:gd name="connsiteY19" fmla="*/ 247650 h 1188243"/>
                  <a:gd name="connsiteX20" fmla="*/ 176879 w 5298948"/>
                  <a:gd name="connsiteY20" fmla="*/ 254793 h 1188243"/>
                  <a:gd name="connsiteX21" fmla="*/ 188785 w 5298948"/>
                  <a:gd name="connsiteY21" fmla="*/ 266700 h 1188243"/>
                  <a:gd name="connsiteX22" fmla="*/ 195929 w 5298948"/>
                  <a:gd name="connsiteY22" fmla="*/ 269081 h 1188243"/>
                  <a:gd name="connsiteX23" fmla="*/ 210216 w 5298948"/>
                  <a:gd name="connsiteY23" fmla="*/ 278606 h 1188243"/>
                  <a:gd name="connsiteX24" fmla="*/ 214979 w 5298948"/>
                  <a:gd name="connsiteY24" fmla="*/ 285750 h 1188243"/>
                  <a:gd name="connsiteX25" fmla="*/ 231648 w 5298948"/>
                  <a:gd name="connsiteY25" fmla="*/ 295275 h 1188243"/>
                  <a:gd name="connsiteX26" fmla="*/ 238791 w 5298948"/>
                  <a:gd name="connsiteY26" fmla="*/ 309562 h 1188243"/>
                  <a:gd name="connsiteX27" fmla="*/ 245935 w 5298948"/>
                  <a:gd name="connsiteY27" fmla="*/ 314325 h 1188243"/>
                  <a:gd name="connsiteX28" fmla="*/ 250698 w 5298948"/>
                  <a:gd name="connsiteY28" fmla="*/ 323850 h 1188243"/>
                  <a:gd name="connsiteX29" fmla="*/ 257841 w 5298948"/>
                  <a:gd name="connsiteY29" fmla="*/ 326231 h 1188243"/>
                  <a:gd name="connsiteX30" fmla="*/ 264985 w 5298948"/>
                  <a:gd name="connsiteY30" fmla="*/ 333375 h 1188243"/>
                  <a:gd name="connsiteX31" fmla="*/ 281654 w 5298948"/>
                  <a:gd name="connsiteY31" fmla="*/ 354806 h 1188243"/>
                  <a:gd name="connsiteX32" fmla="*/ 284035 w 5298948"/>
                  <a:gd name="connsiteY32" fmla="*/ 373856 h 1188243"/>
                  <a:gd name="connsiteX33" fmla="*/ 293560 w 5298948"/>
                  <a:gd name="connsiteY33" fmla="*/ 371475 h 1188243"/>
                  <a:gd name="connsiteX34" fmla="*/ 331660 w 5298948"/>
                  <a:gd name="connsiteY34" fmla="*/ 373856 h 1188243"/>
                  <a:gd name="connsiteX35" fmla="*/ 343566 w 5298948"/>
                  <a:gd name="connsiteY35" fmla="*/ 383381 h 1188243"/>
                  <a:gd name="connsiteX36" fmla="*/ 357854 w 5298948"/>
                  <a:gd name="connsiteY36" fmla="*/ 392906 h 1188243"/>
                  <a:gd name="connsiteX37" fmla="*/ 372141 w 5298948"/>
                  <a:gd name="connsiteY37" fmla="*/ 407193 h 1188243"/>
                  <a:gd name="connsiteX38" fmla="*/ 381666 w 5298948"/>
                  <a:gd name="connsiteY38" fmla="*/ 428625 h 1188243"/>
                  <a:gd name="connsiteX39" fmla="*/ 412623 w 5298948"/>
                  <a:gd name="connsiteY39" fmla="*/ 457200 h 1188243"/>
                  <a:gd name="connsiteX40" fmla="*/ 415004 w 5298948"/>
                  <a:gd name="connsiteY40" fmla="*/ 464343 h 1188243"/>
                  <a:gd name="connsiteX41" fmla="*/ 455485 w 5298948"/>
                  <a:gd name="connsiteY41" fmla="*/ 469107 h 1188243"/>
                  <a:gd name="connsiteX42" fmla="*/ 467391 w 5298948"/>
                  <a:gd name="connsiteY42" fmla="*/ 483393 h 1188243"/>
                  <a:gd name="connsiteX43" fmla="*/ 469773 w 5298948"/>
                  <a:gd name="connsiteY43" fmla="*/ 490537 h 1188243"/>
                  <a:gd name="connsiteX44" fmla="*/ 472154 w 5298948"/>
                  <a:gd name="connsiteY44" fmla="*/ 502443 h 1188243"/>
                  <a:gd name="connsiteX45" fmla="*/ 512635 w 5298948"/>
                  <a:gd name="connsiteY45" fmla="*/ 504825 h 1188243"/>
                  <a:gd name="connsiteX46" fmla="*/ 515016 w 5298948"/>
                  <a:gd name="connsiteY46" fmla="*/ 511968 h 1188243"/>
                  <a:gd name="connsiteX47" fmla="*/ 531685 w 5298948"/>
                  <a:gd name="connsiteY47" fmla="*/ 519112 h 1188243"/>
                  <a:gd name="connsiteX48" fmla="*/ 536448 w 5298948"/>
                  <a:gd name="connsiteY48" fmla="*/ 526256 h 1188243"/>
                  <a:gd name="connsiteX49" fmla="*/ 538829 w 5298948"/>
                  <a:gd name="connsiteY49" fmla="*/ 533400 h 1188243"/>
                  <a:gd name="connsiteX50" fmla="*/ 548354 w 5298948"/>
                  <a:gd name="connsiteY50" fmla="*/ 538162 h 1188243"/>
                  <a:gd name="connsiteX51" fmla="*/ 572166 w 5298948"/>
                  <a:gd name="connsiteY51" fmla="*/ 542925 h 1188243"/>
                  <a:gd name="connsiteX52" fmla="*/ 586454 w 5298948"/>
                  <a:gd name="connsiteY52" fmla="*/ 552450 h 1188243"/>
                  <a:gd name="connsiteX53" fmla="*/ 591216 w 5298948"/>
                  <a:gd name="connsiteY53" fmla="*/ 566737 h 1188243"/>
                  <a:gd name="connsiteX54" fmla="*/ 593598 w 5298948"/>
                  <a:gd name="connsiteY54" fmla="*/ 573881 h 1188243"/>
                  <a:gd name="connsiteX55" fmla="*/ 615029 w 5298948"/>
                  <a:gd name="connsiteY55" fmla="*/ 578643 h 1188243"/>
                  <a:gd name="connsiteX56" fmla="*/ 622173 w 5298948"/>
                  <a:gd name="connsiteY56" fmla="*/ 595312 h 1188243"/>
                  <a:gd name="connsiteX57" fmla="*/ 650748 w 5298948"/>
                  <a:gd name="connsiteY57" fmla="*/ 602456 h 1188243"/>
                  <a:gd name="connsiteX58" fmla="*/ 667416 w 5298948"/>
                  <a:gd name="connsiteY58" fmla="*/ 604837 h 1188243"/>
                  <a:gd name="connsiteX59" fmla="*/ 672179 w 5298948"/>
                  <a:gd name="connsiteY59" fmla="*/ 621507 h 1188243"/>
                  <a:gd name="connsiteX60" fmla="*/ 684085 w 5298948"/>
                  <a:gd name="connsiteY60" fmla="*/ 621506 h 1188243"/>
                  <a:gd name="connsiteX61" fmla="*/ 691229 w 5298948"/>
                  <a:gd name="connsiteY61" fmla="*/ 638175 h 1188243"/>
                  <a:gd name="connsiteX62" fmla="*/ 693610 w 5298948"/>
                  <a:gd name="connsiteY62" fmla="*/ 645318 h 1188243"/>
                  <a:gd name="connsiteX63" fmla="*/ 762667 w 5298948"/>
                  <a:gd name="connsiteY63" fmla="*/ 645318 h 1188243"/>
                  <a:gd name="connsiteX64" fmla="*/ 772191 w 5298948"/>
                  <a:gd name="connsiteY64" fmla="*/ 669131 h 1188243"/>
                  <a:gd name="connsiteX65" fmla="*/ 781716 w 5298948"/>
                  <a:gd name="connsiteY65" fmla="*/ 681037 h 1188243"/>
                  <a:gd name="connsiteX66" fmla="*/ 796004 w 5298948"/>
                  <a:gd name="connsiteY66" fmla="*/ 683418 h 1188243"/>
                  <a:gd name="connsiteX67" fmla="*/ 798385 w 5298948"/>
                  <a:gd name="connsiteY67" fmla="*/ 690562 h 1188243"/>
                  <a:gd name="connsiteX68" fmla="*/ 807910 w 5298948"/>
                  <a:gd name="connsiteY68" fmla="*/ 692943 h 1188243"/>
                  <a:gd name="connsiteX69" fmla="*/ 834104 w 5298948"/>
                  <a:gd name="connsiteY69" fmla="*/ 695325 h 1188243"/>
                  <a:gd name="connsiteX70" fmla="*/ 841248 w 5298948"/>
                  <a:gd name="connsiteY70" fmla="*/ 697706 h 1188243"/>
                  <a:gd name="connsiteX71" fmla="*/ 865060 w 5298948"/>
                  <a:gd name="connsiteY71" fmla="*/ 700087 h 1188243"/>
                  <a:gd name="connsiteX72" fmla="*/ 869823 w 5298948"/>
                  <a:gd name="connsiteY72" fmla="*/ 709612 h 1188243"/>
                  <a:gd name="connsiteX73" fmla="*/ 874585 w 5298948"/>
                  <a:gd name="connsiteY73" fmla="*/ 716756 h 1188243"/>
                  <a:gd name="connsiteX74" fmla="*/ 881729 w 5298948"/>
                  <a:gd name="connsiteY74" fmla="*/ 719137 h 1188243"/>
                  <a:gd name="connsiteX75" fmla="*/ 946023 w 5298948"/>
                  <a:gd name="connsiteY75" fmla="*/ 721518 h 1188243"/>
                  <a:gd name="connsiteX76" fmla="*/ 957929 w 5298948"/>
                  <a:gd name="connsiteY76" fmla="*/ 747712 h 1188243"/>
                  <a:gd name="connsiteX77" fmla="*/ 1003173 w 5298948"/>
                  <a:gd name="connsiteY77" fmla="*/ 745332 h 1188243"/>
                  <a:gd name="connsiteX78" fmla="*/ 1010316 w 5298948"/>
                  <a:gd name="connsiteY78" fmla="*/ 771526 h 1188243"/>
                  <a:gd name="connsiteX79" fmla="*/ 1117473 w 5298948"/>
                  <a:gd name="connsiteY79" fmla="*/ 771526 h 1188243"/>
                  <a:gd name="connsiteX80" fmla="*/ 1124616 w 5298948"/>
                  <a:gd name="connsiteY80" fmla="*/ 795338 h 1188243"/>
                  <a:gd name="connsiteX81" fmla="*/ 1184148 w 5298948"/>
                  <a:gd name="connsiteY81" fmla="*/ 795338 h 1188243"/>
                  <a:gd name="connsiteX82" fmla="*/ 1186529 w 5298948"/>
                  <a:gd name="connsiteY82" fmla="*/ 823913 h 1188243"/>
                  <a:gd name="connsiteX83" fmla="*/ 1250823 w 5298948"/>
                  <a:gd name="connsiteY83" fmla="*/ 821532 h 1188243"/>
                  <a:gd name="connsiteX84" fmla="*/ 1257966 w 5298948"/>
                  <a:gd name="connsiteY84" fmla="*/ 842963 h 1188243"/>
                  <a:gd name="connsiteX85" fmla="*/ 1353216 w 5298948"/>
                  <a:gd name="connsiteY85" fmla="*/ 842963 h 1188243"/>
                  <a:gd name="connsiteX86" fmla="*/ 1362741 w 5298948"/>
                  <a:gd name="connsiteY86" fmla="*/ 871538 h 1188243"/>
                  <a:gd name="connsiteX87" fmla="*/ 1448466 w 5298948"/>
                  <a:gd name="connsiteY87" fmla="*/ 871538 h 1188243"/>
                  <a:gd name="connsiteX88" fmla="*/ 1453229 w 5298948"/>
                  <a:gd name="connsiteY88" fmla="*/ 890588 h 1188243"/>
                  <a:gd name="connsiteX89" fmla="*/ 1558004 w 5298948"/>
                  <a:gd name="connsiteY89" fmla="*/ 897732 h 1188243"/>
                  <a:gd name="connsiteX90" fmla="*/ 1558004 w 5298948"/>
                  <a:gd name="connsiteY90" fmla="*/ 919163 h 1188243"/>
                  <a:gd name="connsiteX91" fmla="*/ 1681829 w 5298948"/>
                  <a:gd name="connsiteY91" fmla="*/ 919163 h 1188243"/>
                  <a:gd name="connsiteX92" fmla="*/ 1688973 w 5298948"/>
                  <a:gd name="connsiteY92" fmla="*/ 942976 h 1188243"/>
                  <a:gd name="connsiteX93" fmla="*/ 1855660 w 5298948"/>
                  <a:gd name="connsiteY93" fmla="*/ 942976 h 1188243"/>
                  <a:gd name="connsiteX94" fmla="*/ 1858041 w 5298948"/>
                  <a:gd name="connsiteY94" fmla="*/ 964407 h 1188243"/>
                  <a:gd name="connsiteX95" fmla="*/ 1958054 w 5298948"/>
                  <a:gd name="connsiteY95" fmla="*/ 964407 h 1188243"/>
                  <a:gd name="connsiteX96" fmla="*/ 1965198 w 5298948"/>
                  <a:gd name="connsiteY96" fmla="*/ 990601 h 1188243"/>
                  <a:gd name="connsiteX97" fmla="*/ 2036635 w 5298948"/>
                  <a:gd name="connsiteY97" fmla="*/ 995363 h 1188243"/>
                  <a:gd name="connsiteX98" fmla="*/ 2046160 w 5298948"/>
                  <a:gd name="connsiteY98" fmla="*/ 1021557 h 1188243"/>
                  <a:gd name="connsiteX99" fmla="*/ 2627184 w 5298948"/>
                  <a:gd name="connsiteY99" fmla="*/ 1019174 h 1188243"/>
                  <a:gd name="connsiteX100" fmla="*/ 2629565 w 5298948"/>
                  <a:gd name="connsiteY100" fmla="*/ 1040606 h 1188243"/>
                  <a:gd name="connsiteX101" fmla="*/ 2831972 w 5298948"/>
                  <a:gd name="connsiteY101" fmla="*/ 1038225 h 1188243"/>
                  <a:gd name="connsiteX102" fmla="*/ 2829590 w 5298948"/>
                  <a:gd name="connsiteY102" fmla="*/ 1069181 h 1188243"/>
                  <a:gd name="connsiteX103" fmla="*/ 3134390 w 5298948"/>
                  <a:gd name="connsiteY103" fmla="*/ 1066800 h 1188243"/>
                  <a:gd name="connsiteX104" fmla="*/ 3143915 w 5298948"/>
                  <a:gd name="connsiteY104" fmla="*/ 1092993 h 1188243"/>
                  <a:gd name="connsiteX105" fmla="*/ 3510628 w 5298948"/>
                  <a:gd name="connsiteY105" fmla="*/ 1095375 h 1188243"/>
                  <a:gd name="connsiteX106" fmla="*/ 3510628 w 5298948"/>
                  <a:gd name="connsiteY106" fmla="*/ 1119188 h 1188243"/>
                  <a:gd name="connsiteX107" fmla="*/ 3927347 w 5298948"/>
                  <a:gd name="connsiteY107" fmla="*/ 1116806 h 1188243"/>
                  <a:gd name="connsiteX108" fmla="*/ 3924965 w 5298948"/>
                  <a:gd name="connsiteY108" fmla="*/ 1143000 h 1188243"/>
                  <a:gd name="connsiteX109" fmla="*/ 4251197 w 5298948"/>
                  <a:gd name="connsiteY109" fmla="*/ 1145381 h 1188243"/>
                  <a:gd name="connsiteX110" fmla="*/ 4258340 w 5298948"/>
                  <a:gd name="connsiteY110" fmla="*/ 1188243 h 1188243"/>
                  <a:gd name="connsiteX111" fmla="*/ 5298948 w 5298948"/>
                  <a:gd name="connsiteY111" fmla="*/ 1169195 h 1188243"/>
                  <a:gd name="connsiteX0" fmla="*/ 3048 w 5298948"/>
                  <a:gd name="connsiteY0" fmla="*/ 0 h 1169195"/>
                  <a:gd name="connsiteX1" fmla="*/ 666 w 5298948"/>
                  <a:gd name="connsiteY1" fmla="*/ 33337 h 1169195"/>
                  <a:gd name="connsiteX2" fmla="*/ 3048 w 5298948"/>
                  <a:gd name="connsiteY2" fmla="*/ 50006 h 1169195"/>
                  <a:gd name="connsiteX3" fmla="*/ 36385 w 5298948"/>
                  <a:gd name="connsiteY3" fmla="*/ 52387 h 1169195"/>
                  <a:gd name="connsiteX4" fmla="*/ 34004 w 5298948"/>
                  <a:gd name="connsiteY4" fmla="*/ 73818 h 1169195"/>
                  <a:gd name="connsiteX5" fmla="*/ 31623 w 5298948"/>
                  <a:gd name="connsiteY5" fmla="*/ 90487 h 1169195"/>
                  <a:gd name="connsiteX6" fmla="*/ 34004 w 5298948"/>
                  <a:gd name="connsiteY6" fmla="*/ 100012 h 1169195"/>
                  <a:gd name="connsiteX7" fmla="*/ 50673 w 5298948"/>
                  <a:gd name="connsiteY7" fmla="*/ 97631 h 1169195"/>
                  <a:gd name="connsiteX8" fmla="*/ 57816 w 5298948"/>
                  <a:gd name="connsiteY8" fmla="*/ 100012 h 1169195"/>
                  <a:gd name="connsiteX9" fmla="*/ 62579 w 5298948"/>
                  <a:gd name="connsiteY9" fmla="*/ 121443 h 1169195"/>
                  <a:gd name="connsiteX10" fmla="*/ 69723 w 5298948"/>
                  <a:gd name="connsiteY10" fmla="*/ 126206 h 1169195"/>
                  <a:gd name="connsiteX11" fmla="*/ 79248 w 5298948"/>
                  <a:gd name="connsiteY11" fmla="*/ 128587 h 1169195"/>
                  <a:gd name="connsiteX12" fmla="*/ 81629 w 5298948"/>
                  <a:gd name="connsiteY12" fmla="*/ 145256 h 1169195"/>
                  <a:gd name="connsiteX13" fmla="*/ 105441 w 5298948"/>
                  <a:gd name="connsiteY13" fmla="*/ 142875 h 1169195"/>
                  <a:gd name="connsiteX14" fmla="*/ 103060 w 5298948"/>
                  <a:gd name="connsiteY14" fmla="*/ 171450 h 1169195"/>
                  <a:gd name="connsiteX15" fmla="*/ 134016 w 5298948"/>
                  <a:gd name="connsiteY15" fmla="*/ 178593 h 1169195"/>
                  <a:gd name="connsiteX16" fmla="*/ 129254 w 5298948"/>
                  <a:gd name="connsiteY16" fmla="*/ 216693 h 1169195"/>
                  <a:gd name="connsiteX17" fmla="*/ 153066 w 5298948"/>
                  <a:gd name="connsiteY17" fmla="*/ 223837 h 1169195"/>
                  <a:gd name="connsiteX18" fmla="*/ 157829 w 5298948"/>
                  <a:gd name="connsiteY18" fmla="*/ 230981 h 1169195"/>
                  <a:gd name="connsiteX19" fmla="*/ 162591 w 5298948"/>
                  <a:gd name="connsiteY19" fmla="*/ 247650 h 1169195"/>
                  <a:gd name="connsiteX20" fmla="*/ 176879 w 5298948"/>
                  <a:gd name="connsiteY20" fmla="*/ 254793 h 1169195"/>
                  <a:gd name="connsiteX21" fmla="*/ 188785 w 5298948"/>
                  <a:gd name="connsiteY21" fmla="*/ 266700 h 1169195"/>
                  <a:gd name="connsiteX22" fmla="*/ 195929 w 5298948"/>
                  <a:gd name="connsiteY22" fmla="*/ 269081 h 1169195"/>
                  <a:gd name="connsiteX23" fmla="*/ 210216 w 5298948"/>
                  <a:gd name="connsiteY23" fmla="*/ 278606 h 1169195"/>
                  <a:gd name="connsiteX24" fmla="*/ 214979 w 5298948"/>
                  <a:gd name="connsiteY24" fmla="*/ 285750 h 1169195"/>
                  <a:gd name="connsiteX25" fmla="*/ 231648 w 5298948"/>
                  <a:gd name="connsiteY25" fmla="*/ 295275 h 1169195"/>
                  <a:gd name="connsiteX26" fmla="*/ 238791 w 5298948"/>
                  <a:gd name="connsiteY26" fmla="*/ 309562 h 1169195"/>
                  <a:gd name="connsiteX27" fmla="*/ 245935 w 5298948"/>
                  <a:gd name="connsiteY27" fmla="*/ 314325 h 1169195"/>
                  <a:gd name="connsiteX28" fmla="*/ 250698 w 5298948"/>
                  <a:gd name="connsiteY28" fmla="*/ 323850 h 1169195"/>
                  <a:gd name="connsiteX29" fmla="*/ 257841 w 5298948"/>
                  <a:gd name="connsiteY29" fmla="*/ 326231 h 1169195"/>
                  <a:gd name="connsiteX30" fmla="*/ 264985 w 5298948"/>
                  <a:gd name="connsiteY30" fmla="*/ 333375 h 1169195"/>
                  <a:gd name="connsiteX31" fmla="*/ 281654 w 5298948"/>
                  <a:gd name="connsiteY31" fmla="*/ 354806 h 1169195"/>
                  <a:gd name="connsiteX32" fmla="*/ 284035 w 5298948"/>
                  <a:gd name="connsiteY32" fmla="*/ 373856 h 1169195"/>
                  <a:gd name="connsiteX33" fmla="*/ 293560 w 5298948"/>
                  <a:gd name="connsiteY33" fmla="*/ 371475 h 1169195"/>
                  <a:gd name="connsiteX34" fmla="*/ 331660 w 5298948"/>
                  <a:gd name="connsiteY34" fmla="*/ 373856 h 1169195"/>
                  <a:gd name="connsiteX35" fmla="*/ 343566 w 5298948"/>
                  <a:gd name="connsiteY35" fmla="*/ 383381 h 1169195"/>
                  <a:gd name="connsiteX36" fmla="*/ 357854 w 5298948"/>
                  <a:gd name="connsiteY36" fmla="*/ 392906 h 1169195"/>
                  <a:gd name="connsiteX37" fmla="*/ 372141 w 5298948"/>
                  <a:gd name="connsiteY37" fmla="*/ 407193 h 1169195"/>
                  <a:gd name="connsiteX38" fmla="*/ 381666 w 5298948"/>
                  <a:gd name="connsiteY38" fmla="*/ 428625 h 1169195"/>
                  <a:gd name="connsiteX39" fmla="*/ 412623 w 5298948"/>
                  <a:gd name="connsiteY39" fmla="*/ 457200 h 1169195"/>
                  <a:gd name="connsiteX40" fmla="*/ 415004 w 5298948"/>
                  <a:gd name="connsiteY40" fmla="*/ 464343 h 1169195"/>
                  <a:gd name="connsiteX41" fmla="*/ 455485 w 5298948"/>
                  <a:gd name="connsiteY41" fmla="*/ 469107 h 1169195"/>
                  <a:gd name="connsiteX42" fmla="*/ 467391 w 5298948"/>
                  <a:gd name="connsiteY42" fmla="*/ 483393 h 1169195"/>
                  <a:gd name="connsiteX43" fmla="*/ 469773 w 5298948"/>
                  <a:gd name="connsiteY43" fmla="*/ 490537 h 1169195"/>
                  <a:gd name="connsiteX44" fmla="*/ 472154 w 5298948"/>
                  <a:gd name="connsiteY44" fmla="*/ 502443 h 1169195"/>
                  <a:gd name="connsiteX45" fmla="*/ 512635 w 5298948"/>
                  <a:gd name="connsiteY45" fmla="*/ 504825 h 1169195"/>
                  <a:gd name="connsiteX46" fmla="*/ 515016 w 5298948"/>
                  <a:gd name="connsiteY46" fmla="*/ 511968 h 1169195"/>
                  <a:gd name="connsiteX47" fmla="*/ 531685 w 5298948"/>
                  <a:gd name="connsiteY47" fmla="*/ 519112 h 1169195"/>
                  <a:gd name="connsiteX48" fmla="*/ 536448 w 5298948"/>
                  <a:gd name="connsiteY48" fmla="*/ 526256 h 1169195"/>
                  <a:gd name="connsiteX49" fmla="*/ 538829 w 5298948"/>
                  <a:gd name="connsiteY49" fmla="*/ 533400 h 1169195"/>
                  <a:gd name="connsiteX50" fmla="*/ 548354 w 5298948"/>
                  <a:gd name="connsiteY50" fmla="*/ 538162 h 1169195"/>
                  <a:gd name="connsiteX51" fmla="*/ 572166 w 5298948"/>
                  <a:gd name="connsiteY51" fmla="*/ 542925 h 1169195"/>
                  <a:gd name="connsiteX52" fmla="*/ 586454 w 5298948"/>
                  <a:gd name="connsiteY52" fmla="*/ 552450 h 1169195"/>
                  <a:gd name="connsiteX53" fmla="*/ 591216 w 5298948"/>
                  <a:gd name="connsiteY53" fmla="*/ 566737 h 1169195"/>
                  <a:gd name="connsiteX54" fmla="*/ 593598 w 5298948"/>
                  <a:gd name="connsiteY54" fmla="*/ 573881 h 1169195"/>
                  <a:gd name="connsiteX55" fmla="*/ 615029 w 5298948"/>
                  <a:gd name="connsiteY55" fmla="*/ 578643 h 1169195"/>
                  <a:gd name="connsiteX56" fmla="*/ 622173 w 5298948"/>
                  <a:gd name="connsiteY56" fmla="*/ 595312 h 1169195"/>
                  <a:gd name="connsiteX57" fmla="*/ 650748 w 5298948"/>
                  <a:gd name="connsiteY57" fmla="*/ 602456 h 1169195"/>
                  <a:gd name="connsiteX58" fmla="*/ 667416 w 5298948"/>
                  <a:gd name="connsiteY58" fmla="*/ 604837 h 1169195"/>
                  <a:gd name="connsiteX59" fmla="*/ 672179 w 5298948"/>
                  <a:gd name="connsiteY59" fmla="*/ 621507 h 1169195"/>
                  <a:gd name="connsiteX60" fmla="*/ 684085 w 5298948"/>
                  <a:gd name="connsiteY60" fmla="*/ 621506 h 1169195"/>
                  <a:gd name="connsiteX61" fmla="*/ 691229 w 5298948"/>
                  <a:gd name="connsiteY61" fmla="*/ 638175 h 1169195"/>
                  <a:gd name="connsiteX62" fmla="*/ 693610 w 5298948"/>
                  <a:gd name="connsiteY62" fmla="*/ 645318 h 1169195"/>
                  <a:gd name="connsiteX63" fmla="*/ 762667 w 5298948"/>
                  <a:gd name="connsiteY63" fmla="*/ 645318 h 1169195"/>
                  <a:gd name="connsiteX64" fmla="*/ 772191 w 5298948"/>
                  <a:gd name="connsiteY64" fmla="*/ 669131 h 1169195"/>
                  <a:gd name="connsiteX65" fmla="*/ 781716 w 5298948"/>
                  <a:gd name="connsiteY65" fmla="*/ 681037 h 1169195"/>
                  <a:gd name="connsiteX66" fmla="*/ 796004 w 5298948"/>
                  <a:gd name="connsiteY66" fmla="*/ 683418 h 1169195"/>
                  <a:gd name="connsiteX67" fmla="*/ 798385 w 5298948"/>
                  <a:gd name="connsiteY67" fmla="*/ 690562 h 1169195"/>
                  <a:gd name="connsiteX68" fmla="*/ 807910 w 5298948"/>
                  <a:gd name="connsiteY68" fmla="*/ 692943 h 1169195"/>
                  <a:gd name="connsiteX69" fmla="*/ 834104 w 5298948"/>
                  <a:gd name="connsiteY69" fmla="*/ 695325 h 1169195"/>
                  <a:gd name="connsiteX70" fmla="*/ 841248 w 5298948"/>
                  <a:gd name="connsiteY70" fmla="*/ 697706 h 1169195"/>
                  <a:gd name="connsiteX71" fmla="*/ 865060 w 5298948"/>
                  <a:gd name="connsiteY71" fmla="*/ 700087 h 1169195"/>
                  <a:gd name="connsiteX72" fmla="*/ 869823 w 5298948"/>
                  <a:gd name="connsiteY72" fmla="*/ 709612 h 1169195"/>
                  <a:gd name="connsiteX73" fmla="*/ 874585 w 5298948"/>
                  <a:gd name="connsiteY73" fmla="*/ 716756 h 1169195"/>
                  <a:gd name="connsiteX74" fmla="*/ 881729 w 5298948"/>
                  <a:gd name="connsiteY74" fmla="*/ 719137 h 1169195"/>
                  <a:gd name="connsiteX75" fmla="*/ 946023 w 5298948"/>
                  <a:gd name="connsiteY75" fmla="*/ 721518 h 1169195"/>
                  <a:gd name="connsiteX76" fmla="*/ 957929 w 5298948"/>
                  <a:gd name="connsiteY76" fmla="*/ 747712 h 1169195"/>
                  <a:gd name="connsiteX77" fmla="*/ 1003173 w 5298948"/>
                  <a:gd name="connsiteY77" fmla="*/ 745332 h 1169195"/>
                  <a:gd name="connsiteX78" fmla="*/ 1010316 w 5298948"/>
                  <a:gd name="connsiteY78" fmla="*/ 771526 h 1169195"/>
                  <a:gd name="connsiteX79" fmla="*/ 1117473 w 5298948"/>
                  <a:gd name="connsiteY79" fmla="*/ 771526 h 1169195"/>
                  <a:gd name="connsiteX80" fmla="*/ 1124616 w 5298948"/>
                  <a:gd name="connsiteY80" fmla="*/ 795338 h 1169195"/>
                  <a:gd name="connsiteX81" fmla="*/ 1184148 w 5298948"/>
                  <a:gd name="connsiteY81" fmla="*/ 795338 h 1169195"/>
                  <a:gd name="connsiteX82" fmla="*/ 1186529 w 5298948"/>
                  <a:gd name="connsiteY82" fmla="*/ 823913 h 1169195"/>
                  <a:gd name="connsiteX83" fmla="*/ 1250823 w 5298948"/>
                  <a:gd name="connsiteY83" fmla="*/ 821532 h 1169195"/>
                  <a:gd name="connsiteX84" fmla="*/ 1257966 w 5298948"/>
                  <a:gd name="connsiteY84" fmla="*/ 842963 h 1169195"/>
                  <a:gd name="connsiteX85" fmla="*/ 1353216 w 5298948"/>
                  <a:gd name="connsiteY85" fmla="*/ 842963 h 1169195"/>
                  <a:gd name="connsiteX86" fmla="*/ 1362741 w 5298948"/>
                  <a:gd name="connsiteY86" fmla="*/ 871538 h 1169195"/>
                  <a:gd name="connsiteX87" fmla="*/ 1448466 w 5298948"/>
                  <a:gd name="connsiteY87" fmla="*/ 871538 h 1169195"/>
                  <a:gd name="connsiteX88" fmla="*/ 1453229 w 5298948"/>
                  <a:gd name="connsiteY88" fmla="*/ 890588 h 1169195"/>
                  <a:gd name="connsiteX89" fmla="*/ 1558004 w 5298948"/>
                  <a:gd name="connsiteY89" fmla="*/ 897732 h 1169195"/>
                  <a:gd name="connsiteX90" fmla="*/ 1558004 w 5298948"/>
                  <a:gd name="connsiteY90" fmla="*/ 919163 h 1169195"/>
                  <a:gd name="connsiteX91" fmla="*/ 1681829 w 5298948"/>
                  <a:gd name="connsiteY91" fmla="*/ 919163 h 1169195"/>
                  <a:gd name="connsiteX92" fmla="*/ 1688973 w 5298948"/>
                  <a:gd name="connsiteY92" fmla="*/ 942976 h 1169195"/>
                  <a:gd name="connsiteX93" fmla="*/ 1855660 w 5298948"/>
                  <a:gd name="connsiteY93" fmla="*/ 942976 h 1169195"/>
                  <a:gd name="connsiteX94" fmla="*/ 1858041 w 5298948"/>
                  <a:gd name="connsiteY94" fmla="*/ 964407 h 1169195"/>
                  <a:gd name="connsiteX95" fmla="*/ 1958054 w 5298948"/>
                  <a:gd name="connsiteY95" fmla="*/ 964407 h 1169195"/>
                  <a:gd name="connsiteX96" fmla="*/ 1965198 w 5298948"/>
                  <a:gd name="connsiteY96" fmla="*/ 990601 h 1169195"/>
                  <a:gd name="connsiteX97" fmla="*/ 2036635 w 5298948"/>
                  <a:gd name="connsiteY97" fmla="*/ 995363 h 1169195"/>
                  <a:gd name="connsiteX98" fmla="*/ 2046160 w 5298948"/>
                  <a:gd name="connsiteY98" fmla="*/ 1021557 h 1169195"/>
                  <a:gd name="connsiteX99" fmla="*/ 2627184 w 5298948"/>
                  <a:gd name="connsiteY99" fmla="*/ 1019174 h 1169195"/>
                  <a:gd name="connsiteX100" fmla="*/ 2629565 w 5298948"/>
                  <a:gd name="connsiteY100" fmla="*/ 1040606 h 1169195"/>
                  <a:gd name="connsiteX101" fmla="*/ 2831972 w 5298948"/>
                  <a:gd name="connsiteY101" fmla="*/ 1038225 h 1169195"/>
                  <a:gd name="connsiteX102" fmla="*/ 2829590 w 5298948"/>
                  <a:gd name="connsiteY102" fmla="*/ 1069181 h 1169195"/>
                  <a:gd name="connsiteX103" fmla="*/ 3134390 w 5298948"/>
                  <a:gd name="connsiteY103" fmla="*/ 1066800 h 1169195"/>
                  <a:gd name="connsiteX104" fmla="*/ 3143915 w 5298948"/>
                  <a:gd name="connsiteY104" fmla="*/ 1092993 h 1169195"/>
                  <a:gd name="connsiteX105" fmla="*/ 3510628 w 5298948"/>
                  <a:gd name="connsiteY105" fmla="*/ 1095375 h 1169195"/>
                  <a:gd name="connsiteX106" fmla="*/ 3510628 w 5298948"/>
                  <a:gd name="connsiteY106" fmla="*/ 1119188 h 1169195"/>
                  <a:gd name="connsiteX107" fmla="*/ 3927347 w 5298948"/>
                  <a:gd name="connsiteY107" fmla="*/ 1116806 h 1169195"/>
                  <a:gd name="connsiteX108" fmla="*/ 3924965 w 5298948"/>
                  <a:gd name="connsiteY108" fmla="*/ 1143000 h 1169195"/>
                  <a:gd name="connsiteX109" fmla="*/ 4251197 w 5298948"/>
                  <a:gd name="connsiteY109" fmla="*/ 1145381 h 1169195"/>
                  <a:gd name="connsiteX110" fmla="*/ 4258340 w 5298948"/>
                  <a:gd name="connsiteY110" fmla="*/ 1166812 h 1169195"/>
                  <a:gd name="connsiteX111" fmla="*/ 5298948 w 5298948"/>
                  <a:gd name="connsiteY111" fmla="*/ 1169195 h 1169195"/>
                  <a:gd name="connsiteX0" fmla="*/ 3048 w 5298948"/>
                  <a:gd name="connsiteY0" fmla="*/ 0 h 1169195"/>
                  <a:gd name="connsiteX1" fmla="*/ 666 w 5298948"/>
                  <a:gd name="connsiteY1" fmla="*/ 33337 h 1169195"/>
                  <a:gd name="connsiteX2" fmla="*/ 3048 w 5298948"/>
                  <a:gd name="connsiteY2" fmla="*/ 50006 h 1169195"/>
                  <a:gd name="connsiteX3" fmla="*/ 36385 w 5298948"/>
                  <a:gd name="connsiteY3" fmla="*/ 52387 h 1169195"/>
                  <a:gd name="connsiteX4" fmla="*/ 34004 w 5298948"/>
                  <a:gd name="connsiteY4" fmla="*/ 73818 h 1169195"/>
                  <a:gd name="connsiteX5" fmla="*/ 31623 w 5298948"/>
                  <a:gd name="connsiteY5" fmla="*/ 90487 h 1169195"/>
                  <a:gd name="connsiteX6" fmla="*/ 34004 w 5298948"/>
                  <a:gd name="connsiteY6" fmla="*/ 100012 h 1169195"/>
                  <a:gd name="connsiteX7" fmla="*/ 50673 w 5298948"/>
                  <a:gd name="connsiteY7" fmla="*/ 97631 h 1169195"/>
                  <a:gd name="connsiteX8" fmla="*/ 57816 w 5298948"/>
                  <a:gd name="connsiteY8" fmla="*/ 100012 h 1169195"/>
                  <a:gd name="connsiteX9" fmla="*/ 62579 w 5298948"/>
                  <a:gd name="connsiteY9" fmla="*/ 121443 h 1169195"/>
                  <a:gd name="connsiteX10" fmla="*/ 69723 w 5298948"/>
                  <a:gd name="connsiteY10" fmla="*/ 126206 h 1169195"/>
                  <a:gd name="connsiteX11" fmla="*/ 79248 w 5298948"/>
                  <a:gd name="connsiteY11" fmla="*/ 128587 h 1169195"/>
                  <a:gd name="connsiteX12" fmla="*/ 81629 w 5298948"/>
                  <a:gd name="connsiteY12" fmla="*/ 145256 h 1169195"/>
                  <a:gd name="connsiteX13" fmla="*/ 105441 w 5298948"/>
                  <a:gd name="connsiteY13" fmla="*/ 142875 h 1169195"/>
                  <a:gd name="connsiteX14" fmla="*/ 103060 w 5298948"/>
                  <a:gd name="connsiteY14" fmla="*/ 171450 h 1169195"/>
                  <a:gd name="connsiteX15" fmla="*/ 134016 w 5298948"/>
                  <a:gd name="connsiteY15" fmla="*/ 178593 h 1169195"/>
                  <a:gd name="connsiteX16" fmla="*/ 129254 w 5298948"/>
                  <a:gd name="connsiteY16" fmla="*/ 216693 h 1169195"/>
                  <a:gd name="connsiteX17" fmla="*/ 153066 w 5298948"/>
                  <a:gd name="connsiteY17" fmla="*/ 223837 h 1169195"/>
                  <a:gd name="connsiteX18" fmla="*/ 157829 w 5298948"/>
                  <a:gd name="connsiteY18" fmla="*/ 230981 h 1169195"/>
                  <a:gd name="connsiteX19" fmla="*/ 162591 w 5298948"/>
                  <a:gd name="connsiteY19" fmla="*/ 247650 h 1169195"/>
                  <a:gd name="connsiteX20" fmla="*/ 176879 w 5298948"/>
                  <a:gd name="connsiteY20" fmla="*/ 254793 h 1169195"/>
                  <a:gd name="connsiteX21" fmla="*/ 188785 w 5298948"/>
                  <a:gd name="connsiteY21" fmla="*/ 266700 h 1169195"/>
                  <a:gd name="connsiteX22" fmla="*/ 195929 w 5298948"/>
                  <a:gd name="connsiteY22" fmla="*/ 269081 h 1169195"/>
                  <a:gd name="connsiteX23" fmla="*/ 210216 w 5298948"/>
                  <a:gd name="connsiteY23" fmla="*/ 278606 h 1169195"/>
                  <a:gd name="connsiteX24" fmla="*/ 214979 w 5298948"/>
                  <a:gd name="connsiteY24" fmla="*/ 285750 h 1169195"/>
                  <a:gd name="connsiteX25" fmla="*/ 231648 w 5298948"/>
                  <a:gd name="connsiteY25" fmla="*/ 295275 h 1169195"/>
                  <a:gd name="connsiteX26" fmla="*/ 238791 w 5298948"/>
                  <a:gd name="connsiteY26" fmla="*/ 309562 h 1169195"/>
                  <a:gd name="connsiteX27" fmla="*/ 245935 w 5298948"/>
                  <a:gd name="connsiteY27" fmla="*/ 314325 h 1169195"/>
                  <a:gd name="connsiteX28" fmla="*/ 250698 w 5298948"/>
                  <a:gd name="connsiteY28" fmla="*/ 323850 h 1169195"/>
                  <a:gd name="connsiteX29" fmla="*/ 257841 w 5298948"/>
                  <a:gd name="connsiteY29" fmla="*/ 326231 h 1169195"/>
                  <a:gd name="connsiteX30" fmla="*/ 264985 w 5298948"/>
                  <a:gd name="connsiteY30" fmla="*/ 333375 h 1169195"/>
                  <a:gd name="connsiteX31" fmla="*/ 281654 w 5298948"/>
                  <a:gd name="connsiteY31" fmla="*/ 354806 h 1169195"/>
                  <a:gd name="connsiteX32" fmla="*/ 284035 w 5298948"/>
                  <a:gd name="connsiteY32" fmla="*/ 373856 h 1169195"/>
                  <a:gd name="connsiteX33" fmla="*/ 293560 w 5298948"/>
                  <a:gd name="connsiteY33" fmla="*/ 371475 h 1169195"/>
                  <a:gd name="connsiteX34" fmla="*/ 331660 w 5298948"/>
                  <a:gd name="connsiteY34" fmla="*/ 373856 h 1169195"/>
                  <a:gd name="connsiteX35" fmla="*/ 343566 w 5298948"/>
                  <a:gd name="connsiteY35" fmla="*/ 383381 h 1169195"/>
                  <a:gd name="connsiteX36" fmla="*/ 357854 w 5298948"/>
                  <a:gd name="connsiteY36" fmla="*/ 392906 h 1169195"/>
                  <a:gd name="connsiteX37" fmla="*/ 372141 w 5298948"/>
                  <a:gd name="connsiteY37" fmla="*/ 407193 h 1169195"/>
                  <a:gd name="connsiteX38" fmla="*/ 381666 w 5298948"/>
                  <a:gd name="connsiteY38" fmla="*/ 428625 h 1169195"/>
                  <a:gd name="connsiteX39" fmla="*/ 412623 w 5298948"/>
                  <a:gd name="connsiteY39" fmla="*/ 457200 h 1169195"/>
                  <a:gd name="connsiteX40" fmla="*/ 415004 w 5298948"/>
                  <a:gd name="connsiteY40" fmla="*/ 464343 h 1169195"/>
                  <a:gd name="connsiteX41" fmla="*/ 455485 w 5298948"/>
                  <a:gd name="connsiteY41" fmla="*/ 469107 h 1169195"/>
                  <a:gd name="connsiteX42" fmla="*/ 467391 w 5298948"/>
                  <a:gd name="connsiteY42" fmla="*/ 483393 h 1169195"/>
                  <a:gd name="connsiteX43" fmla="*/ 469773 w 5298948"/>
                  <a:gd name="connsiteY43" fmla="*/ 490537 h 1169195"/>
                  <a:gd name="connsiteX44" fmla="*/ 472154 w 5298948"/>
                  <a:gd name="connsiteY44" fmla="*/ 502443 h 1169195"/>
                  <a:gd name="connsiteX45" fmla="*/ 512635 w 5298948"/>
                  <a:gd name="connsiteY45" fmla="*/ 504825 h 1169195"/>
                  <a:gd name="connsiteX46" fmla="*/ 515016 w 5298948"/>
                  <a:gd name="connsiteY46" fmla="*/ 511968 h 1169195"/>
                  <a:gd name="connsiteX47" fmla="*/ 531685 w 5298948"/>
                  <a:gd name="connsiteY47" fmla="*/ 519112 h 1169195"/>
                  <a:gd name="connsiteX48" fmla="*/ 536448 w 5298948"/>
                  <a:gd name="connsiteY48" fmla="*/ 526256 h 1169195"/>
                  <a:gd name="connsiteX49" fmla="*/ 538829 w 5298948"/>
                  <a:gd name="connsiteY49" fmla="*/ 533400 h 1169195"/>
                  <a:gd name="connsiteX50" fmla="*/ 548354 w 5298948"/>
                  <a:gd name="connsiteY50" fmla="*/ 538162 h 1169195"/>
                  <a:gd name="connsiteX51" fmla="*/ 572166 w 5298948"/>
                  <a:gd name="connsiteY51" fmla="*/ 542925 h 1169195"/>
                  <a:gd name="connsiteX52" fmla="*/ 586454 w 5298948"/>
                  <a:gd name="connsiteY52" fmla="*/ 552450 h 1169195"/>
                  <a:gd name="connsiteX53" fmla="*/ 591216 w 5298948"/>
                  <a:gd name="connsiteY53" fmla="*/ 566737 h 1169195"/>
                  <a:gd name="connsiteX54" fmla="*/ 593598 w 5298948"/>
                  <a:gd name="connsiteY54" fmla="*/ 573881 h 1169195"/>
                  <a:gd name="connsiteX55" fmla="*/ 615029 w 5298948"/>
                  <a:gd name="connsiteY55" fmla="*/ 578643 h 1169195"/>
                  <a:gd name="connsiteX56" fmla="*/ 622173 w 5298948"/>
                  <a:gd name="connsiteY56" fmla="*/ 595312 h 1169195"/>
                  <a:gd name="connsiteX57" fmla="*/ 650748 w 5298948"/>
                  <a:gd name="connsiteY57" fmla="*/ 602456 h 1169195"/>
                  <a:gd name="connsiteX58" fmla="*/ 667416 w 5298948"/>
                  <a:gd name="connsiteY58" fmla="*/ 604837 h 1169195"/>
                  <a:gd name="connsiteX59" fmla="*/ 672179 w 5298948"/>
                  <a:gd name="connsiteY59" fmla="*/ 621507 h 1169195"/>
                  <a:gd name="connsiteX60" fmla="*/ 684085 w 5298948"/>
                  <a:gd name="connsiteY60" fmla="*/ 621506 h 1169195"/>
                  <a:gd name="connsiteX61" fmla="*/ 691229 w 5298948"/>
                  <a:gd name="connsiteY61" fmla="*/ 638175 h 1169195"/>
                  <a:gd name="connsiteX62" fmla="*/ 693610 w 5298948"/>
                  <a:gd name="connsiteY62" fmla="*/ 645318 h 1169195"/>
                  <a:gd name="connsiteX63" fmla="*/ 762667 w 5298948"/>
                  <a:gd name="connsiteY63" fmla="*/ 645318 h 1169195"/>
                  <a:gd name="connsiteX64" fmla="*/ 772191 w 5298948"/>
                  <a:gd name="connsiteY64" fmla="*/ 669131 h 1169195"/>
                  <a:gd name="connsiteX65" fmla="*/ 781716 w 5298948"/>
                  <a:gd name="connsiteY65" fmla="*/ 681037 h 1169195"/>
                  <a:gd name="connsiteX66" fmla="*/ 796004 w 5298948"/>
                  <a:gd name="connsiteY66" fmla="*/ 683418 h 1169195"/>
                  <a:gd name="connsiteX67" fmla="*/ 798385 w 5298948"/>
                  <a:gd name="connsiteY67" fmla="*/ 690562 h 1169195"/>
                  <a:gd name="connsiteX68" fmla="*/ 807910 w 5298948"/>
                  <a:gd name="connsiteY68" fmla="*/ 692943 h 1169195"/>
                  <a:gd name="connsiteX69" fmla="*/ 834104 w 5298948"/>
                  <a:gd name="connsiteY69" fmla="*/ 695325 h 1169195"/>
                  <a:gd name="connsiteX70" fmla="*/ 841248 w 5298948"/>
                  <a:gd name="connsiteY70" fmla="*/ 697706 h 1169195"/>
                  <a:gd name="connsiteX71" fmla="*/ 865060 w 5298948"/>
                  <a:gd name="connsiteY71" fmla="*/ 700087 h 1169195"/>
                  <a:gd name="connsiteX72" fmla="*/ 869823 w 5298948"/>
                  <a:gd name="connsiteY72" fmla="*/ 709612 h 1169195"/>
                  <a:gd name="connsiteX73" fmla="*/ 874585 w 5298948"/>
                  <a:gd name="connsiteY73" fmla="*/ 716756 h 1169195"/>
                  <a:gd name="connsiteX74" fmla="*/ 881729 w 5298948"/>
                  <a:gd name="connsiteY74" fmla="*/ 719137 h 1169195"/>
                  <a:gd name="connsiteX75" fmla="*/ 946023 w 5298948"/>
                  <a:gd name="connsiteY75" fmla="*/ 721518 h 1169195"/>
                  <a:gd name="connsiteX76" fmla="*/ 957929 w 5298948"/>
                  <a:gd name="connsiteY76" fmla="*/ 747712 h 1169195"/>
                  <a:gd name="connsiteX77" fmla="*/ 1003173 w 5298948"/>
                  <a:gd name="connsiteY77" fmla="*/ 745332 h 1169195"/>
                  <a:gd name="connsiteX78" fmla="*/ 1010316 w 5298948"/>
                  <a:gd name="connsiteY78" fmla="*/ 771526 h 1169195"/>
                  <a:gd name="connsiteX79" fmla="*/ 1117473 w 5298948"/>
                  <a:gd name="connsiteY79" fmla="*/ 771526 h 1169195"/>
                  <a:gd name="connsiteX80" fmla="*/ 1124616 w 5298948"/>
                  <a:gd name="connsiteY80" fmla="*/ 795338 h 1169195"/>
                  <a:gd name="connsiteX81" fmla="*/ 1184148 w 5298948"/>
                  <a:gd name="connsiteY81" fmla="*/ 795338 h 1169195"/>
                  <a:gd name="connsiteX82" fmla="*/ 1186529 w 5298948"/>
                  <a:gd name="connsiteY82" fmla="*/ 823913 h 1169195"/>
                  <a:gd name="connsiteX83" fmla="*/ 1250823 w 5298948"/>
                  <a:gd name="connsiteY83" fmla="*/ 821532 h 1169195"/>
                  <a:gd name="connsiteX84" fmla="*/ 1257966 w 5298948"/>
                  <a:gd name="connsiteY84" fmla="*/ 842963 h 1169195"/>
                  <a:gd name="connsiteX85" fmla="*/ 1353216 w 5298948"/>
                  <a:gd name="connsiteY85" fmla="*/ 842963 h 1169195"/>
                  <a:gd name="connsiteX86" fmla="*/ 1362741 w 5298948"/>
                  <a:gd name="connsiteY86" fmla="*/ 871538 h 1169195"/>
                  <a:gd name="connsiteX87" fmla="*/ 1448466 w 5298948"/>
                  <a:gd name="connsiteY87" fmla="*/ 871538 h 1169195"/>
                  <a:gd name="connsiteX88" fmla="*/ 1453229 w 5298948"/>
                  <a:gd name="connsiteY88" fmla="*/ 890588 h 1169195"/>
                  <a:gd name="connsiteX89" fmla="*/ 1558004 w 5298948"/>
                  <a:gd name="connsiteY89" fmla="*/ 897732 h 1169195"/>
                  <a:gd name="connsiteX90" fmla="*/ 1558004 w 5298948"/>
                  <a:gd name="connsiteY90" fmla="*/ 919163 h 1169195"/>
                  <a:gd name="connsiteX91" fmla="*/ 1681829 w 5298948"/>
                  <a:gd name="connsiteY91" fmla="*/ 919163 h 1169195"/>
                  <a:gd name="connsiteX92" fmla="*/ 1688973 w 5298948"/>
                  <a:gd name="connsiteY92" fmla="*/ 942976 h 1169195"/>
                  <a:gd name="connsiteX93" fmla="*/ 1855660 w 5298948"/>
                  <a:gd name="connsiteY93" fmla="*/ 942976 h 1169195"/>
                  <a:gd name="connsiteX94" fmla="*/ 1858041 w 5298948"/>
                  <a:gd name="connsiteY94" fmla="*/ 964407 h 1169195"/>
                  <a:gd name="connsiteX95" fmla="*/ 1958054 w 5298948"/>
                  <a:gd name="connsiteY95" fmla="*/ 964407 h 1169195"/>
                  <a:gd name="connsiteX96" fmla="*/ 1965198 w 5298948"/>
                  <a:gd name="connsiteY96" fmla="*/ 990601 h 1169195"/>
                  <a:gd name="connsiteX97" fmla="*/ 2036635 w 5298948"/>
                  <a:gd name="connsiteY97" fmla="*/ 995363 h 1169195"/>
                  <a:gd name="connsiteX98" fmla="*/ 2046160 w 5298948"/>
                  <a:gd name="connsiteY98" fmla="*/ 1021557 h 1169195"/>
                  <a:gd name="connsiteX99" fmla="*/ 2627184 w 5298948"/>
                  <a:gd name="connsiteY99" fmla="*/ 1019174 h 1169195"/>
                  <a:gd name="connsiteX100" fmla="*/ 2629565 w 5298948"/>
                  <a:gd name="connsiteY100" fmla="*/ 1040606 h 1169195"/>
                  <a:gd name="connsiteX101" fmla="*/ 2831972 w 5298948"/>
                  <a:gd name="connsiteY101" fmla="*/ 1038225 h 1169195"/>
                  <a:gd name="connsiteX102" fmla="*/ 2829590 w 5298948"/>
                  <a:gd name="connsiteY102" fmla="*/ 1069181 h 1169195"/>
                  <a:gd name="connsiteX103" fmla="*/ 3134390 w 5298948"/>
                  <a:gd name="connsiteY103" fmla="*/ 1066800 h 1169195"/>
                  <a:gd name="connsiteX104" fmla="*/ 3143915 w 5298948"/>
                  <a:gd name="connsiteY104" fmla="*/ 1092993 h 1169195"/>
                  <a:gd name="connsiteX105" fmla="*/ 3510628 w 5298948"/>
                  <a:gd name="connsiteY105" fmla="*/ 1095375 h 1169195"/>
                  <a:gd name="connsiteX106" fmla="*/ 3510628 w 5298948"/>
                  <a:gd name="connsiteY106" fmla="*/ 1119188 h 1169195"/>
                  <a:gd name="connsiteX107" fmla="*/ 3927347 w 5298948"/>
                  <a:gd name="connsiteY107" fmla="*/ 1116806 h 1169195"/>
                  <a:gd name="connsiteX108" fmla="*/ 3924965 w 5298948"/>
                  <a:gd name="connsiteY108" fmla="*/ 1143000 h 1169195"/>
                  <a:gd name="connsiteX109" fmla="*/ 4251197 w 5298948"/>
                  <a:gd name="connsiteY109" fmla="*/ 1145381 h 1169195"/>
                  <a:gd name="connsiteX110" fmla="*/ 4251196 w 5298948"/>
                  <a:gd name="connsiteY110" fmla="*/ 1166812 h 1169195"/>
                  <a:gd name="connsiteX111" fmla="*/ 5298948 w 5298948"/>
                  <a:gd name="connsiteY111" fmla="*/ 1169195 h 1169195"/>
                  <a:gd name="connsiteX0" fmla="*/ 3048 w 5298948"/>
                  <a:gd name="connsiteY0" fmla="*/ 0 h 1169195"/>
                  <a:gd name="connsiteX1" fmla="*/ 666 w 5298948"/>
                  <a:gd name="connsiteY1" fmla="*/ 33337 h 1169195"/>
                  <a:gd name="connsiteX2" fmla="*/ 3048 w 5298948"/>
                  <a:gd name="connsiteY2" fmla="*/ 50006 h 1169195"/>
                  <a:gd name="connsiteX3" fmla="*/ 36385 w 5298948"/>
                  <a:gd name="connsiteY3" fmla="*/ 52387 h 1169195"/>
                  <a:gd name="connsiteX4" fmla="*/ 34004 w 5298948"/>
                  <a:gd name="connsiteY4" fmla="*/ 73818 h 1169195"/>
                  <a:gd name="connsiteX5" fmla="*/ 31623 w 5298948"/>
                  <a:gd name="connsiteY5" fmla="*/ 90487 h 1169195"/>
                  <a:gd name="connsiteX6" fmla="*/ 34004 w 5298948"/>
                  <a:gd name="connsiteY6" fmla="*/ 100012 h 1169195"/>
                  <a:gd name="connsiteX7" fmla="*/ 50673 w 5298948"/>
                  <a:gd name="connsiteY7" fmla="*/ 97631 h 1169195"/>
                  <a:gd name="connsiteX8" fmla="*/ 57816 w 5298948"/>
                  <a:gd name="connsiteY8" fmla="*/ 100012 h 1169195"/>
                  <a:gd name="connsiteX9" fmla="*/ 62579 w 5298948"/>
                  <a:gd name="connsiteY9" fmla="*/ 121443 h 1169195"/>
                  <a:gd name="connsiteX10" fmla="*/ 69723 w 5298948"/>
                  <a:gd name="connsiteY10" fmla="*/ 126206 h 1169195"/>
                  <a:gd name="connsiteX11" fmla="*/ 79248 w 5298948"/>
                  <a:gd name="connsiteY11" fmla="*/ 128587 h 1169195"/>
                  <a:gd name="connsiteX12" fmla="*/ 81629 w 5298948"/>
                  <a:gd name="connsiteY12" fmla="*/ 145256 h 1169195"/>
                  <a:gd name="connsiteX13" fmla="*/ 105441 w 5298948"/>
                  <a:gd name="connsiteY13" fmla="*/ 142875 h 1169195"/>
                  <a:gd name="connsiteX14" fmla="*/ 103060 w 5298948"/>
                  <a:gd name="connsiteY14" fmla="*/ 171450 h 1169195"/>
                  <a:gd name="connsiteX15" fmla="*/ 134016 w 5298948"/>
                  <a:gd name="connsiteY15" fmla="*/ 178593 h 1169195"/>
                  <a:gd name="connsiteX16" fmla="*/ 129254 w 5298948"/>
                  <a:gd name="connsiteY16" fmla="*/ 216693 h 1169195"/>
                  <a:gd name="connsiteX17" fmla="*/ 153066 w 5298948"/>
                  <a:gd name="connsiteY17" fmla="*/ 223837 h 1169195"/>
                  <a:gd name="connsiteX18" fmla="*/ 157829 w 5298948"/>
                  <a:gd name="connsiteY18" fmla="*/ 230981 h 1169195"/>
                  <a:gd name="connsiteX19" fmla="*/ 162591 w 5298948"/>
                  <a:gd name="connsiteY19" fmla="*/ 247650 h 1169195"/>
                  <a:gd name="connsiteX20" fmla="*/ 176879 w 5298948"/>
                  <a:gd name="connsiteY20" fmla="*/ 254793 h 1169195"/>
                  <a:gd name="connsiteX21" fmla="*/ 188785 w 5298948"/>
                  <a:gd name="connsiteY21" fmla="*/ 266700 h 1169195"/>
                  <a:gd name="connsiteX22" fmla="*/ 195929 w 5298948"/>
                  <a:gd name="connsiteY22" fmla="*/ 269081 h 1169195"/>
                  <a:gd name="connsiteX23" fmla="*/ 210216 w 5298948"/>
                  <a:gd name="connsiteY23" fmla="*/ 278606 h 1169195"/>
                  <a:gd name="connsiteX24" fmla="*/ 214979 w 5298948"/>
                  <a:gd name="connsiteY24" fmla="*/ 285750 h 1169195"/>
                  <a:gd name="connsiteX25" fmla="*/ 231648 w 5298948"/>
                  <a:gd name="connsiteY25" fmla="*/ 295275 h 1169195"/>
                  <a:gd name="connsiteX26" fmla="*/ 238791 w 5298948"/>
                  <a:gd name="connsiteY26" fmla="*/ 309562 h 1169195"/>
                  <a:gd name="connsiteX27" fmla="*/ 245935 w 5298948"/>
                  <a:gd name="connsiteY27" fmla="*/ 314325 h 1169195"/>
                  <a:gd name="connsiteX28" fmla="*/ 250698 w 5298948"/>
                  <a:gd name="connsiteY28" fmla="*/ 323850 h 1169195"/>
                  <a:gd name="connsiteX29" fmla="*/ 257841 w 5298948"/>
                  <a:gd name="connsiteY29" fmla="*/ 326231 h 1169195"/>
                  <a:gd name="connsiteX30" fmla="*/ 264985 w 5298948"/>
                  <a:gd name="connsiteY30" fmla="*/ 333375 h 1169195"/>
                  <a:gd name="connsiteX31" fmla="*/ 281654 w 5298948"/>
                  <a:gd name="connsiteY31" fmla="*/ 354806 h 1169195"/>
                  <a:gd name="connsiteX32" fmla="*/ 284035 w 5298948"/>
                  <a:gd name="connsiteY32" fmla="*/ 373856 h 1169195"/>
                  <a:gd name="connsiteX33" fmla="*/ 293560 w 5298948"/>
                  <a:gd name="connsiteY33" fmla="*/ 371475 h 1169195"/>
                  <a:gd name="connsiteX34" fmla="*/ 331660 w 5298948"/>
                  <a:gd name="connsiteY34" fmla="*/ 373856 h 1169195"/>
                  <a:gd name="connsiteX35" fmla="*/ 343566 w 5298948"/>
                  <a:gd name="connsiteY35" fmla="*/ 383381 h 1169195"/>
                  <a:gd name="connsiteX36" fmla="*/ 357854 w 5298948"/>
                  <a:gd name="connsiteY36" fmla="*/ 392906 h 1169195"/>
                  <a:gd name="connsiteX37" fmla="*/ 372141 w 5298948"/>
                  <a:gd name="connsiteY37" fmla="*/ 407193 h 1169195"/>
                  <a:gd name="connsiteX38" fmla="*/ 381666 w 5298948"/>
                  <a:gd name="connsiteY38" fmla="*/ 428625 h 1169195"/>
                  <a:gd name="connsiteX39" fmla="*/ 412623 w 5298948"/>
                  <a:gd name="connsiteY39" fmla="*/ 457200 h 1169195"/>
                  <a:gd name="connsiteX40" fmla="*/ 415004 w 5298948"/>
                  <a:gd name="connsiteY40" fmla="*/ 464343 h 1169195"/>
                  <a:gd name="connsiteX41" fmla="*/ 455485 w 5298948"/>
                  <a:gd name="connsiteY41" fmla="*/ 469107 h 1169195"/>
                  <a:gd name="connsiteX42" fmla="*/ 467391 w 5298948"/>
                  <a:gd name="connsiteY42" fmla="*/ 483393 h 1169195"/>
                  <a:gd name="connsiteX43" fmla="*/ 469773 w 5298948"/>
                  <a:gd name="connsiteY43" fmla="*/ 490537 h 1169195"/>
                  <a:gd name="connsiteX44" fmla="*/ 472154 w 5298948"/>
                  <a:gd name="connsiteY44" fmla="*/ 502443 h 1169195"/>
                  <a:gd name="connsiteX45" fmla="*/ 512635 w 5298948"/>
                  <a:gd name="connsiteY45" fmla="*/ 504825 h 1169195"/>
                  <a:gd name="connsiteX46" fmla="*/ 515016 w 5298948"/>
                  <a:gd name="connsiteY46" fmla="*/ 511968 h 1169195"/>
                  <a:gd name="connsiteX47" fmla="*/ 531685 w 5298948"/>
                  <a:gd name="connsiteY47" fmla="*/ 519112 h 1169195"/>
                  <a:gd name="connsiteX48" fmla="*/ 536448 w 5298948"/>
                  <a:gd name="connsiteY48" fmla="*/ 526256 h 1169195"/>
                  <a:gd name="connsiteX49" fmla="*/ 538829 w 5298948"/>
                  <a:gd name="connsiteY49" fmla="*/ 533400 h 1169195"/>
                  <a:gd name="connsiteX50" fmla="*/ 548354 w 5298948"/>
                  <a:gd name="connsiteY50" fmla="*/ 538162 h 1169195"/>
                  <a:gd name="connsiteX51" fmla="*/ 572166 w 5298948"/>
                  <a:gd name="connsiteY51" fmla="*/ 542925 h 1169195"/>
                  <a:gd name="connsiteX52" fmla="*/ 586454 w 5298948"/>
                  <a:gd name="connsiteY52" fmla="*/ 552450 h 1169195"/>
                  <a:gd name="connsiteX53" fmla="*/ 591216 w 5298948"/>
                  <a:gd name="connsiteY53" fmla="*/ 566737 h 1169195"/>
                  <a:gd name="connsiteX54" fmla="*/ 593598 w 5298948"/>
                  <a:gd name="connsiteY54" fmla="*/ 573881 h 1169195"/>
                  <a:gd name="connsiteX55" fmla="*/ 615029 w 5298948"/>
                  <a:gd name="connsiteY55" fmla="*/ 578643 h 1169195"/>
                  <a:gd name="connsiteX56" fmla="*/ 622173 w 5298948"/>
                  <a:gd name="connsiteY56" fmla="*/ 595312 h 1169195"/>
                  <a:gd name="connsiteX57" fmla="*/ 650748 w 5298948"/>
                  <a:gd name="connsiteY57" fmla="*/ 602456 h 1169195"/>
                  <a:gd name="connsiteX58" fmla="*/ 667416 w 5298948"/>
                  <a:gd name="connsiteY58" fmla="*/ 604837 h 1169195"/>
                  <a:gd name="connsiteX59" fmla="*/ 672179 w 5298948"/>
                  <a:gd name="connsiteY59" fmla="*/ 621507 h 1169195"/>
                  <a:gd name="connsiteX60" fmla="*/ 684085 w 5298948"/>
                  <a:gd name="connsiteY60" fmla="*/ 621506 h 1169195"/>
                  <a:gd name="connsiteX61" fmla="*/ 691229 w 5298948"/>
                  <a:gd name="connsiteY61" fmla="*/ 638175 h 1169195"/>
                  <a:gd name="connsiteX62" fmla="*/ 693610 w 5298948"/>
                  <a:gd name="connsiteY62" fmla="*/ 645318 h 1169195"/>
                  <a:gd name="connsiteX63" fmla="*/ 762667 w 5298948"/>
                  <a:gd name="connsiteY63" fmla="*/ 645318 h 1169195"/>
                  <a:gd name="connsiteX64" fmla="*/ 772191 w 5298948"/>
                  <a:gd name="connsiteY64" fmla="*/ 669131 h 1169195"/>
                  <a:gd name="connsiteX65" fmla="*/ 781716 w 5298948"/>
                  <a:gd name="connsiteY65" fmla="*/ 681037 h 1169195"/>
                  <a:gd name="connsiteX66" fmla="*/ 796004 w 5298948"/>
                  <a:gd name="connsiteY66" fmla="*/ 683418 h 1169195"/>
                  <a:gd name="connsiteX67" fmla="*/ 798385 w 5298948"/>
                  <a:gd name="connsiteY67" fmla="*/ 690562 h 1169195"/>
                  <a:gd name="connsiteX68" fmla="*/ 807910 w 5298948"/>
                  <a:gd name="connsiteY68" fmla="*/ 692943 h 1169195"/>
                  <a:gd name="connsiteX69" fmla="*/ 834104 w 5298948"/>
                  <a:gd name="connsiteY69" fmla="*/ 695325 h 1169195"/>
                  <a:gd name="connsiteX70" fmla="*/ 841248 w 5298948"/>
                  <a:gd name="connsiteY70" fmla="*/ 697706 h 1169195"/>
                  <a:gd name="connsiteX71" fmla="*/ 865060 w 5298948"/>
                  <a:gd name="connsiteY71" fmla="*/ 700087 h 1169195"/>
                  <a:gd name="connsiteX72" fmla="*/ 869823 w 5298948"/>
                  <a:gd name="connsiteY72" fmla="*/ 709612 h 1169195"/>
                  <a:gd name="connsiteX73" fmla="*/ 874585 w 5298948"/>
                  <a:gd name="connsiteY73" fmla="*/ 716756 h 1169195"/>
                  <a:gd name="connsiteX74" fmla="*/ 881729 w 5298948"/>
                  <a:gd name="connsiteY74" fmla="*/ 719137 h 1169195"/>
                  <a:gd name="connsiteX75" fmla="*/ 946023 w 5298948"/>
                  <a:gd name="connsiteY75" fmla="*/ 721518 h 1169195"/>
                  <a:gd name="connsiteX76" fmla="*/ 957929 w 5298948"/>
                  <a:gd name="connsiteY76" fmla="*/ 747712 h 1169195"/>
                  <a:gd name="connsiteX77" fmla="*/ 1003173 w 5298948"/>
                  <a:gd name="connsiteY77" fmla="*/ 745332 h 1169195"/>
                  <a:gd name="connsiteX78" fmla="*/ 1010316 w 5298948"/>
                  <a:gd name="connsiteY78" fmla="*/ 771526 h 1169195"/>
                  <a:gd name="connsiteX79" fmla="*/ 1117473 w 5298948"/>
                  <a:gd name="connsiteY79" fmla="*/ 771526 h 1169195"/>
                  <a:gd name="connsiteX80" fmla="*/ 1124616 w 5298948"/>
                  <a:gd name="connsiteY80" fmla="*/ 795338 h 1169195"/>
                  <a:gd name="connsiteX81" fmla="*/ 1184148 w 5298948"/>
                  <a:gd name="connsiteY81" fmla="*/ 795338 h 1169195"/>
                  <a:gd name="connsiteX82" fmla="*/ 1186529 w 5298948"/>
                  <a:gd name="connsiteY82" fmla="*/ 823913 h 1169195"/>
                  <a:gd name="connsiteX83" fmla="*/ 1250823 w 5298948"/>
                  <a:gd name="connsiteY83" fmla="*/ 821532 h 1169195"/>
                  <a:gd name="connsiteX84" fmla="*/ 1257966 w 5298948"/>
                  <a:gd name="connsiteY84" fmla="*/ 842963 h 1169195"/>
                  <a:gd name="connsiteX85" fmla="*/ 1353216 w 5298948"/>
                  <a:gd name="connsiteY85" fmla="*/ 842963 h 1169195"/>
                  <a:gd name="connsiteX86" fmla="*/ 1362741 w 5298948"/>
                  <a:gd name="connsiteY86" fmla="*/ 871538 h 1169195"/>
                  <a:gd name="connsiteX87" fmla="*/ 1448466 w 5298948"/>
                  <a:gd name="connsiteY87" fmla="*/ 871538 h 1169195"/>
                  <a:gd name="connsiteX88" fmla="*/ 1453229 w 5298948"/>
                  <a:gd name="connsiteY88" fmla="*/ 890588 h 1169195"/>
                  <a:gd name="connsiteX89" fmla="*/ 1558004 w 5298948"/>
                  <a:gd name="connsiteY89" fmla="*/ 897732 h 1169195"/>
                  <a:gd name="connsiteX90" fmla="*/ 1558004 w 5298948"/>
                  <a:gd name="connsiteY90" fmla="*/ 919163 h 1169195"/>
                  <a:gd name="connsiteX91" fmla="*/ 1681829 w 5298948"/>
                  <a:gd name="connsiteY91" fmla="*/ 919163 h 1169195"/>
                  <a:gd name="connsiteX92" fmla="*/ 1688973 w 5298948"/>
                  <a:gd name="connsiteY92" fmla="*/ 942976 h 1169195"/>
                  <a:gd name="connsiteX93" fmla="*/ 1855660 w 5298948"/>
                  <a:gd name="connsiteY93" fmla="*/ 942976 h 1169195"/>
                  <a:gd name="connsiteX94" fmla="*/ 1858041 w 5298948"/>
                  <a:gd name="connsiteY94" fmla="*/ 964407 h 1169195"/>
                  <a:gd name="connsiteX95" fmla="*/ 1958054 w 5298948"/>
                  <a:gd name="connsiteY95" fmla="*/ 964407 h 1169195"/>
                  <a:gd name="connsiteX96" fmla="*/ 1965198 w 5298948"/>
                  <a:gd name="connsiteY96" fmla="*/ 990601 h 1169195"/>
                  <a:gd name="connsiteX97" fmla="*/ 2036635 w 5298948"/>
                  <a:gd name="connsiteY97" fmla="*/ 995363 h 1169195"/>
                  <a:gd name="connsiteX98" fmla="*/ 2046160 w 5298948"/>
                  <a:gd name="connsiteY98" fmla="*/ 1021557 h 1169195"/>
                  <a:gd name="connsiteX99" fmla="*/ 2627184 w 5298948"/>
                  <a:gd name="connsiteY99" fmla="*/ 1019174 h 1169195"/>
                  <a:gd name="connsiteX100" fmla="*/ 2629565 w 5298948"/>
                  <a:gd name="connsiteY100" fmla="*/ 1040606 h 1169195"/>
                  <a:gd name="connsiteX101" fmla="*/ 2831972 w 5298948"/>
                  <a:gd name="connsiteY101" fmla="*/ 1038225 h 1169195"/>
                  <a:gd name="connsiteX102" fmla="*/ 2829590 w 5298948"/>
                  <a:gd name="connsiteY102" fmla="*/ 1069181 h 1169195"/>
                  <a:gd name="connsiteX103" fmla="*/ 3134390 w 5298948"/>
                  <a:gd name="connsiteY103" fmla="*/ 1066800 h 1169195"/>
                  <a:gd name="connsiteX104" fmla="*/ 3143915 w 5298948"/>
                  <a:gd name="connsiteY104" fmla="*/ 1092993 h 1169195"/>
                  <a:gd name="connsiteX105" fmla="*/ 3510628 w 5298948"/>
                  <a:gd name="connsiteY105" fmla="*/ 1095375 h 1169195"/>
                  <a:gd name="connsiteX106" fmla="*/ 3510628 w 5298948"/>
                  <a:gd name="connsiteY106" fmla="*/ 1119188 h 1169195"/>
                  <a:gd name="connsiteX107" fmla="*/ 3927347 w 5298948"/>
                  <a:gd name="connsiteY107" fmla="*/ 1116806 h 1169195"/>
                  <a:gd name="connsiteX108" fmla="*/ 3924965 w 5298948"/>
                  <a:gd name="connsiteY108" fmla="*/ 1143000 h 1169195"/>
                  <a:gd name="connsiteX109" fmla="*/ 4251197 w 5298948"/>
                  <a:gd name="connsiteY109" fmla="*/ 1145381 h 1169195"/>
                  <a:gd name="connsiteX110" fmla="*/ 4251196 w 5298948"/>
                  <a:gd name="connsiteY110" fmla="*/ 1166812 h 1169195"/>
                  <a:gd name="connsiteX111" fmla="*/ 5298948 w 5298948"/>
                  <a:gd name="connsiteY111" fmla="*/ 1169195 h 1169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5298948" h="1169195">
                    <a:moveTo>
                      <a:pt x="3048" y="0"/>
                    </a:moveTo>
                    <a:cubicBezTo>
                      <a:pt x="2254" y="11112"/>
                      <a:pt x="666" y="22196"/>
                      <a:pt x="666" y="33337"/>
                    </a:cubicBezTo>
                    <a:cubicBezTo>
                      <a:pt x="666" y="38950"/>
                      <a:pt x="-1904" y="47365"/>
                      <a:pt x="3048" y="50006"/>
                    </a:cubicBezTo>
                    <a:cubicBezTo>
                      <a:pt x="12878" y="55249"/>
                      <a:pt x="25273" y="51593"/>
                      <a:pt x="36385" y="52387"/>
                    </a:cubicBezTo>
                    <a:cubicBezTo>
                      <a:pt x="35591" y="59531"/>
                      <a:pt x="34895" y="66686"/>
                      <a:pt x="34004" y="73818"/>
                    </a:cubicBezTo>
                    <a:cubicBezTo>
                      <a:pt x="33308" y="79387"/>
                      <a:pt x="31623" y="84874"/>
                      <a:pt x="31623" y="90487"/>
                    </a:cubicBezTo>
                    <a:cubicBezTo>
                      <a:pt x="31623" y="93760"/>
                      <a:pt x="33210" y="96837"/>
                      <a:pt x="34004" y="100012"/>
                    </a:cubicBezTo>
                    <a:cubicBezTo>
                      <a:pt x="39560" y="99218"/>
                      <a:pt x="45060" y="97631"/>
                      <a:pt x="50673" y="97631"/>
                    </a:cubicBezTo>
                    <a:cubicBezTo>
                      <a:pt x="53183" y="97631"/>
                      <a:pt x="56571" y="97833"/>
                      <a:pt x="57816" y="100012"/>
                    </a:cubicBezTo>
                    <a:cubicBezTo>
                      <a:pt x="58043" y="100409"/>
                      <a:pt x="60006" y="118227"/>
                      <a:pt x="62579" y="121443"/>
                    </a:cubicBezTo>
                    <a:cubicBezTo>
                      <a:pt x="64367" y="123678"/>
                      <a:pt x="67092" y="125079"/>
                      <a:pt x="69723" y="126206"/>
                    </a:cubicBezTo>
                    <a:cubicBezTo>
                      <a:pt x="72731" y="127495"/>
                      <a:pt x="76073" y="127793"/>
                      <a:pt x="79248" y="128587"/>
                    </a:cubicBezTo>
                    <a:cubicBezTo>
                      <a:pt x="80042" y="134143"/>
                      <a:pt x="76702" y="142568"/>
                      <a:pt x="81629" y="145256"/>
                    </a:cubicBezTo>
                    <a:cubicBezTo>
                      <a:pt x="88632" y="149076"/>
                      <a:pt x="101869" y="138510"/>
                      <a:pt x="105441" y="142875"/>
                    </a:cubicBezTo>
                    <a:lnTo>
                      <a:pt x="103060" y="171450"/>
                    </a:lnTo>
                    <a:cubicBezTo>
                      <a:pt x="107822" y="177403"/>
                      <a:pt x="129650" y="171053"/>
                      <a:pt x="134016" y="178593"/>
                    </a:cubicBezTo>
                    <a:lnTo>
                      <a:pt x="129254" y="216693"/>
                    </a:lnTo>
                    <a:cubicBezTo>
                      <a:pt x="132429" y="224234"/>
                      <a:pt x="148304" y="221456"/>
                      <a:pt x="153066" y="223837"/>
                    </a:cubicBezTo>
                    <a:cubicBezTo>
                      <a:pt x="157828" y="226218"/>
                      <a:pt x="156241" y="228600"/>
                      <a:pt x="157829" y="230981"/>
                    </a:cubicBezTo>
                    <a:cubicBezTo>
                      <a:pt x="157984" y="231603"/>
                      <a:pt x="161349" y="246098"/>
                      <a:pt x="162591" y="247650"/>
                    </a:cubicBezTo>
                    <a:cubicBezTo>
                      <a:pt x="165948" y="251846"/>
                      <a:pt x="172174" y="253225"/>
                      <a:pt x="176879" y="254793"/>
                    </a:cubicBezTo>
                    <a:cubicBezTo>
                      <a:pt x="181641" y="261937"/>
                      <a:pt x="180847" y="262731"/>
                      <a:pt x="188785" y="266700"/>
                    </a:cubicBezTo>
                    <a:cubicBezTo>
                      <a:pt x="191030" y="267823"/>
                      <a:pt x="193735" y="267862"/>
                      <a:pt x="195929" y="269081"/>
                    </a:cubicBezTo>
                    <a:cubicBezTo>
                      <a:pt x="200932" y="271861"/>
                      <a:pt x="210216" y="278606"/>
                      <a:pt x="210216" y="278606"/>
                    </a:cubicBezTo>
                    <a:cubicBezTo>
                      <a:pt x="211804" y="280987"/>
                      <a:pt x="212955" y="283726"/>
                      <a:pt x="214979" y="285750"/>
                    </a:cubicBezTo>
                    <a:cubicBezTo>
                      <a:pt x="222186" y="292957"/>
                      <a:pt x="223476" y="292550"/>
                      <a:pt x="231648" y="295275"/>
                    </a:cubicBezTo>
                    <a:cubicBezTo>
                      <a:pt x="233584" y="301084"/>
                      <a:pt x="234176" y="304947"/>
                      <a:pt x="238791" y="309562"/>
                    </a:cubicBezTo>
                    <a:cubicBezTo>
                      <a:pt x="240815" y="311586"/>
                      <a:pt x="243554" y="312737"/>
                      <a:pt x="245935" y="314325"/>
                    </a:cubicBezTo>
                    <a:cubicBezTo>
                      <a:pt x="247523" y="317500"/>
                      <a:pt x="248188" y="321340"/>
                      <a:pt x="250698" y="323850"/>
                    </a:cubicBezTo>
                    <a:cubicBezTo>
                      <a:pt x="252473" y="325625"/>
                      <a:pt x="255753" y="324839"/>
                      <a:pt x="257841" y="326231"/>
                    </a:cubicBezTo>
                    <a:cubicBezTo>
                      <a:pt x="260643" y="328099"/>
                      <a:pt x="262917" y="330717"/>
                      <a:pt x="264985" y="333375"/>
                    </a:cubicBezTo>
                    <a:cubicBezTo>
                      <a:pt x="284923" y="359009"/>
                      <a:pt x="265435" y="338587"/>
                      <a:pt x="281654" y="354806"/>
                    </a:cubicBezTo>
                    <a:cubicBezTo>
                      <a:pt x="282448" y="361156"/>
                      <a:pt x="280316" y="368649"/>
                      <a:pt x="284035" y="373856"/>
                    </a:cubicBezTo>
                    <a:cubicBezTo>
                      <a:pt x="285937" y="376519"/>
                      <a:pt x="290287" y="371475"/>
                      <a:pt x="293560" y="371475"/>
                    </a:cubicBezTo>
                    <a:cubicBezTo>
                      <a:pt x="306285" y="371475"/>
                      <a:pt x="318960" y="373062"/>
                      <a:pt x="331660" y="373856"/>
                    </a:cubicBezTo>
                    <a:cubicBezTo>
                      <a:pt x="347749" y="379218"/>
                      <a:pt x="330309" y="371781"/>
                      <a:pt x="343566" y="383381"/>
                    </a:cubicBezTo>
                    <a:cubicBezTo>
                      <a:pt x="347874" y="387150"/>
                      <a:pt x="353807" y="388859"/>
                      <a:pt x="357854" y="392906"/>
                    </a:cubicBezTo>
                    <a:cubicBezTo>
                      <a:pt x="362616" y="397668"/>
                      <a:pt x="368172" y="401240"/>
                      <a:pt x="372141" y="407193"/>
                    </a:cubicBezTo>
                    <a:cubicBezTo>
                      <a:pt x="376110" y="413146"/>
                      <a:pt x="374919" y="420291"/>
                      <a:pt x="381666" y="428625"/>
                    </a:cubicBezTo>
                    <a:cubicBezTo>
                      <a:pt x="388413" y="436960"/>
                      <a:pt x="407067" y="451247"/>
                      <a:pt x="412623" y="457200"/>
                    </a:cubicBezTo>
                    <a:cubicBezTo>
                      <a:pt x="418179" y="463153"/>
                      <a:pt x="407860" y="462359"/>
                      <a:pt x="415004" y="464343"/>
                    </a:cubicBezTo>
                    <a:cubicBezTo>
                      <a:pt x="422148" y="466327"/>
                      <a:pt x="441991" y="467519"/>
                      <a:pt x="455485" y="469107"/>
                    </a:cubicBezTo>
                    <a:cubicBezTo>
                      <a:pt x="473004" y="472610"/>
                      <a:pt x="465010" y="479821"/>
                      <a:pt x="467391" y="483393"/>
                    </a:cubicBezTo>
                    <a:cubicBezTo>
                      <a:pt x="469772" y="486965"/>
                      <a:pt x="469164" y="488102"/>
                      <a:pt x="469773" y="490537"/>
                    </a:cubicBezTo>
                    <a:cubicBezTo>
                      <a:pt x="470755" y="494463"/>
                      <a:pt x="468314" y="501163"/>
                      <a:pt x="472154" y="502443"/>
                    </a:cubicBezTo>
                    <a:lnTo>
                      <a:pt x="512635" y="504825"/>
                    </a:lnTo>
                    <a:cubicBezTo>
                      <a:pt x="513429" y="507206"/>
                      <a:pt x="513448" y="510008"/>
                      <a:pt x="515016" y="511968"/>
                    </a:cubicBezTo>
                    <a:cubicBezTo>
                      <a:pt x="519128" y="517108"/>
                      <a:pt x="525964" y="517682"/>
                      <a:pt x="531685" y="519112"/>
                    </a:cubicBezTo>
                    <a:cubicBezTo>
                      <a:pt x="533273" y="521493"/>
                      <a:pt x="535168" y="523696"/>
                      <a:pt x="536448" y="526256"/>
                    </a:cubicBezTo>
                    <a:cubicBezTo>
                      <a:pt x="537571" y="528501"/>
                      <a:pt x="537054" y="531625"/>
                      <a:pt x="538829" y="533400"/>
                    </a:cubicBezTo>
                    <a:cubicBezTo>
                      <a:pt x="541339" y="535910"/>
                      <a:pt x="545091" y="536764"/>
                      <a:pt x="548354" y="538162"/>
                    </a:cubicBezTo>
                    <a:cubicBezTo>
                      <a:pt x="556665" y="541723"/>
                      <a:pt x="562309" y="541516"/>
                      <a:pt x="572166" y="542925"/>
                    </a:cubicBezTo>
                    <a:cubicBezTo>
                      <a:pt x="578879" y="545162"/>
                      <a:pt x="582400" y="545152"/>
                      <a:pt x="586454" y="552450"/>
                    </a:cubicBezTo>
                    <a:cubicBezTo>
                      <a:pt x="588892" y="556838"/>
                      <a:pt x="589629" y="561975"/>
                      <a:pt x="591216" y="566737"/>
                    </a:cubicBezTo>
                    <a:cubicBezTo>
                      <a:pt x="592010" y="569118"/>
                      <a:pt x="591163" y="573272"/>
                      <a:pt x="593598" y="573881"/>
                    </a:cubicBezTo>
                    <a:cubicBezTo>
                      <a:pt x="607049" y="577244"/>
                      <a:pt x="599914" y="575620"/>
                      <a:pt x="615029" y="578643"/>
                    </a:cubicBezTo>
                    <a:cubicBezTo>
                      <a:pt x="616851" y="585932"/>
                      <a:pt x="616690" y="589829"/>
                      <a:pt x="622173" y="595312"/>
                    </a:cubicBezTo>
                    <a:cubicBezTo>
                      <a:pt x="630452" y="603591"/>
                      <a:pt x="638640" y="600943"/>
                      <a:pt x="650748" y="602456"/>
                    </a:cubicBezTo>
                    <a:cubicBezTo>
                      <a:pt x="656317" y="603152"/>
                      <a:pt x="661860" y="604043"/>
                      <a:pt x="667416" y="604837"/>
                    </a:cubicBezTo>
                    <a:cubicBezTo>
                      <a:pt x="670988" y="608012"/>
                      <a:pt x="669401" y="618729"/>
                      <a:pt x="672179" y="621507"/>
                    </a:cubicBezTo>
                    <a:cubicBezTo>
                      <a:pt x="674957" y="624285"/>
                      <a:pt x="680910" y="618728"/>
                      <a:pt x="684085" y="621506"/>
                    </a:cubicBezTo>
                    <a:cubicBezTo>
                      <a:pt x="689040" y="641328"/>
                      <a:pt x="683007" y="621731"/>
                      <a:pt x="691229" y="638175"/>
                    </a:cubicBezTo>
                    <a:cubicBezTo>
                      <a:pt x="692351" y="640420"/>
                      <a:pt x="681704" y="644128"/>
                      <a:pt x="693610" y="645318"/>
                    </a:cubicBezTo>
                    <a:lnTo>
                      <a:pt x="762667" y="645318"/>
                    </a:lnTo>
                    <a:cubicBezTo>
                      <a:pt x="775764" y="649287"/>
                      <a:pt x="769016" y="663178"/>
                      <a:pt x="772191" y="669131"/>
                    </a:cubicBezTo>
                    <a:cubicBezTo>
                      <a:pt x="775366" y="675084"/>
                      <a:pt x="773640" y="678345"/>
                      <a:pt x="781716" y="681037"/>
                    </a:cubicBezTo>
                    <a:cubicBezTo>
                      <a:pt x="786297" y="682564"/>
                      <a:pt x="791241" y="682624"/>
                      <a:pt x="796004" y="683418"/>
                    </a:cubicBezTo>
                    <a:cubicBezTo>
                      <a:pt x="796798" y="685799"/>
                      <a:pt x="796425" y="688994"/>
                      <a:pt x="798385" y="690562"/>
                    </a:cubicBezTo>
                    <a:cubicBezTo>
                      <a:pt x="800941" y="692606"/>
                      <a:pt x="804666" y="692510"/>
                      <a:pt x="807910" y="692943"/>
                    </a:cubicBezTo>
                    <a:cubicBezTo>
                      <a:pt x="816600" y="694102"/>
                      <a:pt x="825373" y="694531"/>
                      <a:pt x="834104" y="695325"/>
                    </a:cubicBezTo>
                    <a:cubicBezTo>
                      <a:pt x="836485" y="696119"/>
                      <a:pt x="838767" y="697324"/>
                      <a:pt x="841248" y="697706"/>
                    </a:cubicBezTo>
                    <a:cubicBezTo>
                      <a:pt x="849132" y="698919"/>
                      <a:pt x="857697" y="697019"/>
                      <a:pt x="865060" y="700087"/>
                    </a:cubicBezTo>
                    <a:cubicBezTo>
                      <a:pt x="868337" y="701452"/>
                      <a:pt x="868062" y="706530"/>
                      <a:pt x="869823" y="709612"/>
                    </a:cubicBezTo>
                    <a:cubicBezTo>
                      <a:pt x="871243" y="712097"/>
                      <a:pt x="872350" y="714968"/>
                      <a:pt x="874585" y="716756"/>
                    </a:cubicBezTo>
                    <a:cubicBezTo>
                      <a:pt x="876545" y="718324"/>
                      <a:pt x="869823" y="718343"/>
                      <a:pt x="881729" y="719137"/>
                    </a:cubicBezTo>
                    <a:lnTo>
                      <a:pt x="946023" y="721518"/>
                    </a:lnTo>
                    <a:lnTo>
                      <a:pt x="957929" y="747712"/>
                    </a:lnTo>
                    <a:lnTo>
                      <a:pt x="1003173" y="745332"/>
                    </a:lnTo>
                    <a:cubicBezTo>
                      <a:pt x="1009523" y="746919"/>
                      <a:pt x="1003966" y="769939"/>
                      <a:pt x="1010316" y="771526"/>
                    </a:cubicBezTo>
                    <a:cubicBezTo>
                      <a:pt x="1019841" y="772320"/>
                      <a:pt x="1107948" y="770732"/>
                      <a:pt x="1117473" y="771526"/>
                    </a:cubicBezTo>
                    <a:cubicBezTo>
                      <a:pt x="1125410" y="771526"/>
                      <a:pt x="1116679" y="795338"/>
                      <a:pt x="1124616" y="795338"/>
                    </a:cubicBezTo>
                    <a:lnTo>
                      <a:pt x="1184148" y="795338"/>
                    </a:lnTo>
                    <a:cubicBezTo>
                      <a:pt x="1191292" y="796926"/>
                      <a:pt x="1179385" y="822325"/>
                      <a:pt x="1186529" y="823913"/>
                    </a:cubicBezTo>
                    <a:cubicBezTo>
                      <a:pt x="1195260" y="823913"/>
                      <a:pt x="1242092" y="821532"/>
                      <a:pt x="1250823" y="821532"/>
                    </a:cubicBezTo>
                    <a:cubicBezTo>
                      <a:pt x="1257967" y="823913"/>
                      <a:pt x="1250822" y="840582"/>
                      <a:pt x="1257966" y="842963"/>
                    </a:cubicBezTo>
                    <a:lnTo>
                      <a:pt x="1353216" y="842963"/>
                    </a:lnTo>
                    <a:cubicBezTo>
                      <a:pt x="1359566" y="842963"/>
                      <a:pt x="1356391" y="871538"/>
                      <a:pt x="1362741" y="871538"/>
                    </a:cubicBezTo>
                    <a:lnTo>
                      <a:pt x="1448466" y="871538"/>
                    </a:lnTo>
                    <a:cubicBezTo>
                      <a:pt x="1457197" y="870744"/>
                      <a:pt x="1444498" y="891382"/>
                      <a:pt x="1453229" y="890588"/>
                    </a:cubicBezTo>
                    <a:lnTo>
                      <a:pt x="1558004" y="897732"/>
                    </a:lnTo>
                    <a:lnTo>
                      <a:pt x="1558004" y="919163"/>
                    </a:lnTo>
                    <a:lnTo>
                      <a:pt x="1681829" y="919163"/>
                    </a:lnTo>
                    <a:cubicBezTo>
                      <a:pt x="1688973" y="921544"/>
                      <a:pt x="1681829" y="940595"/>
                      <a:pt x="1688973" y="942976"/>
                    </a:cubicBezTo>
                    <a:cubicBezTo>
                      <a:pt x="1704054" y="943770"/>
                      <a:pt x="1840579" y="942182"/>
                      <a:pt x="1855660" y="942976"/>
                    </a:cubicBezTo>
                    <a:cubicBezTo>
                      <a:pt x="1858041" y="942976"/>
                      <a:pt x="1855660" y="964407"/>
                      <a:pt x="1858041" y="964407"/>
                    </a:cubicBezTo>
                    <a:lnTo>
                      <a:pt x="1958054" y="964407"/>
                    </a:lnTo>
                    <a:cubicBezTo>
                      <a:pt x="1964404" y="964407"/>
                      <a:pt x="1958848" y="990601"/>
                      <a:pt x="1965198" y="990601"/>
                    </a:cubicBezTo>
                    <a:cubicBezTo>
                      <a:pt x="1973135" y="992188"/>
                      <a:pt x="2028698" y="993776"/>
                      <a:pt x="2036635" y="995363"/>
                    </a:cubicBezTo>
                    <a:cubicBezTo>
                      <a:pt x="2046160" y="995363"/>
                      <a:pt x="2036635" y="1021557"/>
                      <a:pt x="2046160" y="1021557"/>
                    </a:cubicBezTo>
                    <a:cubicBezTo>
                      <a:pt x="2064416" y="1023938"/>
                      <a:pt x="2608928" y="1016793"/>
                      <a:pt x="2627184" y="1019174"/>
                    </a:cubicBezTo>
                    <a:cubicBezTo>
                      <a:pt x="2633534" y="1019968"/>
                      <a:pt x="2623215" y="1039812"/>
                      <a:pt x="2629565" y="1040606"/>
                    </a:cubicBezTo>
                    <a:cubicBezTo>
                      <a:pt x="2653378" y="1041400"/>
                      <a:pt x="2808159" y="1037431"/>
                      <a:pt x="2831972" y="1038225"/>
                    </a:cubicBezTo>
                    <a:cubicBezTo>
                      <a:pt x="2834353" y="1038225"/>
                      <a:pt x="2827209" y="1069181"/>
                      <a:pt x="2829590" y="1069181"/>
                    </a:cubicBezTo>
                    <a:lnTo>
                      <a:pt x="3134390" y="1066800"/>
                    </a:lnTo>
                    <a:cubicBezTo>
                      <a:pt x="3138359" y="1066800"/>
                      <a:pt x="3139946" y="1092993"/>
                      <a:pt x="3143915" y="1092993"/>
                    </a:cubicBezTo>
                    <a:cubicBezTo>
                      <a:pt x="3185190" y="1095374"/>
                      <a:pt x="3469353" y="1092994"/>
                      <a:pt x="3510628" y="1095375"/>
                    </a:cubicBezTo>
                    <a:lnTo>
                      <a:pt x="3510628" y="1119188"/>
                    </a:lnTo>
                    <a:cubicBezTo>
                      <a:pt x="3603497" y="1126332"/>
                      <a:pt x="3834478" y="1109662"/>
                      <a:pt x="3927347" y="1116806"/>
                    </a:cubicBezTo>
                    <a:lnTo>
                      <a:pt x="3924965" y="1143000"/>
                    </a:lnTo>
                    <a:cubicBezTo>
                      <a:pt x="4023390" y="1147762"/>
                      <a:pt x="4152772" y="1140619"/>
                      <a:pt x="4251197" y="1145381"/>
                    </a:cubicBezTo>
                    <a:cubicBezTo>
                      <a:pt x="4251197" y="1152525"/>
                      <a:pt x="4251196" y="1159668"/>
                      <a:pt x="4251196" y="1166812"/>
                    </a:cubicBezTo>
                    <a:lnTo>
                      <a:pt x="5298948" y="1169195"/>
                    </a:lnTo>
                  </a:path>
                </a:pathLst>
              </a:custGeom>
              <a:noFill/>
              <a:ln w="25400" cap="flat" cmpd="sng" algn="ctr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mtClean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30" name="Freeform 29"/>
              <p:cNvSpPr/>
              <p:nvPr/>
            </p:nvSpPr>
            <p:spPr bwMode="auto">
              <a:xfrm>
                <a:off x="1471697" y="1428413"/>
                <a:ext cx="1028024" cy="2442908"/>
              </a:xfrm>
              <a:custGeom>
                <a:avLst/>
                <a:gdLst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24542 w 605993"/>
                  <a:gd name="connsiteY21" fmla="*/ 313818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40871 h 1447349"/>
                  <a:gd name="connsiteX24" fmla="*/ 246185 w 605993"/>
                  <a:gd name="connsiteY24" fmla="*/ 348987 h 1447349"/>
                  <a:gd name="connsiteX25" fmla="*/ 248890 w 605993"/>
                  <a:gd name="connsiteY25" fmla="*/ 357103 h 1447349"/>
                  <a:gd name="connsiteX26" fmla="*/ 275943 w 605993"/>
                  <a:gd name="connsiteY26" fmla="*/ 384156 h 1447349"/>
                  <a:gd name="connsiteX27" fmla="*/ 278649 w 605993"/>
                  <a:gd name="connsiteY27" fmla="*/ 392272 h 1447349"/>
                  <a:gd name="connsiteX28" fmla="*/ 289470 w 605993"/>
                  <a:gd name="connsiteY28" fmla="*/ 408504 h 1447349"/>
                  <a:gd name="connsiteX29" fmla="*/ 294881 w 605993"/>
                  <a:gd name="connsiteY29" fmla="*/ 424736 h 1447349"/>
                  <a:gd name="connsiteX30" fmla="*/ 297586 w 605993"/>
                  <a:gd name="connsiteY30" fmla="*/ 432852 h 1447349"/>
                  <a:gd name="connsiteX31" fmla="*/ 300291 w 605993"/>
                  <a:gd name="connsiteY31" fmla="*/ 449084 h 1447349"/>
                  <a:gd name="connsiteX32" fmla="*/ 311112 w 605993"/>
                  <a:gd name="connsiteY32" fmla="*/ 451789 h 1447349"/>
                  <a:gd name="connsiteX33" fmla="*/ 319228 w 605993"/>
                  <a:gd name="connsiteY33" fmla="*/ 454495 h 1447349"/>
                  <a:gd name="connsiteX34" fmla="*/ 324639 w 605993"/>
                  <a:gd name="connsiteY34" fmla="*/ 486958 h 1447349"/>
                  <a:gd name="connsiteX35" fmla="*/ 327344 w 605993"/>
                  <a:gd name="connsiteY35" fmla="*/ 503190 h 1447349"/>
                  <a:gd name="connsiteX36" fmla="*/ 338166 w 605993"/>
                  <a:gd name="connsiteY36" fmla="*/ 505896 h 1447349"/>
                  <a:gd name="connsiteX37" fmla="*/ 343576 w 605993"/>
                  <a:gd name="connsiteY37" fmla="*/ 543770 h 1447349"/>
                  <a:gd name="connsiteX38" fmla="*/ 346282 w 605993"/>
                  <a:gd name="connsiteY38" fmla="*/ 554592 h 1447349"/>
                  <a:gd name="connsiteX39" fmla="*/ 348987 w 605993"/>
                  <a:gd name="connsiteY39" fmla="*/ 568118 h 1447349"/>
                  <a:gd name="connsiteX40" fmla="*/ 351692 w 605993"/>
                  <a:gd name="connsiteY40" fmla="*/ 576234 h 1447349"/>
                  <a:gd name="connsiteX41" fmla="*/ 359808 w 605993"/>
                  <a:gd name="connsiteY41" fmla="*/ 578939 h 1447349"/>
                  <a:gd name="connsiteX42" fmla="*/ 373335 w 605993"/>
                  <a:gd name="connsiteY42" fmla="*/ 581645 h 1447349"/>
                  <a:gd name="connsiteX43" fmla="*/ 370630 w 605993"/>
                  <a:gd name="connsiteY43" fmla="*/ 611403 h 1447349"/>
                  <a:gd name="connsiteX44" fmla="*/ 367924 w 605993"/>
                  <a:gd name="connsiteY44" fmla="*/ 627635 h 1447349"/>
                  <a:gd name="connsiteX45" fmla="*/ 370630 w 605993"/>
                  <a:gd name="connsiteY45" fmla="*/ 643867 h 1447349"/>
                  <a:gd name="connsiteX46" fmla="*/ 389567 w 605993"/>
                  <a:gd name="connsiteY46" fmla="*/ 646573 h 1447349"/>
                  <a:gd name="connsiteX47" fmla="*/ 397683 w 605993"/>
                  <a:gd name="connsiteY47" fmla="*/ 649278 h 1447349"/>
                  <a:gd name="connsiteX48" fmla="*/ 403094 w 605993"/>
                  <a:gd name="connsiteY48" fmla="*/ 665510 h 1447349"/>
                  <a:gd name="connsiteX49" fmla="*/ 405799 w 605993"/>
                  <a:gd name="connsiteY49" fmla="*/ 733143 h 1447349"/>
                  <a:gd name="connsiteX50" fmla="*/ 416620 w 605993"/>
                  <a:gd name="connsiteY50" fmla="*/ 735848 h 1447349"/>
                  <a:gd name="connsiteX51" fmla="*/ 419325 w 605993"/>
                  <a:gd name="connsiteY51" fmla="*/ 817008 h 1447349"/>
                  <a:gd name="connsiteX52" fmla="*/ 422031 w 605993"/>
                  <a:gd name="connsiteY52" fmla="*/ 827829 h 1447349"/>
                  <a:gd name="connsiteX53" fmla="*/ 438263 w 605993"/>
                  <a:gd name="connsiteY53" fmla="*/ 835945 h 1447349"/>
                  <a:gd name="connsiteX54" fmla="*/ 440968 w 605993"/>
                  <a:gd name="connsiteY54" fmla="*/ 844061 h 1447349"/>
                  <a:gd name="connsiteX55" fmla="*/ 446379 w 605993"/>
                  <a:gd name="connsiteY55" fmla="*/ 890052 h 1447349"/>
                  <a:gd name="connsiteX56" fmla="*/ 449084 w 605993"/>
                  <a:gd name="connsiteY56" fmla="*/ 898168 h 1447349"/>
                  <a:gd name="connsiteX57" fmla="*/ 465316 w 605993"/>
                  <a:gd name="connsiteY57" fmla="*/ 903579 h 1447349"/>
                  <a:gd name="connsiteX58" fmla="*/ 470727 w 605993"/>
                  <a:gd name="connsiteY58" fmla="*/ 919810 h 1447349"/>
                  <a:gd name="connsiteX59" fmla="*/ 473432 w 605993"/>
                  <a:gd name="connsiteY59" fmla="*/ 927926 h 1447349"/>
                  <a:gd name="connsiteX60" fmla="*/ 478843 w 605993"/>
                  <a:gd name="connsiteY60" fmla="*/ 960390 h 1447349"/>
                  <a:gd name="connsiteX61" fmla="*/ 481548 w 605993"/>
                  <a:gd name="connsiteY61" fmla="*/ 976622 h 1447349"/>
                  <a:gd name="connsiteX62" fmla="*/ 484253 w 605993"/>
                  <a:gd name="connsiteY62" fmla="*/ 1011792 h 1447349"/>
                  <a:gd name="connsiteX63" fmla="*/ 495075 w 605993"/>
                  <a:gd name="connsiteY63" fmla="*/ 1014497 h 1447349"/>
                  <a:gd name="connsiteX64" fmla="*/ 497780 w 605993"/>
                  <a:gd name="connsiteY64" fmla="*/ 1076719 h 1447349"/>
                  <a:gd name="connsiteX65" fmla="*/ 500485 w 605993"/>
                  <a:gd name="connsiteY65" fmla="*/ 1092951 h 1447349"/>
                  <a:gd name="connsiteX66" fmla="*/ 514012 w 605993"/>
                  <a:gd name="connsiteY66" fmla="*/ 1095657 h 1447349"/>
                  <a:gd name="connsiteX67" fmla="*/ 522128 w 605993"/>
                  <a:gd name="connsiteY67" fmla="*/ 1101067 h 1447349"/>
                  <a:gd name="connsiteX68" fmla="*/ 524833 w 605993"/>
                  <a:gd name="connsiteY68" fmla="*/ 1109183 h 1447349"/>
                  <a:gd name="connsiteX69" fmla="*/ 530244 w 605993"/>
                  <a:gd name="connsiteY69" fmla="*/ 1168700 h 1447349"/>
                  <a:gd name="connsiteX70" fmla="*/ 532949 w 605993"/>
                  <a:gd name="connsiteY70" fmla="*/ 1179522 h 1447349"/>
                  <a:gd name="connsiteX71" fmla="*/ 549181 w 605993"/>
                  <a:gd name="connsiteY71" fmla="*/ 1182227 h 1447349"/>
                  <a:gd name="connsiteX72" fmla="*/ 554592 w 605993"/>
                  <a:gd name="connsiteY72" fmla="*/ 1214691 h 1447349"/>
                  <a:gd name="connsiteX73" fmla="*/ 573529 w 605993"/>
                  <a:gd name="connsiteY73" fmla="*/ 1295851 h 1447349"/>
                  <a:gd name="connsiteX74" fmla="*/ 578940 w 605993"/>
                  <a:gd name="connsiteY74" fmla="*/ 1374305 h 1447349"/>
                  <a:gd name="connsiteX75" fmla="*/ 589761 w 605993"/>
                  <a:gd name="connsiteY75" fmla="*/ 1377010 h 1447349"/>
                  <a:gd name="connsiteX76" fmla="*/ 605993 w 605993"/>
                  <a:gd name="connsiteY76" fmla="*/ 1382421 h 1447349"/>
                  <a:gd name="connsiteX77" fmla="*/ 603288 w 605993"/>
                  <a:gd name="connsiteY77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24542 w 605993"/>
                  <a:gd name="connsiteY21" fmla="*/ 313818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40871 h 1447349"/>
                  <a:gd name="connsiteX24" fmla="*/ 246185 w 605993"/>
                  <a:gd name="connsiteY24" fmla="*/ 348987 h 1447349"/>
                  <a:gd name="connsiteX25" fmla="*/ 248890 w 605993"/>
                  <a:gd name="connsiteY25" fmla="*/ 357103 h 1447349"/>
                  <a:gd name="connsiteX26" fmla="*/ 275943 w 605993"/>
                  <a:gd name="connsiteY26" fmla="*/ 384156 h 1447349"/>
                  <a:gd name="connsiteX27" fmla="*/ 278649 w 605993"/>
                  <a:gd name="connsiteY27" fmla="*/ 392272 h 1447349"/>
                  <a:gd name="connsiteX28" fmla="*/ 289470 w 605993"/>
                  <a:gd name="connsiteY28" fmla="*/ 408504 h 1447349"/>
                  <a:gd name="connsiteX29" fmla="*/ 294881 w 605993"/>
                  <a:gd name="connsiteY29" fmla="*/ 424736 h 1447349"/>
                  <a:gd name="connsiteX30" fmla="*/ 297586 w 605993"/>
                  <a:gd name="connsiteY30" fmla="*/ 432852 h 1447349"/>
                  <a:gd name="connsiteX31" fmla="*/ 300291 w 605993"/>
                  <a:gd name="connsiteY31" fmla="*/ 449084 h 1447349"/>
                  <a:gd name="connsiteX32" fmla="*/ 311112 w 605993"/>
                  <a:gd name="connsiteY32" fmla="*/ 451789 h 1447349"/>
                  <a:gd name="connsiteX33" fmla="*/ 319228 w 605993"/>
                  <a:gd name="connsiteY33" fmla="*/ 454495 h 1447349"/>
                  <a:gd name="connsiteX34" fmla="*/ 324639 w 605993"/>
                  <a:gd name="connsiteY34" fmla="*/ 486958 h 1447349"/>
                  <a:gd name="connsiteX35" fmla="*/ 327344 w 605993"/>
                  <a:gd name="connsiteY35" fmla="*/ 503190 h 1447349"/>
                  <a:gd name="connsiteX36" fmla="*/ 338166 w 605993"/>
                  <a:gd name="connsiteY36" fmla="*/ 505896 h 1447349"/>
                  <a:gd name="connsiteX37" fmla="*/ 343576 w 605993"/>
                  <a:gd name="connsiteY37" fmla="*/ 543770 h 1447349"/>
                  <a:gd name="connsiteX38" fmla="*/ 346282 w 605993"/>
                  <a:gd name="connsiteY38" fmla="*/ 554592 h 1447349"/>
                  <a:gd name="connsiteX39" fmla="*/ 348987 w 605993"/>
                  <a:gd name="connsiteY39" fmla="*/ 568118 h 1447349"/>
                  <a:gd name="connsiteX40" fmla="*/ 351692 w 605993"/>
                  <a:gd name="connsiteY40" fmla="*/ 576234 h 1447349"/>
                  <a:gd name="connsiteX41" fmla="*/ 359808 w 605993"/>
                  <a:gd name="connsiteY41" fmla="*/ 578939 h 1447349"/>
                  <a:gd name="connsiteX42" fmla="*/ 373335 w 605993"/>
                  <a:gd name="connsiteY42" fmla="*/ 581645 h 1447349"/>
                  <a:gd name="connsiteX43" fmla="*/ 370630 w 605993"/>
                  <a:gd name="connsiteY43" fmla="*/ 611403 h 1447349"/>
                  <a:gd name="connsiteX44" fmla="*/ 367924 w 605993"/>
                  <a:gd name="connsiteY44" fmla="*/ 627635 h 1447349"/>
                  <a:gd name="connsiteX45" fmla="*/ 370630 w 605993"/>
                  <a:gd name="connsiteY45" fmla="*/ 643867 h 1447349"/>
                  <a:gd name="connsiteX46" fmla="*/ 389567 w 605993"/>
                  <a:gd name="connsiteY46" fmla="*/ 646573 h 1447349"/>
                  <a:gd name="connsiteX47" fmla="*/ 397683 w 605993"/>
                  <a:gd name="connsiteY47" fmla="*/ 649278 h 1447349"/>
                  <a:gd name="connsiteX48" fmla="*/ 403094 w 605993"/>
                  <a:gd name="connsiteY48" fmla="*/ 665510 h 1447349"/>
                  <a:gd name="connsiteX49" fmla="*/ 405799 w 605993"/>
                  <a:gd name="connsiteY49" fmla="*/ 733143 h 1447349"/>
                  <a:gd name="connsiteX50" fmla="*/ 416620 w 605993"/>
                  <a:gd name="connsiteY50" fmla="*/ 735848 h 1447349"/>
                  <a:gd name="connsiteX51" fmla="*/ 419325 w 605993"/>
                  <a:gd name="connsiteY51" fmla="*/ 817008 h 1447349"/>
                  <a:gd name="connsiteX52" fmla="*/ 422031 w 605993"/>
                  <a:gd name="connsiteY52" fmla="*/ 827829 h 1447349"/>
                  <a:gd name="connsiteX53" fmla="*/ 438263 w 605993"/>
                  <a:gd name="connsiteY53" fmla="*/ 835945 h 1447349"/>
                  <a:gd name="connsiteX54" fmla="*/ 440968 w 605993"/>
                  <a:gd name="connsiteY54" fmla="*/ 844061 h 1447349"/>
                  <a:gd name="connsiteX55" fmla="*/ 446379 w 605993"/>
                  <a:gd name="connsiteY55" fmla="*/ 890052 h 1447349"/>
                  <a:gd name="connsiteX56" fmla="*/ 449084 w 605993"/>
                  <a:gd name="connsiteY56" fmla="*/ 898168 h 1447349"/>
                  <a:gd name="connsiteX57" fmla="*/ 465316 w 605993"/>
                  <a:gd name="connsiteY57" fmla="*/ 903579 h 1447349"/>
                  <a:gd name="connsiteX58" fmla="*/ 470727 w 605993"/>
                  <a:gd name="connsiteY58" fmla="*/ 919810 h 1447349"/>
                  <a:gd name="connsiteX59" fmla="*/ 473432 w 605993"/>
                  <a:gd name="connsiteY59" fmla="*/ 927926 h 1447349"/>
                  <a:gd name="connsiteX60" fmla="*/ 478843 w 605993"/>
                  <a:gd name="connsiteY60" fmla="*/ 960390 h 1447349"/>
                  <a:gd name="connsiteX61" fmla="*/ 481548 w 605993"/>
                  <a:gd name="connsiteY61" fmla="*/ 976622 h 1447349"/>
                  <a:gd name="connsiteX62" fmla="*/ 484253 w 605993"/>
                  <a:gd name="connsiteY62" fmla="*/ 1011792 h 1447349"/>
                  <a:gd name="connsiteX63" fmla="*/ 495075 w 605993"/>
                  <a:gd name="connsiteY63" fmla="*/ 1014497 h 1447349"/>
                  <a:gd name="connsiteX64" fmla="*/ 497780 w 605993"/>
                  <a:gd name="connsiteY64" fmla="*/ 1076719 h 1447349"/>
                  <a:gd name="connsiteX65" fmla="*/ 500485 w 605993"/>
                  <a:gd name="connsiteY65" fmla="*/ 1092951 h 1447349"/>
                  <a:gd name="connsiteX66" fmla="*/ 514012 w 605993"/>
                  <a:gd name="connsiteY66" fmla="*/ 1095657 h 1447349"/>
                  <a:gd name="connsiteX67" fmla="*/ 522128 w 605993"/>
                  <a:gd name="connsiteY67" fmla="*/ 1101067 h 1447349"/>
                  <a:gd name="connsiteX68" fmla="*/ 524833 w 605993"/>
                  <a:gd name="connsiteY68" fmla="*/ 1109183 h 1447349"/>
                  <a:gd name="connsiteX69" fmla="*/ 530244 w 605993"/>
                  <a:gd name="connsiteY69" fmla="*/ 1168700 h 1447349"/>
                  <a:gd name="connsiteX70" fmla="*/ 532949 w 605993"/>
                  <a:gd name="connsiteY70" fmla="*/ 1179522 h 1447349"/>
                  <a:gd name="connsiteX71" fmla="*/ 549181 w 605993"/>
                  <a:gd name="connsiteY71" fmla="*/ 1182227 h 1447349"/>
                  <a:gd name="connsiteX72" fmla="*/ 554592 w 605993"/>
                  <a:gd name="connsiteY72" fmla="*/ 1214691 h 1447349"/>
                  <a:gd name="connsiteX73" fmla="*/ 573529 w 605993"/>
                  <a:gd name="connsiteY73" fmla="*/ 1295851 h 1447349"/>
                  <a:gd name="connsiteX74" fmla="*/ 578940 w 605993"/>
                  <a:gd name="connsiteY74" fmla="*/ 1374305 h 1447349"/>
                  <a:gd name="connsiteX75" fmla="*/ 589761 w 605993"/>
                  <a:gd name="connsiteY75" fmla="*/ 1377010 h 1447349"/>
                  <a:gd name="connsiteX76" fmla="*/ 605993 w 605993"/>
                  <a:gd name="connsiteY76" fmla="*/ 1382421 h 1447349"/>
                  <a:gd name="connsiteX77" fmla="*/ 603288 w 605993"/>
                  <a:gd name="connsiteY77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40871 h 1447349"/>
                  <a:gd name="connsiteX24" fmla="*/ 246185 w 605993"/>
                  <a:gd name="connsiteY24" fmla="*/ 348987 h 1447349"/>
                  <a:gd name="connsiteX25" fmla="*/ 248890 w 605993"/>
                  <a:gd name="connsiteY25" fmla="*/ 357103 h 1447349"/>
                  <a:gd name="connsiteX26" fmla="*/ 275943 w 605993"/>
                  <a:gd name="connsiteY26" fmla="*/ 384156 h 1447349"/>
                  <a:gd name="connsiteX27" fmla="*/ 278649 w 605993"/>
                  <a:gd name="connsiteY27" fmla="*/ 392272 h 1447349"/>
                  <a:gd name="connsiteX28" fmla="*/ 289470 w 605993"/>
                  <a:gd name="connsiteY28" fmla="*/ 408504 h 1447349"/>
                  <a:gd name="connsiteX29" fmla="*/ 294881 w 605993"/>
                  <a:gd name="connsiteY29" fmla="*/ 424736 h 1447349"/>
                  <a:gd name="connsiteX30" fmla="*/ 297586 w 605993"/>
                  <a:gd name="connsiteY30" fmla="*/ 432852 h 1447349"/>
                  <a:gd name="connsiteX31" fmla="*/ 300291 w 605993"/>
                  <a:gd name="connsiteY31" fmla="*/ 449084 h 1447349"/>
                  <a:gd name="connsiteX32" fmla="*/ 311112 w 605993"/>
                  <a:gd name="connsiteY32" fmla="*/ 451789 h 1447349"/>
                  <a:gd name="connsiteX33" fmla="*/ 319228 w 605993"/>
                  <a:gd name="connsiteY33" fmla="*/ 454495 h 1447349"/>
                  <a:gd name="connsiteX34" fmla="*/ 324639 w 605993"/>
                  <a:gd name="connsiteY34" fmla="*/ 486958 h 1447349"/>
                  <a:gd name="connsiteX35" fmla="*/ 327344 w 605993"/>
                  <a:gd name="connsiteY35" fmla="*/ 503190 h 1447349"/>
                  <a:gd name="connsiteX36" fmla="*/ 338166 w 605993"/>
                  <a:gd name="connsiteY36" fmla="*/ 505896 h 1447349"/>
                  <a:gd name="connsiteX37" fmla="*/ 343576 w 605993"/>
                  <a:gd name="connsiteY37" fmla="*/ 543770 h 1447349"/>
                  <a:gd name="connsiteX38" fmla="*/ 346282 w 605993"/>
                  <a:gd name="connsiteY38" fmla="*/ 554592 h 1447349"/>
                  <a:gd name="connsiteX39" fmla="*/ 348987 w 605993"/>
                  <a:gd name="connsiteY39" fmla="*/ 568118 h 1447349"/>
                  <a:gd name="connsiteX40" fmla="*/ 351692 w 605993"/>
                  <a:gd name="connsiteY40" fmla="*/ 576234 h 1447349"/>
                  <a:gd name="connsiteX41" fmla="*/ 359808 w 605993"/>
                  <a:gd name="connsiteY41" fmla="*/ 578939 h 1447349"/>
                  <a:gd name="connsiteX42" fmla="*/ 373335 w 605993"/>
                  <a:gd name="connsiteY42" fmla="*/ 581645 h 1447349"/>
                  <a:gd name="connsiteX43" fmla="*/ 370630 w 605993"/>
                  <a:gd name="connsiteY43" fmla="*/ 611403 h 1447349"/>
                  <a:gd name="connsiteX44" fmla="*/ 367924 w 605993"/>
                  <a:gd name="connsiteY44" fmla="*/ 627635 h 1447349"/>
                  <a:gd name="connsiteX45" fmla="*/ 370630 w 605993"/>
                  <a:gd name="connsiteY45" fmla="*/ 643867 h 1447349"/>
                  <a:gd name="connsiteX46" fmla="*/ 389567 w 605993"/>
                  <a:gd name="connsiteY46" fmla="*/ 646573 h 1447349"/>
                  <a:gd name="connsiteX47" fmla="*/ 397683 w 605993"/>
                  <a:gd name="connsiteY47" fmla="*/ 649278 h 1447349"/>
                  <a:gd name="connsiteX48" fmla="*/ 403094 w 605993"/>
                  <a:gd name="connsiteY48" fmla="*/ 665510 h 1447349"/>
                  <a:gd name="connsiteX49" fmla="*/ 405799 w 605993"/>
                  <a:gd name="connsiteY49" fmla="*/ 733143 h 1447349"/>
                  <a:gd name="connsiteX50" fmla="*/ 416620 w 605993"/>
                  <a:gd name="connsiteY50" fmla="*/ 735848 h 1447349"/>
                  <a:gd name="connsiteX51" fmla="*/ 419325 w 605993"/>
                  <a:gd name="connsiteY51" fmla="*/ 817008 h 1447349"/>
                  <a:gd name="connsiteX52" fmla="*/ 422031 w 605993"/>
                  <a:gd name="connsiteY52" fmla="*/ 827829 h 1447349"/>
                  <a:gd name="connsiteX53" fmla="*/ 438263 w 605993"/>
                  <a:gd name="connsiteY53" fmla="*/ 835945 h 1447349"/>
                  <a:gd name="connsiteX54" fmla="*/ 440968 w 605993"/>
                  <a:gd name="connsiteY54" fmla="*/ 844061 h 1447349"/>
                  <a:gd name="connsiteX55" fmla="*/ 446379 w 605993"/>
                  <a:gd name="connsiteY55" fmla="*/ 890052 h 1447349"/>
                  <a:gd name="connsiteX56" fmla="*/ 449084 w 605993"/>
                  <a:gd name="connsiteY56" fmla="*/ 898168 h 1447349"/>
                  <a:gd name="connsiteX57" fmla="*/ 465316 w 605993"/>
                  <a:gd name="connsiteY57" fmla="*/ 903579 h 1447349"/>
                  <a:gd name="connsiteX58" fmla="*/ 470727 w 605993"/>
                  <a:gd name="connsiteY58" fmla="*/ 919810 h 1447349"/>
                  <a:gd name="connsiteX59" fmla="*/ 473432 w 605993"/>
                  <a:gd name="connsiteY59" fmla="*/ 927926 h 1447349"/>
                  <a:gd name="connsiteX60" fmla="*/ 478843 w 605993"/>
                  <a:gd name="connsiteY60" fmla="*/ 960390 h 1447349"/>
                  <a:gd name="connsiteX61" fmla="*/ 481548 w 605993"/>
                  <a:gd name="connsiteY61" fmla="*/ 976622 h 1447349"/>
                  <a:gd name="connsiteX62" fmla="*/ 484253 w 605993"/>
                  <a:gd name="connsiteY62" fmla="*/ 1011792 h 1447349"/>
                  <a:gd name="connsiteX63" fmla="*/ 495075 w 605993"/>
                  <a:gd name="connsiteY63" fmla="*/ 1014497 h 1447349"/>
                  <a:gd name="connsiteX64" fmla="*/ 497780 w 605993"/>
                  <a:gd name="connsiteY64" fmla="*/ 1076719 h 1447349"/>
                  <a:gd name="connsiteX65" fmla="*/ 500485 w 605993"/>
                  <a:gd name="connsiteY65" fmla="*/ 1092951 h 1447349"/>
                  <a:gd name="connsiteX66" fmla="*/ 514012 w 605993"/>
                  <a:gd name="connsiteY66" fmla="*/ 1095657 h 1447349"/>
                  <a:gd name="connsiteX67" fmla="*/ 522128 w 605993"/>
                  <a:gd name="connsiteY67" fmla="*/ 1101067 h 1447349"/>
                  <a:gd name="connsiteX68" fmla="*/ 524833 w 605993"/>
                  <a:gd name="connsiteY68" fmla="*/ 1109183 h 1447349"/>
                  <a:gd name="connsiteX69" fmla="*/ 530244 w 605993"/>
                  <a:gd name="connsiteY69" fmla="*/ 1168700 h 1447349"/>
                  <a:gd name="connsiteX70" fmla="*/ 532949 w 605993"/>
                  <a:gd name="connsiteY70" fmla="*/ 1179522 h 1447349"/>
                  <a:gd name="connsiteX71" fmla="*/ 549181 w 605993"/>
                  <a:gd name="connsiteY71" fmla="*/ 1182227 h 1447349"/>
                  <a:gd name="connsiteX72" fmla="*/ 554592 w 605993"/>
                  <a:gd name="connsiteY72" fmla="*/ 1214691 h 1447349"/>
                  <a:gd name="connsiteX73" fmla="*/ 573529 w 605993"/>
                  <a:gd name="connsiteY73" fmla="*/ 1295851 h 1447349"/>
                  <a:gd name="connsiteX74" fmla="*/ 578940 w 605993"/>
                  <a:gd name="connsiteY74" fmla="*/ 1374305 h 1447349"/>
                  <a:gd name="connsiteX75" fmla="*/ 589761 w 605993"/>
                  <a:gd name="connsiteY75" fmla="*/ 1377010 h 1447349"/>
                  <a:gd name="connsiteX76" fmla="*/ 605993 w 605993"/>
                  <a:gd name="connsiteY76" fmla="*/ 1382421 h 1447349"/>
                  <a:gd name="connsiteX77" fmla="*/ 603288 w 605993"/>
                  <a:gd name="connsiteY77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40871 h 1447349"/>
                  <a:gd name="connsiteX24" fmla="*/ 246185 w 605993"/>
                  <a:gd name="connsiteY24" fmla="*/ 348987 h 1447349"/>
                  <a:gd name="connsiteX25" fmla="*/ 248890 w 605993"/>
                  <a:gd name="connsiteY25" fmla="*/ 357103 h 1447349"/>
                  <a:gd name="connsiteX26" fmla="*/ 243479 w 605993"/>
                  <a:gd name="connsiteY26" fmla="*/ 370629 h 1447349"/>
                  <a:gd name="connsiteX27" fmla="*/ 275943 w 605993"/>
                  <a:gd name="connsiteY27" fmla="*/ 384156 h 1447349"/>
                  <a:gd name="connsiteX28" fmla="*/ 278649 w 605993"/>
                  <a:gd name="connsiteY28" fmla="*/ 392272 h 1447349"/>
                  <a:gd name="connsiteX29" fmla="*/ 289470 w 605993"/>
                  <a:gd name="connsiteY29" fmla="*/ 408504 h 1447349"/>
                  <a:gd name="connsiteX30" fmla="*/ 294881 w 605993"/>
                  <a:gd name="connsiteY30" fmla="*/ 424736 h 1447349"/>
                  <a:gd name="connsiteX31" fmla="*/ 297586 w 605993"/>
                  <a:gd name="connsiteY31" fmla="*/ 432852 h 1447349"/>
                  <a:gd name="connsiteX32" fmla="*/ 300291 w 605993"/>
                  <a:gd name="connsiteY32" fmla="*/ 449084 h 1447349"/>
                  <a:gd name="connsiteX33" fmla="*/ 311112 w 605993"/>
                  <a:gd name="connsiteY33" fmla="*/ 451789 h 1447349"/>
                  <a:gd name="connsiteX34" fmla="*/ 319228 w 605993"/>
                  <a:gd name="connsiteY34" fmla="*/ 454495 h 1447349"/>
                  <a:gd name="connsiteX35" fmla="*/ 324639 w 605993"/>
                  <a:gd name="connsiteY35" fmla="*/ 486958 h 1447349"/>
                  <a:gd name="connsiteX36" fmla="*/ 327344 w 605993"/>
                  <a:gd name="connsiteY36" fmla="*/ 503190 h 1447349"/>
                  <a:gd name="connsiteX37" fmla="*/ 338166 w 605993"/>
                  <a:gd name="connsiteY37" fmla="*/ 505896 h 1447349"/>
                  <a:gd name="connsiteX38" fmla="*/ 343576 w 605993"/>
                  <a:gd name="connsiteY38" fmla="*/ 543770 h 1447349"/>
                  <a:gd name="connsiteX39" fmla="*/ 346282 w 605993"/>
                  <a:gd name="connsiteY39" fmla="*/ 554592 h 1447349"/>
                  <a:gd name="connsiteX40" fmla="*/ 348987 w 605993"/>
                  <a:gd name="connsiteY40" fmla="*/ 568118 h 1447349"/>
                  <a:gd name="connsiteX41" fmla="*/ 351692 w 605993"/>
                  <a:gd name="connsiteY41" fmla="*/ 576234 h 1447349"/>
                  <a:gd name="connsiteX42" fmla="*/ 359808 w 605993"/>
                  <a:gd name="connsiteY42" fmla="*/ 578939 h 1447349"/>
                  <a:gd name="connsiteX43" fmla="*/ 373335 w 605993"/>
                  <a:gd name="connsiteY43" fmla="*/ 581645 h 1447349"/>
                  <a:gd name="connsiteX44" fmla="*/ 370630 w 605993"/>
                  <a:gd name="connsiteY44" fmla="*/ 611403 h 1447349"/>
                  <a:gd name="connsiteX45" fmla="*/ 367924 w 605993"/>
                  <a:gd name="connsiteY45" fmla="*/ 627635 h 1447349"/>
                  <a:gd name="connsiteX46" fmla="*/ 370630 w 605993"/>
                  <a:gd name="connsiteY46" fmla="*/ 643867 h 1447349"/>
                  <a:gd name="connsiteX47" fmla="*/ 389567 w 605993"/>
                  <a:gd name="connsiteY47" fmla="*/ 646573 h 1447349"/>
                  <a:gd name="connsiteX48" fmla="*/ 397683 w 605993"/>
                  <a:gd name="connsiteY48" fmla="*/ 649278 h 1447349"/>
                  <a:gd name="connsiteX49" fmla="*/ 403094 w 605993"/>
                  <a:gd name="connsiteY49" fmla="*/ 665510 h 1447349"/>
                  <a:gd name="connsiteX50" fmla="*/ 405799 w 605993"/>
                  <a:gd name="connsiteY50" fmla="*/ 733143 h 1447349"/>
                  <a:gd name="connsiteX51" fmla="*/ 416620 w 605993"/>
                  <a:gd name="connsiteY51" fmla="*/ 735848 h 1447349"/>
                  <a:gd name="connsiteX52" fmla="*/ 419325 w 605993"/>
                  <a:gd name="connsiteY52" fmla="*/ 817008 h 1447349"/>
                  <a:gd name="connsiteX53" fmla="*/ 422031 w 605993"/>
                  <a:gd name="connsiteY53" fmla="*/ 827829 h 1447349"/>
                  <a:gd name="connsiteX54" fmla="*/ 438263 w 605993"/>
                  <a:gd name="connsiteY54" fmla="*/ 835945 h 1447349"/>
                  <a:gd name="connsiteX55" fmla="*/ 440968 w 605993"/>
                  <a:gd name="connsiteY55" fmla="*/ 844061 h 1447349"/>
                  <a:gd name="connsiteX56" fmla="*/ 446379 w 605993"/>
                  <a:gd name="connsiteY56" fmla="*/ 890052 h 1447349"/>
                  <a:gd name="connsiteX57" fmla="*/ 449084 w 605993"/>
                  <a:gd name="connsiteY57" fmla="*/ 898168 h 1447349"/>
                  <a:gd name="connsiteX58" fmla="*/ 465316 w 605993"/>
                  <a:gd name="connsiteY58" fmla="*/ 903579 h 1447349"/>
                  <a:gd name="connsiteX59" fmla="*/ 470727 w 605993"/>
                  <a:gd name="connsiteY59" fmla="*/ 919810 h 1447349"/>
                  <a:gd name="connsiteX60" fmla="*/ 473432 w 605993"/>
                  <a:gd name="connsiteY60" fmla="*/ 927926 h 1447349"/>
                  <a:gd name="connsiteX61" fmla="*/ 478843 w 605993"/>
                  <a:gd name="connsiteY61" fmla="*/ 960390 h 1447349"/>
                  <a:gd name="connsiteX62" fmla="*/ 481548 w 605993"/>
                  <a:gd name="connsiteY62" fmla="*/ 976622 h 1447349"/>
                  <a:gd name="connsiteX63" fmla="*/ 484253 w 605993"/>
                  <a:gd name="connsiteY63" fmla="*/ 1011792 h 1447349"/>
                  <a:gd name="connsiteX64" fmla="*/ 495075 w 605993"/>
                  <a:gd name="connsiteY64" fmla="*/ 1014497 h 1447349"/>
                  <a:gd name="connsiteX65" fmla="*/ 497780 w 605993"/>
                  <a:gd name="connsiteY65" fmla="*/ 1076719 h 1447349"/>
                  <a:gd name="connsiteX66" fmla="*/ 500485 w 605993"/>
                  <a:gd name="connsiteY66" fmla="*/ 1092951 h 1447349"/>
                  <a:gd name="connsiteX67" fmla="*/ 514012 w 605993"/>
                  <a:gd name="connsiteY67" fmla="*/ 1095657 h 1447349"/>
                  <a:gd name="connsiteX68" fmla="*/ 522128 w 605993"/>
                  <a:gd name="connsiteY68" fmla="*/ 1101067 h 1447349"/>
                  <a:gd name="connsiteX69" fmla="*/ 524833 w 605993"/>
                  <a:gd name="connsiteY69" fmla="*/ 1109183 h 1447349"/>
                  <a:gd name="connsiteX70" fmla="*/ 530244 w 605993"/>
                  <a:gd name="connsiteY70" fmla="*/ 1168700 h 1447349"/>
                  <a:gd name="connsiteX71" fmla="*/ 532949 w 605993"/>
                  <a:gd name="connsiteY71" fmla="*/ 1179522 h 1447349"/>
                  <a:gd name="connsiteX72" fmla="*/ 549181 w 605993"/>
                  <a:gd name="connsiteY72" fmla="*/ 1182227 h 1447349"/>
                  <a:gd name="connsiteX73" fmla="*/ 554592 w 605993"/>
                  <a:gd name="connsiteY73" fmla="*/ 1214691 h 1447349"/>
                  <a:gd name="connsiteX74" fmla="*/ 573529 w 605993"/>
                  <a:gd name="connsiteY74" fmla="*/ 1295851 h 1447349"/>
                  <a:gd name="connsiteX75" fmla="*/ 578940 w 605993"/>
                  <a:gd name="connsiteY75" fmla="*/ 1374305 h 1447349"/>
                  <a:gd name="connsiteX76" fmla="*/ 589761 w 605993"/>
                  <a:gd name="connsiteY76" fmla="*/ 1377010 h 1447349"/>
                  <a:gd name="connsiteX77" fmla="*/ 605993 w 605993"/>
                  <a:gd name="connsiteY77" fmla="*/ 1382421 h 1447349"/>
                  <a:gd name="connsiteX78" fmla="*/ 603288 w 605993"/>
                  <a:gd name="connsiteY78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40871 h 1447349"/>
                  <a:gd name="connsiteX24" fmla="*/ 248890 w 605993"/>
                  <a:gd name="connsiteY24" fmla="*/ 357103 h 1447349"/>
                  <a:gd name="connsiteX25" fmla="*/ 243479 w 605993"/>
                  <a:gd name="connsiteY25" fmla="*/ 370629 h 1447349"/>
                  <a:gd name="connsiteX26" fmla="*/ 275943 w 605993"/>
                  <a:gd name="connsiteY26" fmla="*/ 384156 h 1447349"/>
                  <a:gd name="connsiteX27" fmla="*/ 278649 w 605993"/>
                  <a:gd name="connsiteY27" fmla="*/ 392272 h 1447349"/>
                  <a:gd name="connsiteX28" fmla="*/ 289470 w 605993"/>
                  <a:gd name="connsiteY28" fmla="*/ 408504 h 1447349"/>
                  <a:gd name="connsiteX29" fmla="*/ 294881 w 605993"/>
                  <a:gd name="connsiteY29" fmla="*/ 424736 h 1447349"/>
                  <a:gd name="connsiteX30" fmla="*/ 297586 w 605993"/>
                  <a:gd name="connsiteY30" fmla="*/ 432852 h 1447349"/>
                  <a:gd name="connsiteX31" fmla="*/ 300291 w 605993"/>
                  <a:gd name="connsiteY31" fmla="*/ 449084 h 1447349"/>
                  <a:gd name="connsiteX32" fmla="*/ 311112 w 605993"/>
                  <a:gd name="connsiteY32" fmla="*/ 451789 h 1447349"/>
                  <a:gd name="connsiteX33" fmla="*/ 319228 w 605993"/>
                  <a:gd name="connsiteY33" fmla="*/ 454495 h 1447349"/>
                  <a:gd name="connsiteX34" fmla="*/ 324639 w 605993"/>
                  <a:gd name="connsiteY34" fmla="*/ 486958 h 1447349"/>
                  <a:gd name="connsiteX35" fmla="*/ 327344 w 605993"/>
                  <a:gd name="connsiteY35" fmla="*/ 503190 h 1447349"/>
                  <a:gd name="connsiteX36" fmla="*/ 338166 w 605993"/>
                  <a:gd name="connsiteY36" fmla="*/ 505896 h 1447349"/>
                  <a:gd name="connsiteX37" fmla="*/ 343576 w 605993"/>
                  <a:gd name="connsiteY37" fmla="*/ 543770 h 1447349"/>
                  <a:gd name="connsiteX38" fmla="*/ 346282 w 605993"/>
                  <a:gd name="connsiteY38" fmla="*/ 554592 h 1447349"/>
                  <a:gd name="connsiteX39" fmla="*/ 348987 w 605993"/>
                  <a:gd name="connsiteY39" fmla="*/ 568118 h 1447349"/>
                  <a:gd name="connsiteX40" fmla="*/ 351692 w 605993"/>
                  <a:gd name="connsiteY40" fmla="*/ 576234 h 1447349"/>
                  <a:gd name="connsiteX41" fmla="*/ 359808 w 605993"/>
                  <a:gd name="connsiteY41" fmla="*/ 578939 h 1447349"/>
                  <a:gd name="connsiteX42" fmla="*/ 373335 w 605993"/>
                  <a:gd name="connsiteY42" fmla="*/ 581645 h 1447349"/>
                  <a:gd name="connsiteX43" fmla="*/ 370630 w 605993"/>
                  <a:gd name="connsiteY43" fmla="*/ 611403 h 1447349"/>
                  <a:gd name="connsiteX44" fmla="*/ 367924 w 605993"/>
                  <a:gd name="connsiteY44" fmla="*/ 627635 h 1447349"/>
                  <a:gd name="connsiteX45" fmla="*/ 370630 w 605993"/>
                  <a:gd name="connsiteY45" fmla="*/ 643867 h 1447349"/>
                  <a:gd name="connsiteX46" fmla="*/ 389567 w 605993"/>
                  <a:gd name="connsiteY46" fmla="*/ 646573 h 1447349"/>
                  <a:gd name="connsiteX47" fmla="*/ 397683 w 605993"/>
                  <a:gd name="connsiteY47" fmla="*/ 649278 h 1447349"/>
                  <a:gd name="connsiteX48" fmla="*/ 403094 w 605993"/>
                  <a:gd name="connsiteY48" fmla="*/ 665510 h 1447349"/>
                  <a:gd name="connsiteX49" fmla="*/ 405799 w 605993"/>
                  <a:gd name="connsiteY49" fmla="*/ 733143 h 1447349"/>
                  <a:gd name="connsiteX50" fmla="*/ 416620 w 605993"/>
                  <a:gd name="connsiteY50" fmla="*/ 735848 h 1447349"/>
                  <a:gd name="connsiteX51" fmla="*/ 419325 w 605993"/>
                  <a:gd name="connsiteY51" fmla="*/ 817008 h 1447349"/>
                  <a:gd name="connsiteX52" fmla="*/ 422031 w 605993"/>
                  <a:gd name="connsiteY52" fmla="*/ 827829 h 1447349"/>
                  <a:gd name="connsiteX53" fmla="*/ 438263 w 605993"/>
                  <a:gd name="connsiteY53" fmla="*/ 835945 h 1447349"/>
                  <a:gd name="connsiteX54" fmla="*/ 440968 w 605993"/>
                  <a:gd name="connsiteY54" fmla="*/ 844061 h 1447349"/>
                  <a:gd name="connsiteX55" fmla="*/ 446379 w 605993"/>
                  <a:gd name="connsiteY55" fmla="*/ 890052 h 1447349"/>
                  <a:gd name="connsiteX56" fmla="*/ 449084 w 605993"/>
                  <a:gd name="connsiteY56" fmla="*/ 898168 h 1447349"/>
                  <a:gd name="connsiteX57" fmla="*/ 465316 w 605993"/>
                  <a:gd name="connsiteY57" fmla="*/ 903579 h 1447349"/>
                  <a:gd name="connsiteX58" fmla="*/ 470727 w 605993"/>
                  <a:gd name="connsiteY58" fmla="*/ 919810 h 1447349"/>
                  <a:gd name="connsiteX59" fmla="*/ 473432 w 605993"/>
                  <a:gd name="connsiteY59" fmla="*/ 927926 h 1447349"/>
                  <a:gd name="connsiteX60" fmla="*/ 478843 w 605993"/>
                  <a:gd name="connsiteY60" fmla="*/ 960390 h 1447349"/>
                  <a:gd name="connsiteX61" fmla="*/ 481548 w 605993"/>
                  <a:gd name="connsiteY61" fmla="*/ 976622 h 1447349"/>
                  <a:gd name="connsiteX62" fmla="*/ 484253 w 605993"/>
                  <a:gd name="connsiteY62" fmla="*/ 1011792 h 1447349"/>
                  <a:gd name="connsiteX63" fmla="*/ 495075 w 605993"/>
                  <a:gd name="connsiteY63" fmla="*/ 1014497 h 1447349"/>
                  <a:gd name="connsiteX64" fmla="*/ 497780 w 605993"/>
                  <a:gd name="connsiteY64" fmla="*/ 1076719 h 1447349"/>
                  <a:gd name="connsiteX65" fmla="*/ 500485 w 605993"/>
                  <a:gd name="connsiteY65" fmla="*/ 1092951 h 1447349"/>
                  <a:gd name="connsiteX66" fmla="*/ 514012 w 605993"/>
                  <a:gd name="connsiteY66" fmla="*/ 1095657 h 1447349"/>
                  <a:gd name="connsiteX67" fmla="*/ 522128 w 605993"/>
                  <a:gd name="connsiteY67" fmla="*/ 1101067 h 1447349"/>
                  <a:gd name="connsiteX68" fmla="*/ 524833 w 605993"/>
                  <a:gd name="connsiteY68" fmla="*/ 1109183 h 1447349"/>
                  <a:gd name="connsiteX69" fmla="*/ 530244 w 605993"/>
                  <a:gd name="connsiteY69" fmla="*/ 1168700 h 1447349"/>
                  <a:gd name="connsiteX70" fmla="*/ 532949 w 605993"/>
                  <a:gd name="connsiteY70" fmla="*/ 1179522 h 1447349"/>
                  <a:gd name="connsiteX71" fmla="*/ 549181 w 605993"/>
                  <a:gd name="connsiteY71" fmla="*/ 1182227 h 1447349"/>
                  <a:gd name="connsiteX72" fmla="*/ 554592 w 605993"/>
                  <a:gd name="connsiteY72" fmla="*/ 1214691 h 1447349"/>
                  <a:gd name="connsiteX73" fmla="*/ 573529 w 605993"/>
                  <a:gd name="connsiteY73" fmla="*/ 1295851 h 1447349"/>
                  <a:gd name="connsiteX74" fmla="*/ 578940 w 605993"/>
                  <a:gd name="connsiteY74" fmla="*/ 1374305 h 1447349"/>
                  <a:gd name="connsiteX75" fmla="*/ 589761 w 605993"/>
                  <a:gd name="connsiteY75" fmla="*/ 1377010 h 1447349"/>
                  <a:gd name="connsiteX76" fmla="*/ 605993 w 605993"/>
                  <a:gd name="connsiteY76" fmla="*/ 1382421 h 1447349"/>
                  <a:gd name="connsiteX77" fmla="*/ 603288 w 605993"/>
                  <a:gd name="connsiteY77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40871 h 1447349"/>
                  <a:gd name="connsiteX24" fmla="*/ 243479 w 605993"/>
                  <a:gd name="connsiteY24" fmla="*/ 370629 h 1447349"/>
                  <a:gd name="connsiteX25" fmla="*/ 275943 w 605993"/>
                  <a:gd name="connsiteY25" fmla="*/ 384156 h 1447349"/>
                  <a:gd name="connsiteX26" fmla="*/ 278649 w 605993"/>
                  <a:gd name="connsiteY26" fmla="*/ 392272 h 1447349"/>
                  <a:gd name="connsiteX27" fmla="*/ 289470 w 605993"/>
                  <a:gd name="connsiteY27" fmla="*/ 408504 h 1447349"/>
                  <a:gd name="connsiteX28" fmla="*/ 294881 w 605993"/>
                  <a:gd name="connsiteY28" fmla="*/ 424736 h 1447349"/>
                  <a:gd name="connsiteX29" fmla="*/ 297586 w 605993"/>
                  <a:gd name="connsiteY29" fmla="*/ 432852 h 1447349"/>
                  <a:gd name="connsiteX30" fmla="*/ 300291 w 605993"/>
                  <a:gd name="connsiteY30" fmla="*/ 449084 h 1447349"/>
                  <a:gd name="connsiteX31" fmla="*/ 311112 w 605993"/>
                  <a:gd name="connsiteY31" fmla="*/ 451789 h 1447349"/>
                  <a:gd name="connsiteX32" fmla="*/ 319228 w 605993"/>
                  <a:gd name="connsiteY32" fmla="*/ 454495 h 1447349"/>
                  <a:gd name="connsiteX33" fmla="*/ 324639 w 605993"/>
                  <a:gd name="connsiteY33" fmla="*/ 486958 h 1447349"/>
                  <a:gd name="connsiteX34" fmla="*/ 327344 w 605993"/>
                  <a:gd name="connsiteY34" fmla="*/ 503190 h 1447349"/>
                  <a:gd name="connsiteX35" fmla="*/ 338166 w 605993"/>
                  <a:gd name="connsiteY35" fmla="*/ 505896 h 1447349"/>
                  <a:gd name="connsiteX36" fmla="*/ 343576 w 605993"/>
                  <a:gd name="connsiteY36" fmla="*/ 543770 h 1447349"/>
                  <a:gd name="connsiteX37" fmla="*/ 346282 w 605993"/>
                  <a:gd name="connsiteY37" fmla="*/ 554592 h 1447349"/>
                  <a:gd name="connsiteX38" fmla="*/ 348987 w 605993"/>
                  <a:gd name="connsiteY38" fmla="*/ 568118 h 1447349"/>
                  <a:gd name="connsiteX39" fmla="*/ 351692 w 605993"/>
                  <a:gd name="connsiteY39" fmla="*/ 576234 h 1447349"/>
                  <a:gd name="connsiteX40" fmla="*/ 359808 w 605993"/>
                  <a:gd name="connsiteY40" fmla="*/ 578939 h 1447349"/>
                  <a:gd name="connsiteX41" fmla="*/ 373335 w 605993"/>
                  <a:gd name="connsiteY41" fmla="*/ 581645 h 1447349"/>
                  <a:gd name="connsiteX42" fmla="*/ 370630 w 605993"/>
                  <a:gd name="connsiteY42" fmla="*/ 611403 h 1447349"/>
                  <a:gd name="connsiteX43" fmla="*/ 367924 w 605993"/>
                  <a:gd name="connsiteY43" fmla="*/ 627635 h 1447349"/>
                  <a:gd name="connsiteX44" fmla="*/ 370630 w 605993"/>
                  <a:gd name="connsiteY44" fmla="*/ 643867 h 1447349"/>
                  <a:gd name="connsiteX45" fmla="*/ 389567 w 605993"/>
                  <a:gd name="connsiteY45" fmla="*/ 646573 h 1447349"/>
                  <a:gd name="connsiteX46" fmla="*/ 397683 w 605993"/>
                  <a:gd name="connsiteY46" fmla="*/ 649278 h 1447349"/>
                  <a:gd name="connsiteX47" fmla="*/ 403094 w 605993"/>
                  <a:gd name="connsiteY47" fmla="*/ 665510 h 1447349"/>
                  <a:gd name="connsiteX48" fmla="*/ 405799 w 605993"/>
                  <a:gd name="connsiteY48" fmla="*/ 733143 h 1447349"/>
                  <a:gd name="connsiteX49" fmla="*/ 416620 w 605993"/>
                  <a:gd name="connsiteY49" fmla="*/ 735848 h 1447349"/>
                  <a:gd name="connsiteX50" fmla="*/ 419325 w 605993"/>
                  <a:gd name="connsiteY50" fmla="*/ 817008 h 1447349"/>
                  <a:gd name="connsiteX51" fmla="*/ 422031 w 605993"/>
                  <a:gd name="connsiteY51" fmla="*/ 827829 h 1447349"/>
                  <a:gd name="connsiteX52" fmla="*/ 438263 w 605993"/>
                  <a:gd name="connsiteY52" fmla="*/ 835945 h 1447349"/>
                  <a:gd name="connsiteX53" fmla="*/ 440968 w 605993"/>
                  <a:gd name="connsiteY53" fmla="*/ 844061 h 1447349"/>
                  <a:gd name="connsiteX54" fmla="*/ 446379 w 605993"/>
                  <a:gd name="connsiteY54" fmla="*/ 890052 h 1447349"/>
                  <a:gd name="connsiteX55" fmla="*/ 449084 w 605993"/>
                  <a:gd name="connsiteY55" fmla="*/ 898168 h 1447349"/>
                  <a:gd name="connsiteX56" fmla="*/ 465316 w 605993"/>
                  <a:gd name="connsiteY56" fmla="*/ 903579 h 1447349"/>
                  <a:gd name="connsiteX57" fmla="*/ 470727 w 605993"/>
                  <a:gd name="connsiteY57" fmla="*/ 919810 h 1447349"/>
                  <a:gd name="connsiteX58" fmla="*/ 473432 w 605993"/>
                  <a:gd name="connsiteY58" fmla="*/ 927926 h 1447349"/>
                  <a:gd name="connsiteX59" fmla="*/ 478843 w 605993"/>
                  <a:gd name="connsiteY59" fmla="*/ 960390 h 1447349"/>
                  <a:gd name="connsiteX60" fmla="*/ 481548 w 605993"/>
                  <a:gd name="connsiteY60" fmla="*/ 976622 h 1447349"/>
                  <a:gd name="connsiteX61" fmla="*/ 484253 w 605993"/>
                  <a:gd name="connsiteY61" fmla="*/ 1011792 h 1447349"/>
                  <a:gd name="connsiteX62" fmla="*/ 495075 w 605993"/>
                  <a:gd name="connsiteY62" fmla="*/ 1014497 h 1447349"/>
                  <a:gd name="connsiteX63" fmla="*/ 497780 w 605993"/>
                  <a:gd name="connsiteY63" fmla="*/ 1076719 h 1447349"/>
                  <a:gd name="connsiteX64" fmla="*/ 500485 w 605993"/>
                  <a:gd name="connsiteY64" fmla="*/ 1092951 h 1447349"/>
                  <a:gd name="connsiteX65" fmla="*/ 514012 w 605993"/>
                  <a:gd name="connsiteY65" fmla="*/ 1095657 h 1447349"/>
                  <a:gd name="connsiteX66" fmla="*/ 522128 w 605993"/>
                  <a:gd name="connsiteY66" fmla="*/ 1101067 h 1447349"/>
                  <a:gd name="connsiteX67" fmla="*/ 524833 w 605993"/>
                  <a:gd name="connsiteY67" fmla="*/ 1109183 h 1447349"/>
                  <a:gd name="connsiteX68" fmla="*/ 530244 w 605993"/>
                  <a:gd name="connsiteY68" fmla="*/ 1168700 h 1447349"/>
                  <a:gd name="connsiteX69" fmla="*/ 532949 w 605993"/>
                  <a:gd name="connsiteY69" fmla="*/ 1179522 h 1447349"/>
                  <a:gd name="connsiteX70" fmla="*/ 549181 w 605993"/>
                  <a:gd name="connsiteY70" fmla="*/ 1182227 h 1447349"/>
                  <a:gd name="connsiteX71" fmla="*/ 554592 w 605993"/>
                  <a:gd name="connsiteY71" fmla="*/ 1214691 h 1447349"/>
                  <a:gd name="connsiteX72" fmla="*/ 573529 w 605993"/>
                  <a:gd name="connsiteY72" fmla="*/ 1295851 h 1447349"/>
                  <a:gd name="connsiteX73" fmla="*/ 578940 w 605993"/>
                  <a:gd name="connsiteY73" fmla="*/ 1374305 h 1447349"/>
                  <a:gd name="connsiteX74" fmla="*/ 589761 w 605993"/>
                  <a:gd name="connsiteY74" fmla="*/ 1377010 h 1447349"/>
                  <a:gd name="connsiteX75" fmla="*/ 605993 w 605993"/>
                  <a:gd name="connsiteY75" fmla="*/ 1382421 h 1447349"/>
                  <a:gd name="connsiteX76" fmla="*/ 603288 w 605993"/>
                  <a:gd name="connsiteY76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4833 w 605993"/>
                  <a:gd name="connsiteY66" fmla="*/ 1109183 h 1447349"/>
                  <a:gd name="connsiteX67" fmla="*/ 530244 w 605993"/>
                  <a:gd name="connsiteY67" fmla="*/ 1168700 h 1447349"/>
                  <a:gd name="connsiteX68" fmla="*/ 532949 w 605993"/>
                  <a:gd name="connsiteY68" fmla="*/ 1179522 h 1447349"/>
                  <a:gd name="connsiteX69" fmla="*/ 549181 w 605993"/>
                  <a:gd name="connsiteY69" fmla="*/ 1182227 h 1447349"/>
                  <a:gd name="connsiteX70" fmla="*/ 554592 w 605993"/>
                  <a:gd name="connsiteY70" fmla="*/ 1214691 h 1447349"/>
                  <a:gd name="connsiteX71" fmla="*/ 573529 w 605993"/>
                  <a:gd name="connsiteY71" fmla="*/ 1295851 h 1447349"/>
                  <a:gd name="connsiteX72" fmla="*/ 578940 w 605993"/>
                  <a:gd name="connsiteY72" fmla="*/ 1374305 h 1447349"/>
                  <a:gd name="connsiteX73" fmla="*/ 589761 w 605993"/>
                  <a:gd name="connsiteY73" fmla="*/ 1377010 h 1447349"/>
                  <a:gd name="connsiteX74" fmla="*/ 605993 w 605993"/>
                  <a:gd name="connsiteY74" fmla="*/ 1382421 h 1447349"/>
                  <a:gd name="connsiteX75" fmla="*/ 603288 w 605993"/>
                  <a:gd name="connsiteY75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4833 w 605993"/>
                  <a:gd name="connsiteY66" fmla="*/ 1109183 h 1447349"/>
                  <a:gd name="connsiteX67" fmla="*/ 530244 w 605993"/>
                  <a:gd name="connsiteY67" fmla="*/ 1168700 h 1447349"/>
                  <a:gd name="connsiteX68" fmla="*/ 532949 w 605993"/>
                  <a:gd name="connsiteY68" fmla="*/ 1179522 h 1447349"/>
                  <a:gd name="connsiteX69" fmla="*/ 549181 w 605993"/>
                  <a:gd name="connsiteY69" fmla="*/ 1182227 h 1447349"/>
                  <a:gd name="connsiteX70" fmla="*/ 554592 w 605993"/>
                  <a:gd name="connsiteY70" fmla="*/ 1214691 h 1447349"/>
                  <a:gd name="connsiteX71" fmla="*/ 573529 w 605993"/>
                  <a:gd name="connsiteY71" fmla="*/ 1295851 h 1447349"/>
                  <a:gd name="connsiteX72" fmla="*/ 578940 w 605993"/>
                  <a:gd name="connsiteY72" fmla="*/ 1374305 h 1447349"/>
                  <a:gd name="connsiteX73" fmla="*/ 589761 w 605993"/>
                  <a:gd name="connsiteY73" fmla="*/ 1377010 h 1447349"/>
                  <a:gd name="connsiteX74" fmla="*/ 605993 w 605993"/>
                  <a:gd name="connsiteY74" fmla="*/ 1382421 h 1447349"/>
                  <a:gd name="connsiteX75" fmla="*/ 603288 w 605993"/>
                  <a:gd name="connsiteY75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4833 w 605993"/>
                  <a:gd name="connsiteY66" fmla="*/ 1109183 h 1447349"/>
                  <a:gd name="connsiteX67" fmla="*/ 530244 w 605993"/>
                  <a:gd name="connsiteY67" fmla="*/ 1168700 h 1447349"/>
                  <a:gd name="connsiteX68" fmla="*/ 532949 w 605993"/>
                  <a:gd name="connsiteY68" fmla="*/ 1179522 h 1447349"/>
                  <a:gd name="connsiteX69" fmla="*/ 549181 w 605993"/>
                  <a:gd name="connsiteY69" fmla="*/ 1182227 h 1447349"/>
                  <a:gd name="connsiteX70" fmla="*/ 554592 w 605993"/>
                  <a:gd name="connsiteY70" fmla="*/ 1214691 h 1447349"/>
                  <a:gd name="connsiteX71" fmla="*/ 549181 w 605993"/>
                  <a:gd name="connsiteY71" fmla="*/ 1276913 h 1447349"/>
                  <a:gd name="connsiteX72" fmla="*/ 573529 w 605993"/>
                  <a:gd name="connsiteY72" fmla="*/ 1295851 h 1447349"/>
                  <a:gd name="connsiteX73" fmla="*/ 578940 w 605993"/>
                  <a:gd name="connsiteY73" fmla="*/ 1374305 h 1447349"/>
                  <a:gd name="connsiteX74" fmla="*/ 589761 w 605993"/>
                  <a:gd name="connsiteY74" fmla="*/ 1377010 h 1447349"/>
                  <a:gd name="connsiteX75" fmla="*/ 605993 w 605993"/>
                  <a:gd name="connsiteY75" fmla="*/ 1382421 h 1447349"/>
                  <a:gd name="connsiteX76" fmla="*/ 603288 w 605993"/>
                  <a:gd name="connsiteY76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4833 w 605993"/>
                  <a:gd name="connsiteY66" fmla="*/ 1109183 h 1447349"/>
                  <a:gd name="connsiteX67" fmla="*/ 530244 w 605993"/>
                  <a:gd name="connsiteY67" fmla="*/ 1168700 h 1447349"/>
                  <a:gd name="connsiteX68" fmla="*/ 532949 w 605993"/>
                  <a:gd name="connsiteY68" fmla="*/ 1179522 h 1447349"/>
                  <a:gd name="connsiteX69" fmla="*/ 549181 w 605993"/>
                  <a:gd name="connsiteY69" fmla="*/ 1182227 h 1447349"/>
                  <a:gd name="connsiteX70" fmla="*/ 549181 w 605993"/>
                  <a:gd name="connsiteY70" fmla="*/ 1276913 h 1447349"/>
                  <a:gd name="connsiteX71" fmla="*/ 573529 w 605993"/>
                  <a:gd name="connsiteY71" fmla="*/ 1295851 h 1447349"/>
                  <a:gd name="connsiteX72" fmla="*/ 578940 w 605993"/>
                  <a:gd name="connsiteY72" fmla="*/ 1374305 h 1447349"/>
                  <a:gd name="connsiteX73" fmla="*/ 589761 w 605993"/>
                  <a:gd name="connsiteY73" fmla="*/ 1377010 h 1447349"/>
                  <a:gd name="connsiteX74" fmla="*/ 605993 w 605993"/>
                  <a:gd name="connsiteY74" fmla="*/ 1382421 h 1447349"/>
                  <a:gd name="connsiteX75" fmla="*/ 603288 w 605993"/>
                  <a:gd name="connsiteY75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4833 w 605993"/>
                  <a:gd name="connsiteY66" fmla="*/ 1109183 h 1447349"/>
                  <a:gd name="connsiteX67" fmla="*/ 530244 w 605993"/>
                  <a:gd name="connsiteY67" fmla="*/ 1168700 h 1447349"/>
                  <a:gd name="connsiteX68" fmla="*/ 532949 w 605993"/>
                  <a:gd name="connsiteY68" fmla="*/ 1179522 h 1447349"/>
                  <a:gd name="connsiteX69" fmla="*/ 549181 w 605993"/>
                  <a:gd name="connsiteY69" fmla="*/ 1182227 h 1447349"/>
                  <a:gd name="connsiteX70" fmla="*/ 546475 w 605993"/>
                  <a:gd name="connsiteY70" fmla="*/ 1290439 h 1447349"/>
                  <a:gd name="connsiteX71" fmla="*/ 573529 w 605993"/>
                  <a:gd name="connsiteY71" fmla="*/ 1295851 h 1447349"/>
                  <a:gd name="connsiteX72" fmla="*/ 578940 w 605993"/>
                  <a:gd name="connsiteY72" fmla="*/ 1374305 h 1447349"/>
                  <a:gd name="connsiteX73" fmla="*/ 589761 w 605993"/>
                  <a:gd name="connsiteY73" fmla="*/ 1377010 h 1447349"/>
                  <a:gd name="connsiteX74" fmla="*/ 605993 w 605993"/>
                  <a:gd name="connsiteY74" fmla="*/ 1382421 h 1447349"/>
                  <a:gd name="connsiteX75" fmla="*/ 603288 w 605993"/>
                  <a:gd name="connsiteY75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4833 w 605993"/>
                  <a:gd name="connsiteY66" fmla="*/ 1109183 h 1447349"/>
                  <a:gd name="connsiteX67" fmla="*/ 530244 w 605993"/>
                  <a:gd name="connsiteY67" fmla="*/ 1168700 h 1447349"/>
                  <a:gd name="connsiteX68" fmla="*/ 532949 w 605993"/>
                  <a:gd name="connsiteY68" fmla="*/ 1179522 h 1447349"/>
                  <a:gd name="connsiteX69" fmla="*/ 549181 w 605993"/>
                  <a:gd name="connsiteY69" fmla="*/ 1182227 h 1447349"/>
                  <a:gd name="connsiteX70" fmla="*/ 546475 w 605993"/>
                  <a:gd name="connsiteY70" fmla="*/ 1290439 h 1447349"/>
                  <a:gd name="connsiteX71" fmla="*/ 573529 w 605993"/>
                  <a:gd name="connsiteY71" fmla="*/ 1295851 h 1447349"/>
                  <a:gd name="connsiteX72" fmla="*/ 578940 w 605993"/>
                  <a:gd name="connsiteY72" fmla="*/ 1374305 h 1447349"/>
                  <a:gd name="connsiteX73" fmla="*/ 589761 w 605993"/>
                  <a:gd name="connsiteY73" fmla="*/ 1377010 h 1447349"/>
                  <a:gd name="connsiteX74" fmla="*/ 605993 w 605993"/>
                  <a:gd name="connsiteY74" fmla="*/ 1382421 h 1447349"/>
                  <a:gd name="connsiteX75" fmla="*/ 603288 w 605993"/>
                  <a:gd name="connsiteY75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4833 w 605993"/>
                  <a:gd name="connsiteY66" fmla="*/ 1109183 h 1447349"/>
                  <a:gd name="connsiteX67" fmla="*/ 530244 w 605993"/>
                  <a:gd name="connsiteY67" fmla="*/ 1168700 h 1447349"/>
                  <a:gd name="connsiteX68" fmla="*/ 532949 w 605993"/>
                  <a:gd name="connsiteY68" fmla="*/ 1179522 h 1447349"/>
                  <a:gd name="connsiteX69" fmla="*/ 549181 w 605993"/>
                  <a:gd name="connsiteY69" fmla="*/ 1182227 h 1447349"/>
                  <a:gd name="connsiteX70" fmla="*/ 546475 w 605993"/>
                  <a:gd name="connsiteY70" fmla="*/ 1290439 h 1447349"/>
                  <a:gd name="connsiteX71" fmla="*/ 573529 w 605993"/>
                  <a:gd name="connsiteY71" fmla="*/ 1295851 h 1447349"/>
                  <a:gd name="connsiteX72" fmla="*/ 578940 w 605993"/>
                  <a:gd name="connsiteY72" fmla="*/ 1374305 h 1447349"/>
                  <a:gd name="connsiteX73" fmla="*/ 589761 w 605993"/>
                  <a:gd name="connsiteY73" fmla="*/ 1377010 h 1447349"/>
                  <a:gd name="connsiteX74" fmla="*/ 605993 w 605993"/>
                  <a:gd name="connsiteY74" fmla="*/ 1382421 h 1447349"/>
                  <a:gd name="connsiteX75" fmla="*/ 603288 w 605993"/>
                  <a:gd name="connsiteY75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4833 w 605993"/>
                  <a:gd name="connsiteY66" fmla="*/ 1109183 h 1447349"/>
                  <a:gd name="connsiteX67" fmla="*/ 530244 w 605993"/>
                  <a:gd name="connsiteY67" fmla="*/ 1168700 h 1447349"/>
                  <a:gd name="connsiteX68" fmla="*/ 549181 w 605993"/>
                  <a:gd name="connsiteY68" fmla="*/ 1182227 h 1447349"/>
                  <a:gd name="connsiteX69" fmla="*/ 546475 w 605993"/>
                  <a:gd name="connsiteY69" fmla="*/ 1290439 h 1447349"/>
                  <a:gd name="connsiteX70" fmla="*/ 573529 w 605993"/>
                  <a:gd name="connsiteY70" fmla="*/ 1295851 h 1447349"/>
                  <a:gd name="connsiteX71" fmla="*/ 578940 w 605993"/>
                  <a:gd name="connsiteY71" fmla="*/ 1374305 h 1447349"/>
                  <a:gd name="connsiteX72" fmla="*/ 589761 w 605993"/>
                  <a:gd name="connsiteY72" fmla="*/ 1377010 h 1447349"/>
                  <a:gd name="connsiteX73" fmla="*/ 605993 w 605993"/>
                  <a:gd name="connsiteY73" fmla="*/ 1382421 h 1447349"/>
                  <a:gd name="connsiteX74" fmla="*/ 603288 w 605993"/>
                  <a:gd name="connsiteY74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4833 w 605993"/>
                  <a:gd name="connsiteY66" fmla="*/ 1109183 h 1447349"/>
                  <a:gd name="connsiteX67" fmla="*/ 522128 w 605993"/>
                  <a:gd name="connsiteY67" fmla="*/ 1168700 h 1447349"/>
                  <a:gd name="connsiteX68" fmla="*/ 549181 w 605993"/>
                  <a:gd name="connsiteY68" fmla="*/ 1182227 h 1447349"/>
                  <a:gd name="connsiteX69" fmla="*/ 546475 w 605993"/>
                  <a:gd name="connsiteY69" fmla="*/ 1290439 h 1447349"/>
                  <a:gd name="connsiteX70" fmla="*/ 573529 w 605993"/>
                  <a:gd name="connsiteY70" fmla="*/ 1295851 h 1447349"/>
                  <a:gd name="connsiteX71" fmla="*/ 578940 w 605993"/>
                  <a:gd name="connsiteY71" fmla="*/ 1374305 h 1447349"/>
                  <a:gd name="connsiteX72" fmla="*/ 589761 w 605993"/>
                  <a:gd name="connsiteY72" fmla="*/ 1377010 h 1447349"/>
                  <a:gd name="connsiteX73" fmla="*/ 605993 w 605993"/>
                  <a:gd name="connsiteY73" fmla="*/ 1382421 h 1447349"/>
                  <a:gd name="connsiteX74" fmla="*/ 603288 w 605993"/>
                  <a:gd name="connsiteY74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2128 w 605993"/>
                  <a:gd name="connsiteY66" fmla="*/ 1168700 h 1447349"/>
                  <a:gd name="connsiteX67" fmla="*/ 549181 w 605993"/>
                  <a:gd name="connsiteY67" fmla="*/ 1182227 h 1447349"/>
                  <a:gd name="connsiteX68" fmla="*/ 546475 w 605993"/>
                  <a:gd name="connsiteY68" fmla="*/ 1290439 h 1447349"/>
                  <a:gd name="connsiteX69" fmla="*/ 573529 w 605993"/>
                  <a:gd name="connsiteY69" fmla="*/ 1295851 h 1447349"/>
                  <a:gd name="connsiteX70" fmla="*/ 578940 w 605993"/>
                  <a:gd name="connsiteY70" fmla="*/ 1374305 h 1447349"/>
                  <a:gd name="connsiteX71" fmla="*/ 589761 w 605993"/>
                  <a:gd name="connsiteY71" fmla="*/ 1377010 h 1447349"/>
                  <a:gd name="connsiteX72" fmla="*/ 605993 w 605993"/>
                  <a:gd name="connsiteY72" fmla="*/ 1382421 h 1447349"/>
                  <a:gd name="connsiteX73" fmla="*/ 603288 w 605993"/>
                  <a:gd name="connsiteY73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2128 w 605993"/>
                  <a:gd name="connsiteY66" fmla="*/ 1168700 h 1447349"/>
                  <a:gd name="connsiteX67" fmla="*/ 549181 w 605993"/>
                  <a:gd name="connsiteY67" fmla="*/ 1182227 h 1447349"/>
                  <a:gd name="connsiteX68" fmla="*/ 546475 w 605993"/>
                  <a:gd name="connsiteY68" fmla="*/ 1290439 h 1447349"/>
                  <a:gd name="connsiteX69" fmla="*/ 573529 w 605993"/>
                  <a:gd name="connsiteY69" fmla="*/ 1295851 h 1447349"/>
                  <a:gd name="connsiteX70" fmla="*/ 578940 w 605993"/>
                  <a:gd name="connsiteY70" fmla="*/ 1374305 h 1447349"/>
                  <a:gd name="connsiteX71" fmla="*/ 589761 w 605993"/>
                  <a:gd name="connsiteY71" fmla="*/ 1377010 h 1447349"/>
                  <a:gd name="connsiteX72" fmla="*/ 605993 w 605993"/>
                  <a:gd name="connsiteY72" fmla="*/ 1382421 h 1447349"/>
                  <a:gd name="connsiteX73" fmla="*/ 603288 w 605993"/>
                  <a:gd name="connsiteY73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2128 w 605993"/>
                  <a:gd name="connsiteY66" fmla="*/ 1168700 h 1447349"/>
                  <a:gd name="connsiteX67" fmla="*/ 549181 w 605993"/>
                  <a:gd name="connsiteY67" fmla="*/ 1182227 h 1447349"/>
                  <a:gd name="connsiteX68" fmla="*/ 546475 w 605993"/>
                  <a:gd name="connsiteY68" fmla="*/ 1290439 h 1447349"/>
                  <a:gd name="connsiteX69" fmla="*/ 573529 w 605993"/>
                  <a:gd name="connsiteY69" fmla="*/ 1295851 h 1447349"/>
                  <a:gd name="connsiteX70" fmla="*/ 578940 w 605993"/>
                  <a:gd name="connsiteY70" fmla="*/ 1374305 h 1447349"/>
                  <a:gd name="connsiteX71" fmla="*/ 589761 w 605993"/>
                  <a:gd name="connsiteY71" fmla="*/ 1377010 h 1447349"/>
                  <a:gd name="connsiteX72" fmla="*/ 605993 w 605993"/>
                  <a:gd name="connsiteY72" fmla="*/ 1382421 h 1447349"/>
                  <a:gd name="connsiteX73" fmla="*/ 603288 w 605993"/>
                  <a:gd name="connsiteY73" fmla="*/ 1447349 h 1447349"/>
                  <a:gd name="connsiteX0" fmla="*/ 0 w 603288"/>
                  <a:gd name="connsiteY0" fmla="*/ 0 h 1447349"/>
                  <a:gd name="connsiteX1" fmla="*/ 29759 w 603288"/>
                  <a:gd name="connsiteY1" fmla="*/ 24348 h 1447349"/>
                  <a:gd name="connsiteX2" fmla="*/ 35169 w 603288"/>
                  <a:gd name="connsiteY2" fmla="*/ 32464 h 1447349"/>
                  <a:gd name="connsiteX3" fmla="*/ 43285 w 603288"/>
                  <a:gd name="connsiteY3" fmla="*/ 37874 h 1447349"/>
                  <a:gd name="connsiteX4" fmla="*/ 59517 w 603288"/>
                  <a:gd name="connsiteY4" fmla="*/ 54106 h 1447349"/>
                  <a:gd name="connsiteX5" fmla="*/ 73044 w 603288"/>
                  <a:gd name="connsiteY5" fmla="*/ 67633 h 1447349"/>
                  <a:gd name="connsiteX6" fmla="*/ 83865 w 603288"/>
                  <a:gd name="connsiteY6" fmla="*/ 83865 h 1447349"/>
                  <a:gd name="connsiteX7" fmla="*/ 89276 w 603288"/>
                  <a:gd name="connsiteY7" fmla="*/ 91981 h 1447349"/>
                  <a:gd name="connsiteX8" fmla="*/ 91981 w 603288"/>
                  <a:gd name="connsiteY8" fmla="*/ 100097 h 1447349"/>
                  <a:gd name="connsiteX9" fmla="*/ 100097 w 603288"/>
                  <a:gd name="connsiteY9" fmla="*/ 102802 h 1447349"/>
                  <a:gd name="connsiteX10" fmla="*/ 113624 w 603288"/>
                  <a:gd name="connsiteY10" fmla="*/ 105508 h 1447349"/>
                  <a:gd name="connsiteX11" fmla="*/ 116329 w 603288"/>
                  <a:gd name="connsiteY11" fmla="*/ 119034 h 1447349"/>
                  <a:gd name="connsiteX12" fmla="*/ 119034 w 603288"/>
                  <a:gd name="connsiteY12" fmla="*/ 151498 h 1447349"/>
                  <a:gd name="connsiteX13" fmla="*/ 140677 w 603288"/>
                  <a:gd name="connsiteY13" fmla="*/ 154203 h 1447349"/>
                  <a:gd name="connsiteX14" fmla="*/ 146088 w 603288"/>
                  <a:gd name="connsiteY14" fmla="*/ 173141 h 1447349"/>
                  <a:gd name="connsiteX15" fmla="*/ 154204 w 603288"/>
                  <a:gd name="connsiteY15" fmla="*/ 181257 h 1447349"/>
                  <a:gd name="connsiteX16" fmla="*/ 162320 w 603288"/>
                  <a:gd name="connsiteY16" fmla="*/ 183962 h 1447349"/>
                  <a:gd name="connsiteX17" fmla="*/ 175846 w 603288"/>
                  <a:gd name="connsiteY17" fmla="*/ 202899 h 1447349"/>
                  <a:gd name="connsiteX18" fmla="*/ 192078 w 603288"/>
                  <a:gd name="connsiteY18" fmla="*/ 205605 h 1447349"/>
                  <a:gd name="connsiteX19" fmla="*/ 194783 w 603288"/>
                  <a:gd name="connsiteY19" fmla="*/ 254300 h 1447349"/>
                  <a:gd name="connsiteX20" fmla="*/ 213721 w 603288"/>
                  <a:gd name="connsiteY20" fmla="*/ 257006 h 1447349"/>
                  <a:gd name="connsiteX21" fmla="*/ 219131 w 603288"/>
                  <a:gd name="connsiteY21" fmla="*/ 316524 h 1447349"/>
                  <a:gd name="connsiteX22" fmla="*/ 232658 w 603288"/>
                  <a:gd name="connsiteY22" fmla="*/ 316523 h 1447349"/>
                  <a:gd name="connsiteX23" fmla="*/ 243479 w 603288"/>
                  <a:gd name="connsiteY23" fmla="*/ 370629 h 1447349"/>
                  <a:gd name="connsiteX24" fmla="*/ 275943 w 603288"/>
                  <a:gd name="connsiteY24" fmla="*/ 384156 h 1447349"/>
                  <a:gd name="connsiteX25" fmla="*/ 278649 w 603288"/>
                  <a:gd name="connsiteY25" fmla="*/ 392272 h 1447349"/>
                  <a:gd name="connsiteX26" fmla="*/ 289470 w 603288"/>
                  <a:gd name="connsiteY26" fmla="*/ 408504 h 1447349"/>
                  <a:gd name="connsiteX27" fmla="*/ 294881 w 603288"/>
                  <a:gd name="connsiteY27" fmla="*/ 424736 h 1447349"/>
                  <a:gd name="connsiteX28" fmla="*/ 297586 w 603288"/>
                  <a:gd name="connsiteY28" fmla="*/ 432852 h 1447349"/>
                  <a:gd name="connsiteX29" fmla="*/ 300291 w 603288"/>
                  <a:gd name="connsiteY29" fmla="*/ 449084 h 1447349"/>
                  <a:gd name="connsiteX30" fmla="*/ 311112 w 603288"/>
                  <a:gd name="connsiteY30" fmla="*/ 451789 h 1447349"/>
                  <a:gd name="connsiteX31" fmla="*/ 319228 w 603288"/>
                  <a:gd name="connsiteY31" fmla="*/ 454495 h 1447349"/>
                  <a:gd name="connsiteX32" fmla="*/ 324639 w 603288"/>
                  <a:gd name="connsiteY32" fmla="*/ 486958 h 1447349"/>
                  <a:gd name="connsiteX33" fmla="*/ 327344 w 603288"/>
                  <a:gd name="connsiteY33" fmla="*/ 503190 h 1447349"/>
                  <a:gd name="connsiteX34" fmla="*/ 338166 w 603288"/>
                  <a:gd name="connsiteY34" fmla="*/ 505896 h 1447349"/>
                  <a:gd name="connsiteX35" fmla="*/ 343576 w 603288"/>
                  <a:gd name="connsiteY35" fmla="*/ 543770 h 1447349"/>
                  <a:gd name="connsiteX36" fmla="*/ 346282 w 603288"/>
                  <a:gd name="connsiteY36" fmla="*/ 554592 h 1447349"/>
                  <a:gd name="connsiteX37" fmla="*/ 348987 w 603288"/>
                  <a:gd name="connsiteY37" fmla="*/ 568118 h 1447349"/>
                  <a:gd name="connsiteX38" fmla="*/ 351692 w 603288"/>
                  <a:gd name="connsiteY38" fmla="*/ 576234 h 1447349"/>
                  <a:gd name="connsiteX39" fmla="*/ 359808 w 603288"/>
                  <a:gd name="connsiteY39" fmla="*/ 578939 h 1447349"/>
                  <a:gd name="connsiteX40" fmla="*/ 373335 w 603288"/>
                  <a:gd name="connsiteY40" fmla="*/ 581645 h 1447349"/>
                  <a:gd name="connsiteX41" fmla="*/ 370630 w 603288"/>
                  <a:gd name="connsiteY41" fmla="*/ 611403 h 1447349"/>
                  <a:gd name="connsiteX42" fmla="*/ 367924 w 603288"/>
                  <a:gd name="connsiteY42" fmla="*/ 627635 h 1447349"/>
                  <a:gd name="connsiteX43" fmla="*/ 370630 w 603288"/>
                  <a:gd name="connsiteY43" fmla="*/ 643867 h 1447349"/>
                  <a:gd name="connsiteX44" fmla="*/ 389567 w 603288"/>
                  <a:gd name="connsiteY44" fmla="*/ 646573 h 1447349"/>
                  <a:gd name="connsiteX45" fmla="*/ 397683 w 603288"/>
                  <a:gd name="connsiteY45" fmla="*/ 649278 h 1447349"/>
                  <a:gd name="connsiteX46" fmla="*/ 403094 w 603288"/>
                  <a:gd name="connsiteY46" fmla="*/ 665510 h 1447349"/>
                  <a:gd name="connsiteX47" fmla="*/ 405799 w 603288"/>
                  <a:gd name="connsiteY47" fmla="*/ 733143 h 1447349"/>
                  <a:gd name="connsiteX48" fmla="*/ 416620 w 603288"/>
                  <a:gd name="connsiteY48" fmla="*/ 735848 h 1447349"/>
                  <a:gd name="connsiteX49" fmla="*/ 419325 w 603288"/>
                  <a:gd name="connsiteY49" fmla="*/ 817008 h 1447349"/>
                  <a:gd name="connsiteX50" fmla="*/ 422031 w 603288"/>
                  <a:gd name="connsiteY50" fmla="*/ 827829 h 1447349"/>
                  <a:gd name="connsiteX51" fmla="*/ 438263 w 603288"/>
                  <a:gd name="connsiteY51" fmla="*/ 835945 h 1447349"/>
                  <a:gd name="connsiteX52" fmla="*/ 440968 w 603288"/>
                  <a:gd name="connsiteY52" fmla="*/ 844061 h 1447349"/>
                  <a:gd name="connsiteX53" fmla="*/ 446379 w 603288"/>
                  <a:gd name="connsiteY53" fmla="*/ 890052 h 1447349"/>
                  <a:gd name="connsiteX54" fmla="*/ 449084 w 603288"/>
                  <a:gd name="connsiteY54" fmla="*/ 898168 h 1447349"/>
                  <a:gd name="connsiteX55" fmla="*/ 465316 w 603288"/>
                  <a:gd name="connsiteY55" fmla="*/ 903579 h 1447349"/>
                  <a:gd name="connsiteX56" fmla="*/ 470727 w 603288"/>
                  <a:gd name="connsiteY56" fmla="*/ 919810 h 1447349"/>
                  <a:gd name="connsiteX57" fmla="*/ 473432 w 603288"/>
                  <a:gd name="connsiteY57" fmla="*/ 927926 h 1447349"/>
                  <a:gd name="connsiteX58" fmla="*/ 478843 w 603288"/>
                  <a:gd name="connsiteY58" fmla="*/ 960390 h 1447349"/>
                  <a:gd name="connsiteX59" fmla="*/ 481548 w 603288"/>
                  <a:gd name="connsiteY59" fmla="*/ 976622 h 1447349"/>
                  <a:gd name="connsiteX60" fmla="*/ 484253 w 603288"/>
                  <a:gd name="connsiteY60" fmla="*/ 1011792 h 1447349"/>
                  <a:gd name="connsiteX61" fmla="*/ 495075 w 603288"/>
                  <a:gd name="connsiteY61" fmla="*/ 1014497 h 1447349"/>
                  <a:gd name="connsiteX62" fmla="*/ 497780 w 603288"/>
                  <a:gd name="connsiteY62" fmla="*/ 1076719 h 1447349"/>
                  <a:gd name="connsiteX63" fmla="*/ 500485 w 603288"/>
                  <a:gd name="connsiteY63" fmla="*/ 1092951 h 1447349"/>
                  <a:gd name="connsiteX64" fmla="*/ 514012 w 603288"/>
                  <a:gd name="connsiteY64" fmla="*/ 1095657 h 1447349"/>
                  <a:gd name="connsiteX65" fmla="*/ 522128 w 603288"/>
                  <a:gd name="connsiteY65" fmla="*/ 1101067 h 1447349"/>
                  <a:gd name="connsiteX66" fmla="*/ 522128 w 603288"/>
                  <a:gd name="connsiteY66" fmla="*/ 1168700 h 1447349"/>
                  <a:gd name="connsiteX67" fmla="*/ 549181 w 603288"/>
                  <a:gd name="connsiteY67" fmla="*/ 1182227 h 1447349"/>
                  <a:gd name="connsiteX68" fmla="*/ 546475 w 603288"/>
                  <a:gd name="connsiteY68" fmla="*/ 1290439 h 1447349"/>
                  <a:gd name="connsiteX69" fmla="*/ 573529 w 603288"/>
                  <a:gd name="connsiteY69" fmla="*/ 1295851 h 1447349"/>
                  <a:gd name="connsiteX70" fmla="*/ 578940 w 603288"/>
                  <a:gd name="connsiteY70" fmla="*/ 1374305 h 1447349"/>
                  <a:gd name="connsiteX71" fmla="*/ 589761 w 603288"/>
                  <a:gd name="connsiteY71" fmla="*/ 1377010 h 1447349"/>
                  <a:gd name="connsiteX72" fmla="*/ 603288 w 603288"/>
                  <a:gd name="connsiteY72" fmla="*/ 1447349 h 1447349"/>
                  <a:gd name="connsiteX0" fmla="*/ 0 w 603288"/>
                  <a:gd name="connsiteY0" fmla="*/ 0 h 1447349"/>
                  <a:gd name="connsiteX1" fmla="*/ 29759 w 603288"/>
                  <a:gd name="connsiteY1" fmla="*/ 24348 h 1447349"/>
                  <a:gd name="connsiteX2" fmla="*/ 35169 w 603288"/>
                  <a:gd name="connsiteY2" fmla="*/ 32464 h 1447349"/>
                  <a:gd name="connsiteX3" fmla="*/ 43285 w 603288"/>
                  <a:gd name="connsiteY3" fmla="*/ 37874 h 1447349"/>
                  <a:gd name="connsiteX4" fmla="*/ 59517 w 603288"/>
                  <a:gd name="connsiteY4" fmla="*/ 54106 h 1447349"/>
                  <a:gd name="connsiteX5" fmla="*/ 73044 w 603288"/>
                  <a:gd name="connsiteY5" fmla="*/ 67633 h 1447349"/>
                  <a:gd name="connsiteX6" fmla="*/ 83865 w 603288"/>
                  <a:gd name="connsiteY6" fmla="*/ 83865 h 1447349"/>
                  <a:gd name="connsiteX7" fmla="*/ 89276 w 603288"/>
                  <a:gd name="connsiteY7" fmla="*/ 91981 h 1447349"/>
                  <a:gd name="connsiteX8" fmla="*/ 91981 w 603288"/>
                  <a:gd name="connsiteY8" fmla="*/ 100097 h 1447349"/>
                  <a:gd name="connsiteX9" fmla="*/ 100097 w 603288"/>
                  <a:gd name="connsiteY9" fmla="*/ 102802 h 1447349"/>
                  <a:gd name="connsiteX10" fmla="*/ 113624 w 603288"/>
                  <a:gd name="connsiteY10" fmla="*/ 105508 h 1447349"/>
                  <a:gd name="connsiteX11" fmla="*/ 116329 w 603288"/>
                  <a:gd name="connsiteY11" fmla="*/ 119034 h 1447349"/>
                  <a:gd name="connsiteX12" fmla="*/ 119034 w 603288"/>
                  <a:gd name="connsiteY12" fmla="*/ 151498 h 1447349"/>
                  <a:gd name="connsiteX13" fmla="*/ 140677 w 603288"/>
                  <a:gd name="connsiteY13" fmla="*/ 154203 h 1447349"/>
                  <a:gd name="connsiteX14" fmla="*/ 146088 w 603288"/>
                  <a:gd name="connsiteY14" fmla="*/ 173141 h 1447349"/>
                  <a:gd name="connsiteX15" fmla="*/ 154204 w 603288"/>
                  <a:gd name="connsiteY15" fmla="*/ 181257 h 1447349"/>
                  <a:gd name="connsiteX16" fmla="*/ 162320 w 603288"/>
                  <a:gd name="connsiteY16" fmla="*/ 183962 h 1447349"/>
                  <a:gd name="connsiteX17" fmla="*/ 175846 w 603288"/>
                  <a:gd name="connsiteY17" fmla="*/ 202899 h 1447349"/>
                  <a:gd name="connsiteX18" fmla="*/ 192078 w 603288"/>
                  <a:gd name="connsiteY18" fmla="*/ 205605 h 1447349"/>
                  <a:gd name="connsiteX19" fmla="*/ 194783 w 603288"/>
                  <a:gd name="connsiteY19" fmla="*/ 254300 h 1447349"/>
                  <a:gd name="connsiteX20" fmla="*/ 213721 w 603288"/>
                  <a:gd name="connsiteY20" fmla="*/ 257006 h 1447349"/>
                  <a:gd name="connsiteX21" fmla="*/ 219131 w 603288"/>
                  <a:gd name="connsiteY21" fmla="*/ 316524 h 1447349"/>
                  <a:gd name="connsiteX22" fmla="*/ 232658 w 603288"/>
                  <a:gd name="connsiteY22" fmla="*/ 316523 h 1447349"/>
                  <a:gd name="connsiteX23" fmla="*/ 243479 w 603288"/>
                  <a:gd name="connsiteY23" fmla="*/ 370629 h 1447349"/>
                  <a:gd name="connsiteX24" fmla="*/ 275943 w 603288"/>
                  <a:gd name="connsiteY24" fmla="*/ 384156 h 1447349"/>
                  <a:gd name="connsiteX25" fmla="*/ 278649 w 603288"/>
                  <a:gd name="connsiteY25" fmla="*/ 392272 h 1447349"/>
                  <a:gd name="connsiteX26" fmla="*/ 289470 w 603288"/>
                  <a:gd name="connsiteY26" fmla="*/ 408504 h 1447349"/>
                  <a:gd name="connsiteX27" fmla="*/ 294881 w 603288"/>
                  <a:gd name="connsiteY27" fmla="*/ 424736 h 1447349"/>
                  <a:gd name="connsiteX28" fmla="*/ 297586 w 603288"/>
                  <a:gd name="connsiteY28" fmla="*/ 432852 h 1447349"/>
                  <a:gd name="connsiteX29" fmla="*/ 300291 w 603288"/>
                  <a:gd name="connsiteY29" fmla="*/ 449084 h 1447349"/>
                  <a:gd name="connsiteX30" fmla="*/ 311112 w 603288"/>
                  <a:gd name="connsiteY30" fmla="*/ 451789 h 1447349"/>
                  <a:gd name="connsiteX31" fmla="*/ 319228 w 603288"/>
                  <a:gd name="connsiteY31" fmla="*/ 454495 h 1447349"/>
                  <a:gd name="connsiteX32" fmla="*/ 324639 w 603288"/>
                  <a:gd name="connsiteY32" fmla="*/ 486958 h 1447349"/>
                  <a:gd name="connsiteX33" fmla="*/ 327344 w 603288"/>
                  <a:gd name="connsiteY33" fmla="*/ 503190 h 1447349"/>
                  <a:gd name="connsiteX34" fmla="*/ 338166 w 603288"/>
                  <a:gd name="connsiteY34" fmla="*/ 505896 h 1447349"/>
                  <a:gd name="connsiteX35" fmla="*/ 343576 w 603288"/>
                  <a:gd name="connsiteY35" fmla="*/ 543770 h 1447349"/>
                  <a:gd name="connsiteX36" fmla="*/ 346282 w 603288"/>
                  <a:gd name="connsiteY36" fmla="*/ 554592 h 1447349"/>
                  <a:gd name="connsiteX37" fmla="*/ 348987 w 603288"/>
                  <a:gd name="connsiteY37" fmla="*/ 568118 h 1447349"/>
                  <a:gd name="connsiteX38" fmla="*/ 351692 w 603288"/>
                  <a:gd name="connsiteY38" fmla="*/ 576234 h 1447349"/>
                  <a:gd name="connsiteX39" fmla="*/ 359808 w 603288"/>
                  <a:gd name="connsiteY39" fmla="*/ 578939 h 1447349"/>
                  <a:gd name="connsiteX40" fmla="*/ 373335 w 603288"/>
                  <a:gd name="connsiteY40" fmla="*/ 581645 h 1447349"/>
                  <a:gd name="connsiteX41" fmla="*/ 370630 w 603288"/>
                  <a:gd name="connsiteY41" fmla="*/ 611403 h 1447349"/>
                  <a:gd name="connsiteX42" fmla="*/ 367924 w 603288"/>
                  <a:gd name="connsiteY42" fmla="*/ 627635 h 1447349"/>
                  <a:gd name="connsiteX43" fmla="*/ 370630 w 603288"/>
                  <a:gd name="connsiteY43" fmla="*/ 643867 h 1447349"/>
                  <a:gd name="connsiteX44" fmla="*/ 389567 w 603288"/>
                  <a:gd name="connsiteY44" fmla="*/ 646573 h 1447349"/>
                  <a:gd name="connsiteX45" fmla="*/ 397683 w 603288"/>
                  <a:gd name="connsiteY45" fmla="*/ 649278 h 1447349"/>
                  <a:gd name="connsiteX46" fmla="*/ 403094 w 603288"/>
                  <a:gd name="connsiteY46" fmla="*/ 665510 h 1447349"/>
                  <a:gd name="connsiteX47" fmla="*/ 405799 w 603288"/>
                  <a:gd name="connsiteY47" fmla="*/ 733143 h 1447349"/>
                  <a:gd name="connsiteX48" fmla="*/ 416620 w 603288"/>
                  <a:gd name="connsiteY48" fmla="*/ 735848 h 1447349"/>
                  <a:gd name="connsiteX49" fmla="*/ 419325 w 603288"/>
                  <a:gd name="connsiteY49" fmla="*/ 817008 h 1447349"/>
                  <a:gd name="connsiteX50" fmla="*/ 422031 w 603288"/>
                  <a:gd name="connsiteY50" fmla="*/ 827829 h 1447349"/>
                  <a:gd name="connsiteX51" fmla="*/ 438263 w 603288"/>
                  <a:gd name="connsiteY51" fmla="*/ 835945 h 1447349"/>
                  <a:gd name="connsiteX52" fmla="*/ 440968 w 603288"/>
                  <a:gd name="connsiteY52" fmla="*/ 844061 h 1447349"/>
                  <a:gd name="connsiteX53" fmla="*/ 446379 w 603288"/>
                  <a:gd name="connsiteY53" fmla="*/ 890052 h 1447349"/>
                  <a:gd name="connsiteX54" fmla="*/ 449084 w 603288"/>
                  <a:gd name="connsiteY54" fmla="*/ 898168 h 1447349"/>
                  <a:gd name="connsiteX55" fmla="*/ 465316 w 603288"/>
                  <a:gd name="connsiteY55" fmla="*/ 903579 h 1447349"/>
                  <a:gd name="connsiteX56" fmla="*/ 470727 w 603288"/>
                  <a:gd name="connsiteY56" fmla="*/ 919810 h 1447349"/>
                  <a:gd name="connsiteX57" fmla="*/ 473432 w 603288"/>
                  <a:gd name="connsiteY57" fmla="*/ 927926 h 1447349"/>
                  <a:gd name="connsiteX58" fmla="*/ 478843 w 603288"/>
                  <a:gd name="connsiteY58" fmla="*/ 960390 h 1447349"/>
                  <a:gd name="connsiteX59" fmla="*/ 481548 w 603288"/>
                  <a:gd name="connsiteY59" fmla="*/ 976622 h 1447349"/>
                  <a:gd name="connsiteX60" fmla="*/ 484253 w 603288"/>
                  <a:gd name="connsiteY60" fmla="*/ 1011792 h 1447349"/>
                  <a:gd name="connsiteX61" fmla="*/ 495075 w 603288"/>
                  <a:gd name="connsiteY61" fmla="*/ 1014497 h 1447349"/>
                  <a:gd name="connsiteX62" fmla="*/ 497780 w 603288"/>
                  <a:gd name="connsiteY62" fmla="*/ 1076719 h 1447349"/>
                  <a:gd name="connsiteX63" fmla="*/ 500485 w 603288"/>
                  <a:gd name="connsiteY63" fmla="*/ 1092951 h 1447349"/>
                  <a:gd name="connsiteX64" fmla="*/ 514012 w 603288"/>
                  <a:gd name="connsiteY64" fmla="*/ 1095657 h 1447349"/>
                  <a:gd name="connsiteX65" fmla="*/ 522128 w 603288"/>
                  <a:gd name="connsiteY65" fmla="*/ 1101067 h 1447349"/>
                  <a:gd name="connsiteX66" fmla="*/ 522128 w 603288"/>
                  <a:gd name="connsiteY66" fmla="*/ 1168700 h 1447349"/>
                  <a:gd name="connsiteX67" fmla="*/ 549181 w 603288"/>
                  <a:gd name="connsiteY67" fmla="*/ 1182227 h 1447349"/>
                  <a:gd name="connsiteX68" fmla="*/ 546475 w 603288"/>
                  <a:gd name="connsiteY68" fmla="*/ 1290439 h 1447349"/>
                  <a:gd name="connsiteX69" fmla="*/ 573529 w 603288"/>
                  <a:gd name="connsiteY69" fmla="*/ 1295851 h 1447349"/>
                  <a:gd name="connsiteX70" fmla="*/ 578940 w 603288"/>
                  <a:gd name="connsiteY70" fmla="*/ 1374305 h 1447349"/>
                  <a:gd name="connsiteX71" fmla="*/ 597877 w 603288"/>
                  <a:gd name="connsiteY71" fmla="*/ 1382420 h 1447349"/>
                  <a:gd name="connsiteX72" fmla="*/ 603288 w 603288"/>
                  <a:gd name="connsiteY72" fmla="*/ 1447349 h 1447349"/>
                  <a:gd name="connsiteX0" fmla="*/ 0 w 603288"/>
                  <a:gd name="connsiteY0" fmla="*/ 0 h 1477108"/>
                  <a:gd name="connsiteX1" fmla="*/ 29759 w 603288"/>
                  <a:gd name="connsiteY1" fmla="*/ 24348 h 1477108"/>
                  <a:gd name="connsiteX2" fmla="*/ 35169 w 603288"/>
                  <a:gd name="connsiteY2" fmla="*/ 32464 h 1477108"/>
                  <a:gd name="connsiteX3" fmla="*/ 43285 w 603288"/>
                  <a:gd name="connsiteY3" fmla="*/ 37874 h 1477108"/>
                  <a:gd name="connsiteX4" fmla="*/ 59517 w 603288"/>
                  <a:gd name="connsiteY4" fmla="*/ 54106 h 1477108"/>
                  <a:gd name="connsiteX5" fmla="*/ 73044 w 603288"/>
                  <a:gd name="connsiteY5" fmla="*/ 67633 h 1477108"/>
                  <a:gd name="connsiteX6" fmla="*/ 83865 w 603288"/>
                  <a:gd name="connsiteY6" fmla="*/ 83865 h 1477108"/>
                  <a:gd name="connsiteX7" fmla="*/ 89276 w 603288"/>
                  <a:gd name="connsiteY7" fmla="*/ 91981 h 1477108"/>
                  <a:gd name="connsiteX8" fmla="*/ 91981 w 603288"/>
                  <a:gd name="connsiteY8" fmla="*/ 100097 h 1477108"/>
                  <a:gd name="connsiteX9" fmla="*/ 100097 w 603288"/>
                  <a:gd name="connsiteY9" fmla="*/ 102802 h 1477108"/>
                  <a:gd name="connsiteX10" fmla="*/ 113624 w 603288"/>
                  <a:gd name="connsiteY10" fmla="*/ 105508 h 1477108"/>
                  <a:gd name="connsiteX11" fmla="*/ 116329 w 603288"/>
                  <a:gd name="connsiteY11" fmla="*/ 119034 h 1477108"/>
                  <a:gd name="connsiteX12" fmla="*/ 119034 w 603288"/>
                  <a:gd name="connsiteY12" fmla="*/ 151498 h 1477108"/>
                  <a:gd name="connsiteX13" fmla="*/ 140677 w 603288"/>
                  <a:gd name="connsiteY13" fmla="*/ 154203 h 1477108"/>
                  <a:gd name="connsiteX14" fmla="*/ 146088 w 603288"/>
                  <a:gd name="connsiteY14" fmla="*/ 173141 h 1477108"/>
                  <a:gd name="connsiteX15" fmla="*/ 154204 w 603288"/>
                  <a:gd name="connsiteY15" fmla="*/ 181257 h 1477108"/>
                  <a:gd name="connsiteX16" fmla="*/ 162320 w 603288"/>
                  <a:gd name="connsiteY16" fmla="*/ 183962 h 1477108"/>
                  <a:gd name="connsiteX17" fmla="*/ 175846 w 603288"/>
                  <a:gd name="connsiteY17" fmla="*/ 202899 h 1477108"/>
                  <a:gd name="connsiteX18" fmla="*/ 192078 w 603288"/>
                  <a:gd name="connsiteY18" fmla="*/ 205605 h 1477108"/>
                  <a:gd name="connsiteX19" fmla="*/ 194783 w 603288"/>
                  <a:gd name="connsiteY19" fmla="*/ 254300 h 1477108"/>
                  <a:gd name="connsiteX20" fmla="*/ 213721 w 603288"/>
                  <a:gd name="connsiteY20" fmla="*/ 257006 h 1477108"/>
                  <a:gd name="connsiteX21" fmla="*/ 219131 w 603288"/>
                  <a:gd name="connsiteY21" fmla="*/ 316524 h 1477108"/>
                  <a:gd name="connsiteX22" fmla="*/ 232658 w 603288"/>
                  <a:gd name="connsiteY22" fmla="*/ 316523 h 1477108"/>
                  <a:gd name="connsiteX23" fmla="*/ 243479 w 603288"/>
                  <a:gd name="connsiteY23" fmla="*/ 370629 h 1477108"/>
                  <a:gd name="connsiteX24" fmla="*/ 275943 w 603288"/>
                  <a:gd name="connsiteY24" fmla="*/ 384156 h 1477108"/>
                  <a:gd name="connsiteX25" fmla="*/ 278649 w 603288"/>
                  <a:gd name="connsiteY25" fmla="*/ 392272 h 1477108"/>
                  <a:gd name="connsiteX26" fmla="*/ 289470 w 603288"/>
                  <a:gd name="connsiteY26" fmla="*/ 408504 h 1477108"/>
                  <a:gd name="connsiteX27" fmla="*/ 294881 w 603288"/>
                  <a:gd name="connsiteY27" fmla="*/ 424736 h 1477108"/>
                  <a:gd name="connsiteX28" fmla="*/ 297586 w 603288"/>
                  <a:gd name="connsiteY28" fmla="*/ 432852 h 1477108"/>
                  <a:gd name="connsiteX29" fmla="*/ 300291 w 603288"/>
                  <a:gd name="connsiteY29" fmla="*/ 449084 h 1477108"/>
                  <a:gd name="connsiteX30" fmla="*/ 311112 w 603288"/>
                  <a:gd name="connsiteY30" fmla="*/ 451789 h 1477108"/>
                  <a:gd name="connsiteX31" fmla="*/ 319228 w 603288"/>
                  <a:gd name="connsiteY31" fmla="*/ 454495 h 1477108"/>
                  <a:gd name="connsiteX32" fmla="*/ 324639 w 603288"/>
                  <a:gd name="connsiteY32" fmla="*/ 486958 h 1477108"/>
                  <a:gd name="connsiteX33" fmla="*/ 327344 w 603288"/>
                  <a:gd name="connsiteY33" fmla="*/ 503190 h 1477108"/>
                  <a:gd name="connsiteX34" fmla="*/ 338166 w 603288"/>
                  <a:gd name="connsiteY34" fmla="*/ 505896 h 1477108"/>
                  <a:gd name="connsiteX35" fmla="*/ 343576 w 603288"/>
                  <a:gd name="connsiteY35" fmla="*/ 543770 h 1477108"/>
                  <a:gd name="connsiteX36" fmla="*/ 346282 w 603288"/>
                  <a:gd name="connsiteY36" fmla="*/ 554592 h 1477108"/>
                  <a:gd name="connsiteX37" fmla="*/ 348987 w 603288"/>
                  <a:gd name="connsiteY37" fmla="*/ 568118 h 1477108"/>
                  <a:gd name="connsiteX38" fmla="*/ 351692 w 603288"/>
                  <a:gd name="connsiteY38" fmla="*/ 576234 h 1477108"/>
                  <a:gd name="connsiteX39" fmla="*/ 359808 w 603288"/>
                  <a:gd name="connsiteY39" fmla="*/ 578939 h 1477108"/>
                  <a:gd name="connsiteX40" fmla="*/ 373335 w 603288"/>
                  <a:gd name="connsiteY40" fmla="*/ 581645 h 1477108"/>
                  <a:gd name="connsiteX41" fmla="*/ 370630 w 603288"/>
                  <a:gd name="connsiteY41" fmla="*/ 611403 h 1477108"/>
                  <a:gd name="connsiteX42" fmla="*/ 367924 w 603288"/>
                  <a:gd name="connsiteY42" fmla="*/ 627635 h 1477108"/>
                  <a:gd name="connsiteX43" fmla="*/ 370630 w 603288"/>
                  <a:gd name="connsiteY43" fmla="*/ 643867 h 1477108"/>
                  <a:gd name="connsiteX44" fmla="*/ 389567 w 603288"/>
                  <a:gd name="connsiteY44" fmla="*/ 646573 h 1477108"/>
                  <a:gd name="connsiteX45" fmla="*/ 397683 w 603288"/>
                  <a:gd name="connsiteY45" fmla="*/ 649278 h 1477108"/>
                  <a:gd name="connsiteX46" fmla="*/ 403094 w 603288"/>
                  <a:gd name="connsiteY46" fmla="*/ 665510 h 1477108"/>
                  <a:gd name="connsiteX47" fmla="*/ 405799 w 603288"/>
                  <a:gd name="connsiteY47" fmla="*/ 733143 h 1477108"/>
                  <a:gd name="connsiteX48" fmla="*/ 416620 w 603288"/>
                  <a:gd name="connsiteY48" fmla="*/ 735848 h 1477108"/>
                  <a:gd name="connsiteX49" fmla="*/ 419325 w 603288"/>
                  <a:gd name="connsiteY49" fmla="*/ 817008 h 1477108"/>
                  <a:gd name="connsiteX50" fmla="*/ 422031 w 603288"/>
                  <a:gd name="connsiteY50" fmla="*/ 827829 h 1477108"/>
                  <a:gd name="connsiteX51" fmla="*/ 438263 w 603288"/>
                  <a:gd name="connsiteY51" fmla="*/ 835945 h 1477108"/>
                  <a:gd name="connsiteX52" fmla="*/ 440968 w 603288"/>
                  <a:gd name="connsiteY52" fmla="*/ 844061 h 1477108"/>
                  <a:gd name="connsiteX53" fmla="*/ 446379 w 603288"/>
                  <a:gd name="connsiteY53" fmla="*/ 890052 h 1477108"/>
                  <a:gd name="connsiteX54" fmla="*/ 449084 w 603288"/>
                  <a:gd name="connsiteY54" fmla="*/ 898168 h 1477108"/>
                  <a:gd name="connsiteX55" fmla="*/ 465316 w 603288"/>
                  <a:gd name="connsiteY55" fmla="*/ 903579 h 1477108"/>
                  <a:gd name="connsiteX56" fmla="*/ 470727 w 603288"/>
                  <a:gd name="connsiteY56" fmla="*/ 919810 h 1477108"/>
                  <a:gd name="connsiteX57" fmla="*/ 473432 w 603288"/>
                  <a:gd name="connsiteY57" fmla="*/ 927926 h 1477108"/>
                  <a:gd name="connsiteX58" fmla="*/ 478843 w 603288"/>
                  <a:gd name="connsiteY58" fmla="*/ 960390 h 1477108"/>
                  <a:gd name="connsiteX59" fmla="*/ 481548 w 603288"/>
                  <a:gd name="connsiteY59" fmla="*/ 976622 h 1477108"/>
                  <a:gd name="connsiteX60" fmla="*/ 484253 w 603288"/>
                  <a:gd name="connsiteY60" fmla="*/ 1011792 h 1477108"/>
                  <a:gd name="connsiteX61" fmla="*/ 495075 w 603288"/>
                  <a:gd name="connsiteY61" fmla="*/ 1014497 h 1477108"/>
                  <a:gd name="connsiteX62" fmla="*/ 497780 w 603288"/>
                  <a:gd name="connsiteY62" fmla="*/ 1076719 h 1477108"/>
                  <a:gd name="connsiteX63" fmla="*/ 500485 w 603288"/>
                  <a:gd name="connsiteY63" fmla="*/ 1092951 h 1477108"/>
                  <a:gd name="connsiteX64" fmla="*/ 514012 w 603288"/>
                  <a:gd name="connsiteY64" fmla="*/ 1095657 h 1477108"/>
                  <a:gd name="connsiteX65" fmla="*/ 522128 w 603288"/>
                  <a:gd name="connsiteY65" fmla="*/ 1101067 h 1477108"/>
                  <a:gd name="connsiteX66" fmla="*/ 522128 w 603288"/>
                  <a:gd name="connsiteY66" fmla="*/ 1168700 h 1477108"/>
                  <a:gd name="connsiteX67" fmla="*/ 549181 w 603288"/>
                  <a:gd name="connsiteY67" fmla="*/ 1182227 h 1477108"/>
                  <a:gd name="connsiteX68" fmla="*/ 546475 w 603288"/>
                  <a:gd name="connsiteY68" fmla="*/ 1290439 h 1477108"/>
                  <a:gd name="connsiteX69" fmla="*/ 573529 w 603288"/>
                  <a:gd name="connsiteY69" fmla="*/ 1295851 h 1477108"/>
                  <a:gd name="connsiteX70" fmla="*/ 578940 w 603288"/>
                  <a:gd name="connsiteY70" fmla="*/ 1374305 h 1477108"/>
                  <a:gd name="connsiteX71" fmla="*/ 597877 w 603288"/>
                  <a:gd name="connsiteY71" fmla="*/ 1382420 h 1477108"/>
                  <a:gd name="connsiteX72" fmla="*/ 603288 w 603288"/>
                  <a:gd name="connsiteY72" fmla="*/ 1477108 h 1477108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1033434 w 1033434"/>
                  <a:gd name="connsiteY7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1033434 w 1033434"/>
                  <a:gd name="connsiteY7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1033434 w 1033434"/>
                  <a:gd name="connsiteY73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1033434 w 1033434"/>
                  <a:gd name="connsiteY73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22225 w 1033434"/>
                  <a:gd name="connsiteY73" fmla="*/ 1479812 h 2464551"/>
                  <a:gd name="connsiteX74" fmla="*/ 1033434 w 1033434"/>
                  <a:gd name="connsiteY7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22225 w 1033434"/>
                  <a:gd name="connsiteY73" fmla="*/ 1479812 h 2464551"/>
                  <a:gd name="connsiteX74" fmla="*/ 1033434 w 1033434"/>
                  <a:gd name="connsiteY7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1033434 w 1033434"/>
                  <a:gd name="connsiteY7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22225 w 1033434"/>
                  <a:gd name="connsiteY74" fmla="*/ 1566382 h 2464551"/>
                  <a:gd name="connsiteX75" fmla="*/ 1033434 w 1033434"/>
                  <a:gd name="connsiteY75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22225 w 1033434"/>
                  <a:gd name="connsiteY74" fmla="*/ 1566382 h 2464551"/>
                  <a:gd name="connsiteX75" fmla="*/ 1033434 w 1033434"/>
                  <a:gd name="connsiteY75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22225 w 1033434"/>
                  <a:gd name="connsiteY74" fmla="*/ 1566382 h 2464551"/>
                  <a:gd name="connsiteX75" fmla="*/ 654689 w 1033434"/>
                  <a:gd name="connsiteY75" fmla="*/ 1579909 h 2464551"/>
                  <a:gd name="connsiteX76" fmla="*/ 1033434 w 1033434"/>
                  <a:gd name="connsiteY76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22225 w 1033434"/>
                  <a:gd name="connsiteY74" fmla="*/ 1566382 h 2464551"/>
                  <a:gd name="connsiteX75" fmla="*/ 654689 w 1033434"/>
                  <a:gd name="connsiteY75" fmla="*/ 1579909 h 2464551"/>
                  <a:gd name="connsiteX76" fmla="*/ 1033434 w 1033434"/>
                  <a:gd name="connsiteY76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22225 w 1033434"/>
                  <a:gd name="connsiteY74" fmla="*/ 1566382 h 2464551"/>
                  <a:gd name="connsiteX75" fmla="*/ 654689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1033434 w 1033434"/>
                  <a:gd name="connsiteY77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22225 w 1033434"/>
                  <a:gd name="connsiteY74" fmla="*/ 1566382 h 2464551"/>
                  <a:gd name="connsiteX75" fmla="*/ 654689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1033434 w 1033434"/>
                  <a:gd name="connsiteY77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54689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1033434 w 1033434"/>
                  <a:gd name="connsiteY77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54689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1033434 w 1033434"/>
                  <a:gd name="connsiteY78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54689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1033434 w 1033434"/>
                  <a:gd name="connsiteY78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1033434 w 1033434"/>
                  <a:gd name="connsiteY78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1033434 w 1033434"/>
                  <a:gd name="connsiteY79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1033434 w 1033434"/>
                  <a:gd name="connsiteY79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1033434 w 1033434"/>
                  <a:gd name="connsiteY80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6090 w 1033434"/>
                  <a:gd name="connsiteY80" fmla="*/ 1812567 h 2464551"/>
                  <a:gd name="connsiteX81" fmla="*/ 1033434 w 1033434"/>
                  <a:gd name="connsiteY81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6090 w 1033434"/>
                  <a:gd name="connsiteY80" fmla="*/ 1812567 h 2464551"/>
                  <a:gd name="connsiteX81" fmla="*/ 1033434 w 1033434"/>
                  <a:gd name="connsiteY81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6090 w 1033434"/>
                  <a:gd name="connsiteY80" fmla="*/ 1812567 h 2464551"/>
                  <a:gd name="connsiteX81" fmla="*/ 1033434 w 1033434"/>
                  <a:gd name="connsiteY81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1033434 w 1033434"/>
                  <a:gd name="connsiteY81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30438 w 1033434"/>
                  <a:gd name="connsiteY81" fmla="*/ 1831504 h 2464551"/>
                  <a:gd name="connsiteX82" fmla="*/ 1033434 w 1033434"/>
                  <a:gd name="connsiteY8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30438 w 1033434"/>
                  <a:gd name="connsiteY81" fmla="*/ 1831504 h 2464551"/>
                  <a:gd name="connsiteX82" fmla="*/ 1033434 w 1033434"/>
                  <a:gd name="connsiteY8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1033434 w 1033434"/>
                  <a:gd name="connsiteY8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1033434 w 1033434"/>
                  <a:gd name="connsiteY83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4786 w 1033434"/>
                  <a:gd name="connsiteY83" fmla="*/ 1904548 h 2464551"/>
                  <a:gd name="connsiteX84" fmla="*/ 1033434 w 1033434"/>
                  <a:gd name="connsiteY8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4786 w 1033434"/>
                  <a:gd name="connsiteY83" fmla="*/ 1904548 h 2464551"/>
                  <a:gd name="connsiteX84" fmla="*/ 1033434 w 1033434"/>
                  <a:gd name="connsiteY8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4786 w 1033434"/>
                  <a:gd name="connsiteY83" fmla="*/ 1904548 h 2464551"/>
                  <a:gd name="connsiteX84" fmla="*/ 1033434 w 1033434"/>
                  <a:gd name="connsiteY8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41259 w 1033434"/>
                  <a:gd name="connsiteY83" fmla="*/ 1891022 h 2464551"/>
                  <a:gd name="connsiteX84" fmla="*/ 1033434 w 1033434"/>
                  <a:gd name="connsiteY8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41259 w 1033434"/>
                  <a:gd name="connsiteY83" fmla="*/ 1891022 h 2464551"/>
                  <a:gd name="connsiteX84" fmla="*/ 754786 w 1033434"/>
                  <a:gd name="connsiteY84" fmla="*/ 1966770 h 2464551"/>
                  <a:gd name="connsiteX85" fmla="*/ 1033434 w 1033434"/>
                  <a:gd name="connsiteY85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41259 w 1033434"/>
                  <a:gd name="connsiteY83" fmla="*/ 1891022 h 2464551"/>
                  <a:gd name="connsiteX84" fmla="*/ 754786 w 1033434"/>
                  <a:gd name="connsiteY84" fmla="*/ 1966770 h 2464551"/>
                  <a:gd name="connsiteX85" fmla="*/ 779134 w 1033434"/>
                  <a:gd name="connsiteY85" fmla="*/ 1977592 h 2464551"/>
                  <a:gd name="connsiteX86" fmla="*/ 1033434 w 1033434"/>
                  <a:gd name="connsiteY86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41259 w 1033434"/>
                  <a:gd name="connsiteY83" fmla="*/ 1891022 h 2464551"/>
                  <a:gd name="connsiteX84" fmla="*/ 754786 w 1033434"/>
                  <a:gd name="connsiteY84" fmla="*/ 1966770 h 2464551"/>
                  <a:gd name="connsiteX85" fmla="*/ 779134 w 1033434"/>
                  <a:gd name="connsiteY85" fmla="*/ 1977592 h 2464551"/>
                  <a:gd name="connsiteX86" fmla="*/ 1033434 w 1033434"/>
                  <a:gd name="connsiteY86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41259 w 1033434"/>
                  <a:gd name="connsiteY83" fmla="*/ 1891022 h 2464551"/>
                  <a:gd name="connsiteX84" fmla="*/ 754786 w 1033434"/>
                  <a:gd name="connsiteY84" fmla="*/ 1966770 h 2464551"/>
                  <a:gd name="connsiteX85" fmla="*/ 779134 w 1033434"/>
                  <a:gd name="connsiteY85" fmla="*/ 1977592 h 2464551"/>
                  <a:gd name="connsiteX86" fmla="*/ 1033434 w 1033434"/>
                  <a:gd name="connsiteY86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41259 w 1033434"/>
                  <a:gd name="connsiteY83" fmla="*/ 1891022 h 2464551"/>
                  <a:gd name="connsiteX84" fmla="*/ 754786 w 1033434"/>
                  <a:gd name="connsiteY84" fmla="*/ 1966770 h 2464551"/>
                  <a:gd name="connsiteX85" fmla="*/ 779134 w 1033434"/>
                  <a:gd name="connsiteY85" fmla="*/ 1977592 h 2464551"/>
                  <a:gd name="connsiteX86" fmla="*/ 773723 w 1033434"/>
                  <a:gd name="connsiteY86" fmla="*/ 2018172 h 2464551"/>
                  <a:gd name="connsiteX87" fmla="*/ 1033434 w 1033434"/>
                  <a:gd name="connsiteY87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41259 w 1033434"/>
                  <a:gd name="connsiteY83" fmla="*/ 1891022 h 2464551"/>
                  <a:gd name="connsiteX84" fmla="*/ 754786 w 1033434"/>
                  <a:gd name="connsiteY84" fmla="*/ 1966770 h 2464551"/>
                  <a:gd name="connsiteX85" fmla="*/ 779134 w 1033434"/>
                  <a:gd name="connsiteY85" fmla="*/ 1977592 h 2464551"/>
                  <a:gd name="connsiteX86" fmla="*/ 773723 w 1033434"/>
                  <a:gd name="connsiteY86" fmla="*/ 2018172 h 2464551"/>
                  <a:gd name="connsiteX87" fmla="*/ 1033434 w 1033434"/>
                  <a:gd name="connsiteY87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41259 w 1033434"/>
                  <a:gd name="connsiteY83" fmla="*/ 1891022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1033434 w 1033434"/>
                  <a:gd name="connsiteY87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1033434 w 1033434"/>
                  <a:gd name="connsiteY87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1033434 w 1033434"/>
                  <a:gd name="connsiteY88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806187 w 1033434"/>
                  <a:gd name="connsiteY88" fmla="*/ 2066867 h 2464551"/>
                  <a:gd name="connsiteX89" fmla="*/ 1033434 w 1033434"/>
                  <a:gd name="connsiteY89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806187 w 1033434"/>
                  <a:gd name="connsiteY88" fmla="*/ 2066867 h 2464551"/>
                  <a:gd name="connsiteX89" fmla="*/ 825124 w 1033434"/>
                  <a:gd name="connsiteY89" fmla="*/ 2077689 h 2464551"/>
                  <a:gd name="connsiteX90" fmla="*/ 1033434 w 1033434"/>
                  <a:gd name="connsiteY90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806187 w 1033434"/>
                  <a:gd name="connsiteY88" fmla="*/ 2066867 h 2464551"/>
                  <a:gd name="connsiteX89" fmla="*/ 825124 w 1033434"/>
                  <a:gd name="connsiteY89" fmla="*/ 2077689 h 2464551"/>
                  <a:gd name="connsiteX90" fmla="*/ 1033434 w 1033434"/>
                  <a:gd name="connsiteY90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806187 w 1033434"/>
                  <a:gd name="connsiteY88" fmla="*/ 2066867 h 2464551"/>
                  <a:gd name="connsiteX89" fmla="*/ 825124 w 1033434"/>
                  <a:gd name="connsiteY89" fmla="*/ 2077689 h 2464551"/>
                  <a:gd name="connsiteX90" fmla="*/ 1033434 w 1033434"/>
                  <a:gd name="connsiteY90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806187 w 1033434"/>
                  <a:gd name="connsiteY88" fmla="*/ 2066867 h 2464551"/>
                  <a:gd name="connsiteX89" fmla="*/ 825124 w 1033434"/>
                  <a:gd name="connsiteY89" fmla="*/ 2077689 h 2464551"/>
                  <a:gd name="connsiteX90" fmla="*/ 1033434 w 1033434"/>
                  <a:gd name="connsiteY90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806187 w 1033434"/>
                  <a:gd name="connsiteY88" fmla="*/ 2066867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1033434 w 1033434"/>
                  <a:gd name="connsiteY91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806187 w 1033434"/>
                  <a:gd name="connsiteY88" fmla="*/ 2066867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1356 w 1033434"/>
                  <a:gd name="connsiteY91" fmla="*/ 2120974 h 2464551"/>
                  <a:gd name="connsiteX92" fmla="*/ 1033434 w 1033434"/>
                  <a:gd name="connsiteY9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806187 w 1033434"/>
                  <a:gd name="connsiteY88" fmla="*/ 2066867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1356 w 1033434"/>
                  <a:gd name="connsiteY91" fmla="*/ 2120974 h 2464551"/>
                  <a:gd name="connsiteX92" fmla="*/ 1033434 w 1033434"/>
                  <a:gd name="connsiteY9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5366 w 1033434"/>
                  <a:gd name="connsiteY88" fmla="*/ 2066867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1356 w 1033434"/>
                  <a:gd name="connsiteY91" fmla="*/ 2120974 h 2464551"/>
                  <a:gd name="connsiteX92" fmla="*/ 1033434 w 1033434"/>
                  <a:gd name="connsiteY9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5366 w 1033434"/>
                  <a:gd name="connsiteY88" fmla="*/ 2066867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1356 w 1033434"/>
                  <a:gd name="connsiteY91" fmla="*/ 2120974 h 2464551"/>
                  <a:gd name="connsiteX92" fmla="*/ 1033434 w 1033434"/>
                  <a:gd name="connsiteY9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1356 w 1033434"/>
                  <a:gd name="connsiteY91" fmla="*/ 2120974 h 2464551"/>
                  <a:gd name="connsiteX92" fmla="*/ 1033434 w 1033434"/>
                  <a:gd name="connsiteY9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1356 w 1033434"/>
                  <a:gd name="connsiteY91" fmla="*/ 2120974 h 2464551"/>
                  <a:gd name="connsiteX92" fmla="*/ 971212 w 1033434"/>
                  <a:gd name="connsiteY92" fmla="*/ 2126385 h 2464551"/>
                  <a:gd name="connsiteX93" fmla="*/ 1033434 w 1033434"/>
                  <a:gd name="connsiteY93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1356 w 1033434"/>
                  <a:gd name="connsiteY91" fmla="*/ 2120974 h 2464551"/>
                  <a:gd name="connsiteX92" fmla="*/ 852178 w 1033434"/>
                  <a:gd name="connsiteY92" fmla="*/ 2185902 h 2464551"/>
                  <a:gd name="connsiteX93" fmla="*/ 971212 w 1033434"/>
                  <a:gd name="connsiteY93" fmla="*/ 2126385 h 2464551"/>
                  <a:gd name="connsiteX94" fmla="*/ 1033434 w 1033434"/>
                  <a:gd name="connsiteY9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1356 w 1033434"/>
                  <a:gd name="connsiteY91" fmla="*/ 2120974 h 2464551"/>
                  <a:gd name="connsiteX92" fmla="*/ 852178 w 1033434"/>
                  <a:gd name="connsiteY92" fmla="*/ 2185902 h 2464551"/>
                  <a:gd name="connsiteX93" fmla="*/ 971212 w 1033434"/>
                  <a:gd name="connsiteY93" fmla="*/ 2126385 h 2464551"/>
                  <a:gd name="connsiteX94" fmla="*/ 1033434 w 1033434"/>
                  <a:gd name="connsiteY9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1356 w 1033434"/>
                  <a:gd name="connsiteY91" fmla="*/ 2120974 h 2464551"/>
                  <a:gd name="connsiteX92" fmla="*/ 852178 w 1033434"/>
                  <a:gd name="connsiteY92" fmla="*/ 2199429 h 2464551"/>
                  <a:gd name="connsiteX93" fmla="*/ 971212 w 1033434"/>
                  <a:gd name="connsiteY93" fmla="*/ 2126385 h 2464551"/>
                  <a:gd name="connsiteX94" fmla="*/ 1033434 w 1033434"/>
                  <a:gd name="connsiteY9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4062 w 1033434"/>
                  <a:gd name="connsiteY91" fmla="*/ 2126384 h 2464551"/>
                  <a:gd name="connsiteX92" fmla="*/ 852178 w 1033434"/>
                  <a:gd name="connsiteY92" fmla="*/ 2199429 h 2464551"/>
                  <a:gd name="connsiteX93" fmla="*/ 971212 w 1033434"/>
                  <a:gd name="connsiteY93" fmla="*/ 2126385 h 2464551"/>
                  <a:gd name="connsiteX94" fmla="*/ 1033434 w 1033434"/>
                  <a:gd name="connsiteY9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57588 w 1033434"/>
                  <a:gd name="connsiteY91" fmla="*/ 2131795 h 2464551"/>
                  <a:gd name="connsiteX92" fmla="*/ 852178 w 1033434"/>
                  <a:gd name="connsiteY92" fmla="*/ 2199429 h 2464551"/>
                  <a:gd name="connsiteX93" fmla="*/ 971212 w 1033434"/>
                  <a:gd name="connsiteY93" fmla="*/ 2126385 h 2464551"/>
                  <a:gd name="connsiteX94" fmla="*/ 1033434 w 1033434"/>
                  <a:gd name="connsiteY9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57588 w 1033434"/>
                  <a:gd name="connsiteY91" fmla="*/ 2131795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971212 w 1033434"/>
                  <a:gd name="connsiteY94" fmla="*/ 2126385 h 2464551"/>
                  <a:gd name="connsiteX95" fmla="*/ 1033434 w 1033434"/>
                  <a:gd name="connsiteY95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57588 w 1033434"/>
                  <a:gd name="connsiteY91" fmla="*/ 2131795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1033434 w 1033434"/>
                  <a:gd name="connsiteY95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57588 w 1033434"/>
                  <a:gd name="connsiteY91" fmla="*/ 2131795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1033434 w 1033434"/>
                  <a:gd name="connsiteY96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57588 w 1033434"/>
                  <a:gd name="connsiteY91" fmla="*/ 2131795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1033434 w 1033434"/>
                  <a:gd name="connsiteY97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57588 w 1033434"/>
                  <a:gd name="connsiteY91" fmla="*/ 2131795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1033434 w 1033434"/>
                  <a:gd name="connsiteY98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57588 w 1033434"/>
                  <a:gd name="connsiteY91" fmla="*/ 2131795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1033434 w 1033434"/>
                  <a:gd name="connsiteY98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1033434 w 1033434"/>
                  <a:gd name="connsiteY98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1033434 w 1033434"/>
                  <a:gd name="connsiteY98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1033434 w 1033434"/>
                  <a:gd name="connsiteY98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1033434 w 1033434"/>
                  <a:gd name="connsiteY99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1033434 w 1033434"/>
                  <a:gd name="connsiteY100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1033434 w 1033434"/>
                  <a:gd name="connsiteY100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957685 w 1033434"/>
                  <a:gd name="connsiteY100" fmla="*/ 2364453 h 2464551"/>
                  <a:gd name="connsiteX101" fmla="*/ 1033434 w 1033434"/>
                  <a:gd name="connsiteY101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957685 w 1033434"/>
                  <a:gd name="connsiteY100" fmla="*/ 2364453 h 2464551"/>
                  <a:gd name="connsiteX101" fmla="*/ 979328 w 1033434"/>
                  <a:gd name="connsiteY101" fmla="*/ 2369864 h 2464551"/>
                  <a:gd name="connsiteX102" fmla="*/ 1033434 w 1033434"/>
                  <a:gd name="connsiteY10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957685 w 1033434"/>
                  <a:gd name="connsiteY100" fmla="*/ 2364453 h 2464551"/>
                  <a:gd name="connsiteX101" fmla="*/ 979328 w 1033434"/>
                  <a:gd name="connsiteY101" fmla="*/ 2369864 h 2464551"/>
                  <a:gd name="connsiteX102" fmla="*/ 984739 w 1033434"/>
                  <a:gd name="connsiteY102" fmla="*/ 2413149 h 2464551"/>
                  <a:gd name="connsiteX103" fmla="*/ 1033434 w 1033434"/>
                  <a:gd name="connsiteY103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957685 w 1033434"/>
                  <a:gd name="connsiteY100" fmla="*/ 2364453 h 2464551"/>
                  <a:gd name="connsiteX101" fmla="*/ 979328 w 1033434"/>
                  <a:gd name="connsiteY101" fmla="*/ 2369864 h 2464551"/>
                  <a:gd name="connsiteX102" fmla="*/ 984739 w 1033434"/>
                  <a:gd name="connsiteY102" fmla="*/ 2413149 h 2464551"/>
                  <a:gd name="connsiteX103" fmla="*/ 1000970 w 1033434"/>
                  <a:gd name="connsiteY103" fmla="*/ 2423970 h 2464551"/>
                  <a:gd name="connsiteX104" fmla="*/ 1033434 w 1033434"/>
                  <a:gd name="connsiteY10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9279 w 1033434"/>
                  <a:gd name="connsiteY75" fmla="*/ 157449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957685 w 1033434"/>
                  <a:gd name="connsiteY100" fmla="*/ 2364453 h 2464551"/>
                  <a:gd name="connsiteX101" fmla="*/ 979328 w 1033434"/>
                  <a:gd name="connsiteY101" fmla="*/ 2369864 h 2464551"/>
                  <a:gd name="connsiteX102" fmla="*/ 984739 w 1033434"/>
                  <a:gd name="connsiteY102" fmla="*/ 2413149 h 2464551"/>
                  <a:gd name="connsiteX103" fmla="*/ 1000970 w 1033434"/>
                  <a:gd name="connsiteY103" fmla="*/ 2423970 h 2464551"/>
                  <a:gd name="connsiteX104" fmla="*/ 1033434 w 1033434"/>
                  <a:gd name="connsiteY10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9279 w 1033434"/>
                  <a:gd name="connsiteY75" fmla="*/ 1574499 h 2464551"/>
                  <a:gd name="connsiteX76" fmla="*/ 646573 w 1033434"/>
                  <a:gd name="connsiteY76" fmla="*/ 1642131 h 2464551"/>
                  <a:gd name="connsiteX77" fmla="*/ 668215 w 1033434"/>
                  <a:gd name="connsiteY77" fmla="*/ 1642132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957685 w 1033434"/>
                  <a:gd name="connsiteY100" fmla="*/ 2364453 h 2464551"/>
                  <a:gd name="connsiteX101" fmla="*/ 979328 w 1033434"/>
                  <a:gd name="connsiteY101" fmla="*/ 2369864 h 2464551"/>
                  <a:gd name="connsiteX102" fmla="*/ 984739 w 1033434"/>
                  <a:gd name="connsiteY102" fmla="*/ 2413149 h 2464551"/>
                  <a:gd name="connsiteX103" fmla="*/ 1000970 w 1033434"/>
                  <a:gd name="connsiteY103" fmla="*/ 2423970 h 2464551"/>
                  <a:gd name="connsiteX104" fmla="*/ 1033434 w 1033434"/>
                  <a:gd name="connsiteY10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9279 w 1033434"/>
                  <a:gd name="connsiteY75" fmla="*/ 1574499 h 2464551"/>
                  <a:gd name="connsiteX76" fmla="*/ 646573 w 1033434"/>
                  <a:gd name="connsiteY76" fmla="*/ 1642131 h 2464551"/>
                  <a:gd name="connsiteX77" fmla="*/ 668215 w 1033434"/>
                  <a:gd name="connsiteY77" fmla="*/ 1642132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957685 w 1033434"/>
                  <a:gd name="connsiteY100" fmla="*/ 2364453 h 2464551"/>
                  <a:gd name="connsiteX101" fmla="*/ 979328 w 1033434"/>
                  <a:gd name="connsiteY101" fmla="*/ 2369864 h 2464551"/>
                  <a:gd name="connsiteX102" fmla="*/ 984739 w 1033434"/>
                  <a:gd name="connsiteY102" fmla="*/ 2413149 h 2464551"/>
                  <a:gd name="connsiteX103" fmla="*/ 1000970 w 1033434"/>
                  <a:gd name="connsiteY103" fmla="*/ 2423970 h 2464551"/>
                  <a:gd name="connsiteX104" fmla="*/ 1033434 w 1033434"/>
                  <a:gd name="connsiteY10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9279 w 1033434"/>
                  <a:gd name="connsiteY75" fmla="*/ 1574499 h 2464551"/>
                  <a:gd name="connsiteX76" fmla="*/ 646573 w 1033434"/>
                  <a:gd name="connsiteY76" fmla="*/ 1642131 h 2464551"/>
                  <a:gd name="connsiteX77" fmla="*/ 668215 w 1033434"/>
                  <a:gd name="connsiteY77" fmla="*/ 1642132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957685 w 1033434"/>
                  <a:gd name="connsiteY100" fmla="*/ 2364453 h 2464551"/>
                  <a:gd name="connsiteX101" fmla="*/ 979328 w 1033434"/>
                  <a:gd name="connsiteY101" fmla="*/ 2369864 h 2464551"/>
                  <a:gd name="connsiteX102" fmla="*/ 984739 w 1033434"/>
                  <a:gd name="connsiteY102" fmla="*/ 2413149 h 2464551"/>
                  <a:gd name="connsiteX103" fmla="*/ 1003676 w 1033434"/>
                  <a:gd name="connsiteY103" fmla="*/ 2421265 h 2464551"/>
                  <a:gd name="connsiteX104" fmla="*/ 1033434 w 1033434"/>
                  <a:gd name="connsiteY10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9279 w 1033434"/>
                  <a:gd name="connsiteY75" fmla="*/ 1574499 h 2464551"/>
                  <a:gd name="connsiteX76" fmla="*/ 646573 w 1033434"/>
                  <a:gd name="connsiteY76" fmla="*/ 1642131 h 2464551"/>
                  <a:gd name="connsiteX77" fmla="*/ 668215 w 1033434"/>
                  <a:gd name="connsiteY77" fmla="*/ 1642132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957685 w 1033434"/>
                  <a:gd name="connsiteY100" fmla="*/ 2364453 h 2464551"/>
                  <a:gd name="connsiteX101" fmla="*/ 979328 w 1033434"/>
                  <a:gd name="connsiteY101" fmla="*/ 2369864 h 2464551"/>
                  <a:gd name="connsiteX102" fmla="*/ 984739 w 1033434"/>
                  <a:gd name="connsiteY102" fmla="*/ 2413149 h 2464551"/>
                  <a:gd name="connsiteX103" fmla="*/ 1003676 w 1033434"/>
                  <a:gd name="connsiteY103" fmla="*/ 2421265 h 2464551"/>
                  <a:gd name="connsiteX104" fmla="*/ 1006381 w 1033434"/>
                  <a:gd name="connsiteY104" fmla="*/ 2434792 h 2464551"/>
                  <a:gd name="connsiteX105" fmla="*/ 1033434 w 1033434"/>
                  <a:gd name="connsiteY105" fmla="*/ 2464551 h 2464551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11695 w 1028024"/>
                  <a:gd name="connsiteY96" fmla="*/ 2296820 h 2442908"/>
                  <a:gd name="connsiteX97" fmla="*/ 933337 w 1028024"/>
                  <a:gd name="connsiteY97" fmla="*/ 2294115 h 2442908"/>
                  <a:gd name="connsiteX98" fmla="*/ 936043 w 1028024"/>
                  <a:gd name="connsiteY98" fmla="*/ 2315757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11695 w 1028024"/>
                  <a:gd name="connsiteY96" fmla="*/ 2296820 h 2442908"/>
                  <a:gd name="connsiteX97" fmla="*/ 933337 w 1028024"/>
                  <a:gd name="connsiteY97" fmla="*/ 2294115 h 2442908"/>
                  <a:gd name="connsiteX98" fmla="*/ 936043 w 1028024"/>
                  <a:gd name="connsiteY98" fmla="*/ 2315757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11695 w 1028024"/>
                  <a:gd name="connsiteY96" fmla="*/ 2296820 h 2442908"/>
                  <a:gd name="connsiteX97" fmla="*/ 933337 w 1028024"/>
                  <a:gd name="connsiteY97" fmla="*/ 2294115 h 2442908"/>
                  <a:gd name="connsiteX98" fmla="*/ 936043 w 1028024"/>
                  <a:gd name="connsiteY98" fmla="*/ 2315757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06285 w 1028024"/>
                  <a:gd name="connsiteY96" fmla="*/ 2285999 h 2442908"/>
                  <a:gd name="connsiteX97" fmla="*/ 933337 w 1028024"/>
                  <a:gd name="connsiteY97" fmla="*/ 2294115 h 2442908"/>
                  <a:gd name="connsiteX98" fmla="*/ 936043 w 1028024"/>
                  <a:gd name="connsiteY98" fmla="*/ 2315757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06285 w 1028024"/>
                  <a:gd name="connsiteY96" fmla="*/ 2285999 h 2442908"/>
                  <a:gd name="connsiteX97" fmla="*/ 933337 w 1028024"/>
                  <a:gd name="connsiteY97" fmla="*/ 2294115 h 2442908"/>
                  <a:gd name="connsiteX98" fmla="*/ 936043 w 1028024"/>
                  <a:gd name="connsiteY98" fmla="*/ 2315757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06285 w 1028024"/>
                  <a:gd name="connsiteY96" fmla="*/ 2285999 h 2442908"/>
                  <a:gd name="connsiteX97" fmla="*/ 933337 w 1028024"/>
                  <a:gd name="connsiteY97" fmla="*/ 2294115 h 2442908"/>
                  <a:gd name="connsiteX98" fmla="*/ 936043 w 1028024"/>
                  <a:gd name="connsiteY98" fmla="*/ 2315757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06285 w 1028024"/>
                  <a:gd name="connsiteY96" fmla="*/ 2285999 h 2442908"/>
                  <a:gd name="connsiteX97" fmla="*/ 933337 w 1028024"/>
                  <a:gd name="connsiteY97" fmla="*/ 2294115 h 2442908"/>
                  <a:gd name="connsiteX98" fmla="*/ 936043 w 1028024"/>
                  <a:gd name="connsiteY98" fmla="*/ 2315757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06285 w 1028024"/>
                  <a:gd name="connsiteY96" fmla="*/ 2285999 h 2442908"/>
                  <a:gd name="connsiteX97" fmla="*/ 933337 w 1028024"/>
                  <a:gd name="connsiteY97" fmla="*/ 2294115 h 2442908"/>
                  <a:gd name="connsiteX98" fmla="*/ 902705 w 1028024"/>
                  <a:gd name="connsiteY98" fmla="*/ 2322901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06285 w 1028024"/>
                  <a:gd name="connsiteY96" fmla="*/ 2285999 h 2442908"/>
                  <a:gd name="connsiteX97" fmla="*/ 933337 w 1028024"/>
                  <a:gd name="connsiteY97" fmla="*/ 2294115 h 2442908"/>
                  <a:gd name="connsiteX98" fmla="*/ 902705 w 1028024"/>
                  <a:gd name="connsiteY98" fmla="*/ 2322901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06285 w 1028024"/>
                  <a:gd name="connsiteY96" fmla="*/ 2285999 h 2442908"/>
                  <a:gd name="connsiteX97" fmla="*/ 933337 w 1028024"/>
                  <a:gd name="connsiteY97" fmla="*/ 2294115 h 2442908"/>
                  <a:gd name="connsiteX98" fmla="*/ 926517 w 1028024"/>
                  <a:gd name="connsiteY98" fmla="*/ 2325282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06285 w 1028024"/>
                  <a:gd name="connsiteY96" fmla="*/ 2285999 h 2442908"/>
                  <a:gd name="connsiteX97" fmla="*/ 933337 w 1028024"/>
                  <a:gd name="connsiteY97" fmla="*/ 2294115 h 2442908"/>
                  <a:gd name="connsiteX98" fmla="*/ 926517 w 1028024"/>
                  <a:gd name="connsiteY98" fmla="*/ 2320520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1028024" h="2442908">
                    <a:moveTo>
                      <a:pt x="0" y="0"/>
                    </a:moveTo>
                    <a:cubicBezTo>
                      <a:pt x="12471" y="7482"/>
                      <a:pt x="20894" y="11049"/>
                      <a:pt x="29759" y="24348"/>
                    </a:cubicBezTo>
                    <a:cubicBezTo>
                      <a:pt x="31562" y="27053"/>
                      <a:pt x="32870" y="30165"/>
                      <a:pt x="35169" y="32464"/>
                    </a:cubicBezTo>
                    <a:cubicBezTo>
                      <a:pt x="37468" y="34763"/>
                      <a:pt x="40855" y="35714"/>
                      <a:pt x="43285" y="37874"/>
                    </a:cubicBezTo>
                    <a:cubicBezTo>
                      <a:pt x="49004" y="42958"/>
                      <a:pt x="54106" y="48695"/>
                      <a:pt x="59517" y="54106"/>
                    </a:cubicBezTo>
                    <a:cubicBezTo>
                      <a:pt x="77553" y="72142"/>
                      <a:pt x="51401" y="53204"/>
                      <a:pt x="73044" y="67633"/>
                    </a:cubicBezTo>
                    <a:lnTo>
                      <a:pt x="83865" y="83865"/>
                    </a:lnTo>
                    <a:lnTo>
                      <a:pt x="89276" y="91981"/>
                    </a:lnTo>
                    <a:cubicBezTo>
                      <a:pt x="90178" y="94686"/>
                      <a:pt x="89965" y="98081"/>
                      <a:pt x="91981" y="100097"/>
                    </a:cubicBezTo>
                    <a:cubicBezTo>
                      <a:pt x="93997" y="102113"/>
                      <a:pt x="97331" y="102110"/>
                      <a:pt x="100097" y="102802"/>
                    </a:cubicBezTo>
                    <a:cubicBezTo>
                      <a:pt x="104558" y="103917"/>
                      <a:pt x="109115" y="104606"/>
                      <a:pt x="113624" y="105508"/>
                    </a:cubicBezTo>
                    <a:cubicBezTo>
                      <a:pt x="114526" y="110017"/>
                      <a:pt x="115792" y="114468"/>
                      <a:pt x="116329" y="119034"/>
                    </a:cubicBezTo>
                    <a:cubicBezTo>
                      <a:pt x="117598" y="129818"/>
                      <a:pt x="112853" y="142570"/>
                      <a:pt x="119034" y="151498"/>
                    </a:cubicBezTo>
                    <a:cubicBezTo>
                      <a:pt x="123172" y="157476"/>
                      <a:pt x="133463" y="153301"/>
                      <a:pt x="140677" y="154203"/>
                    </a:cubicBezTo>
                    <a:cubicBezTo>
                      <a:pt x="141039" y="155650"/>
                      <a:pt x="144533" y="170809"/>
                      <a:pt x="146088" y="173141"/>
                    </a:cubicBezTo>
                    <a:cubicBezTo>
                      <a:pt x="148210" y="176324"/>
                      <a:pt x="151021" y="179135"/>
                      <a:pt x="154204" y="181257"/>
                    </a:cubicBezTo>
                    <a:cubicBezTo>
                      <a:pt x="156577" y="182839"/>
                      <a:pt x="159615" y="183060"/>
                      <a:pt x="162320" y="183962"/>
                    </a:cubicBezTo>
                    <a:cubicBezTo>
                      <a:pt x="167550" y="199655"/>
                      <a:pt x="162860" y="200013"/>
                      <a:pt x="175846" y="202899"/>
                    </a:cubicBezTo>
                    <a:cubicBezTo>
                      <a:pt x="181201" y="204089"/>
                      <a:pt x="186667" y="204703"/>
                      <a:pt x="192078" y="205605"/>
                    </a:cubicBezTo>
                    <a:cubicBezTo>
                      <a:pt x="192980" y="221837"/>
                      <a:pt x="188474" y="239317"/>
                      <a:pt x="194783" y="254300"/>
                    </a:cubicBezTo>
                    <a:cubicBezTo>
                      <a:pt x="197258" y="260177"/>
                      <a:pt x="209663" y="246635"/>
                      <a:pt x="213721" y="257006"/>
                    </a:cubicBezTo>
                    <a:cubicBezTo>
                      <a:pt x="217779" y="267377"/>
                      <a:pt x="217328" y="296685"/>
                      <a:pt x="219131" y="316524"/>
                    </a:cubicBezTo>
                    <a:cubicBezTo>
                      <a:pt x="221682" y="317799"/>
                      <a:pt x="229953" y="315621"/>
                      <a:pt x="232658" y="316523"/>
                    </a:cubicBezTo>
                    <a:cubicBezTo>
                      <a:pt x="236716" y="325541"/>
                      <a:pt x="236265" y="359357"/>
                      <a:pt x="243479" y="370629"/>
                    </a:cubicBezTo>
                    <a:cubicBezTo>
                      <a:pt x="250693" y="381901"/>
                      <a:pt x="270081" y="380549"/>
                      <a:pt x="275943" y="384156"/>
                    </a:cubicBezTo>
                    <a:cubicBezTo>
                      <a:pt x="281805" y="387763"/>
                      <a:pt x="277264" y="389779"/>
                      <a:pt x="278649" y="392272"/>
                    </a:cubicBezTo>
                    <a:cubicBezTo>
                      <a:pt x="281807" y="397956"/>
                      <a:pt x="289470" y="408504"/>
                      <a:pt x="289470" y="408504"/>
                    </a:cubicBezTo>
                    <a:lnTo>
                      <a:pt x="294881" y="424736"/>
                    </a:lnTo>
                    <a:cubicBezTo>
                      <a:pt x="295783" y="427441"/>
                      <a:pt x="297117" y="430039"/>
                      <a:pt x="297586" y="432852"/>
                    </a:cubicBezTo>
                    <a:cubicBezTo>
                      <a:pt x="298488" y="438263"/>
                      <a:pt x="297103" y="444620"/>
                      <a:pt x="300291" y="449084"/>
                    </a:cubicBezTo>
                    <a:cubicBezTo>
                      <a:pt x="302452" y="452109"/>
                      <a:pt x="307537" y="450768"/>
                      <a:pt x="311112" y="451789"/>
                    </a:cubicBezTo>
                    <a:cubicBezTo>
                      <a:pt x="313854" y="452572"/>
                      <a:pt x="316523" y="453593"/>
                      <a:pt x="319228" y="454495"/>
                    </a:cubicBezTo>
                    <a:cubicBezTo>
                      <a:pt x="324869" y="471410"/>
                      <a:pt x="320613" y="456758"/>
                      <a:pt x="324639" y="486958"/>
                    </a:cubicBezTo>
                    <a:cubicBezTo>
                      <a:pt x="325364" y="492395"/>
                      <a:pt x="324156" y="498726"/>
                      <a:pt x="327344" y="503190"/>
                    </a:cubicBezTo>
                    <a:cubicBezTo>
                      <a:pt x="329505" y="506216"/>
                      <a:pt x="334559" y="504994"/>
                      <a:pt x="338166" y="505896"/>
                    </a:cubicBezTo>
                    <a:lnTo>
                      <a:pt x="343576" y="543770"/>
                    </a:lnTo>
                    <a:cubicBezTo>
                      <a:pt x="344305" y="547416"/>
                      <a:pt x="345475" y="550962"/>
                      <a:pt x="346282" y="554592"/>
                    </a:cubicBezTo>
                    <a:cubicBezTo>
                      <a:pt x="347279" y="559080"/>
                      <a:pt x="347872" y="563657"/>
                      <a:pt x="348987" y="568118"/>
                    </a:cubicBezTo>
                    <a:cubicBezTo>
                      <a:pt x="349679" y="570885"/>
                      <a:pt x="349676" y="574218"/>
                      <a:pt x="351692" y="576234"/>
                    </a:cubicBezTo>
                    <a:cubicBezTo>
                      <a:pt x="353708" y="578250"/>
                      <a:pt x="357042" y="578247"/>
                      <a:pt x="359808" y="578939"/>
                    </a:cubicBezTo>
                    <a:cubicBezTo>
                      <a:pt x="364269" y="580054"/>
                      <a:pt x="368826" y="580743"/>
                      <a:pt x="373335" y="581645"/>
                    </a:cubicBezTo>
                    <a:cubicBezTo>
                      <a:pt x="372433" y="591564"/>
                      <a:pt x="371794" y="601511"/>
                      <a:pt x="370630" y="611403"/>
                    </a:cubicBezTo>
                    <a:cubicBezTo>
                      <a:pt x="369989" y="616851"/>
                      <a:pt x="367924" y="622150"/>
                      <a:pt x="367924" y="627635"/>
                    </a:cubicBezTo>
                    <a:cubicBezTo>
                      <a:pt x="367924" y="633120"/>
                      <a:pt x="366502" y="640255"/>
                      <a:pt x="370630" y="643867"/>
                    </a:cubicBezTo>
                    <a:cubicBezTo>
                      <a:pt x="375429" y="648066"/>
                      <a:pt x="383255" y="645671"/>
                      <a:pt x="389567" y="646573"/>
                    </a:cubicBezTo>
                    <a:cubicBezTo>
                      <a:pt x="392272" y="647475"/>
                      <a:pt x="396025" y="646958"/>
                      <a:pt x="397683" y="649278"/>
                    </a:cubicBezTo>
                    <a:cubicBezTo>
                      <a:pt x="400998" y="653919"/>
                      <a:pt x="403094" y="665510"/>
                      <a:pt x="403094" y="665510"/>
                    </a:cubicBezTo>
                    <a:cubicBezTo>
                      <a:pt x="403996" y="688054"/>
                      <a:pt x="401538" y="710987"/>
                      <a:pt x="405799" y="733143"/>
                    </a:cubicBezTo>
                    <a:cubicBezTo>
                      <a:pt x="406501" y="736794"/>
                      <a:pt x="416028" y="732177"/>
                      <a:pt x="416620" y="735848"/>
                    </a:cubicBezTo>
                    <a:cubicBezTo>
                      <a:pt x="420930" y="762571"/>
                      <a:pt x="417735" y="789986"/>
                      <a:pt x="419325" y="817008"/>
                    </a:cubicBezTo>
                    <a:cubicBezTo>
                      <a:pt x="419543" y="820720"/>
                      <a:pt x="419968" y="824735"/>
                      <a:pt x="422031" y="827829"/>
                    </a:cubicBezTo>
                    <a:cubicBezTo>
                      <a:pt x="425029" y="832325"/>
                      <a:pt x="433632" y="834402"/>
                      <a:pt x="438263" y="835945"/>
                    </a:cubicBezTo>
                    <a:cubicBezTo>
                      <a:pt x="439165" y="838650"/>
                      <a:pt x="440591" y="841234"/>
                      <a:pt x="440968" y="844061"/>
                    </a:cubicBezTo>
                    <a:cubicBezTo>
                      <a:pt x="444764" y="872534"/>
                      <a:pt x="441243" y="869508"/>
                      <a:pt x="446379" y="890052"/>
                    </a:cubicBezTo>
                    <a:cubicBezTo>
                      <a:pt x="447071" y="892818"/>
                      <a:pt x="446764" y="896510"/>
                      <a:pt x="449084" y="898168"/>
                    </a:cubicBezTo>
                    <a:cubicBezTo>
                      <a:pt x="453725" y="901483"/>
                      <a:pt x="465316" y="903579"/>
                      <a:pt x="465316" y="903579"/>
                    </a:cubicBezTo>
                    <a:lnTo>
                      <a:pt x="470727" y="919810"/>
                    </a:lnTo>
                    <a:cubicBezTo>
                      <a:pt x="471629" y="922515"/>
                      <a:pt x="472963" y="925113"/>
                      <a:pt x="473432" y="927926"/>
                    </a:cubicBezTo>
                    <a:lnTo>
                      <a:pt x="478843" y="960390"/>
                    </a:lnTo>
                    <a:lnTo>
                      <a:pt x="481548" y="976622"/>
                    </a:lnTo>
                    <a:cubicBezTo>
                      <a:pt x="482450" y="988345"/>
                      <a:pt x="480298" y="1000719"/>
                      <a:pt x="484253" y="1011792"/>
                    </a:cubicBezTo>
                    <a:cubicBezTo>
                      <a:pt x="485504" y="1015294"/>
                      <a:pt x="494317" y="1010857"/>
                      <a:pt x="495075" y="1014497"/>
                    </a:cubicBezTo>
                    <a:cubicBezTo>
                      <a:pt x="499309" y="1034821"/>
                      <a:pt x="496352" y="1056008"/>
                      <a:pt x="497780" y="1076719"/>
                    </a:cubicBezTo>
                    <a:cubicBezTo>
                      <a:pt x="498157" y="1082191"/>
                      <a:pt x="496915" y="1088786"/>
                      <a:pt x="500485" y="1092951"/>
                    </a:cubicBezTo>
                    <a:cubicBezTo>
                      <a:pt x="503477" y="1096442"/>
                      <a:pt x="509503" y="1094755"/>
                      <a:pt x="514012" y="1095657"/>
                    </a:cubicBezTo>
                    <a:cubicBezTo>
                      <a:pt x="516717" y="1097460"/>
                      <a:pt x="520775" y="1088893"/>
                      <a:pt x="522128" y="1101067"/>
                    </a:cubicBezTo>
                    <a:lnTo>
                      <a:pt x="522128" y="1168700"/>
                    </a:lnTo>
                    <a:cubicBezTo>
                      <a:pt x="526637" y="1182227"/>
                      <a:pt x="546476" y="1161937"/>
                      <a:pt x="549181" y="1182227"/>
                    </a:cubicBezTo>
                    <a:lnTo>
                      <a:pt x="546475" y="1290439"/>
                    </a:lnTo>
                    <a:lnTo>
                      <a:pt x="573529" y="1295851"/>
                    </a:lnTo>
                    <a:cubicBezTo>
                      <a:pt x="575333" y="1322002"/>
                      <a:pt x="574882" y="1359877"/>
                      <a:pt x="578940" y="1374305"/>
                    </a:cubicBezTo>
                    <a:lnTo>
                      <a:pt x="597877" y="1382420"/>
                    </a:lnTo>
                    <a:lnTo>
                      <a:pt x="597877" y="1463580"/>
                    </a:lnTo>
                    <a:lnTo>
                      <a:pt x="616814" y="1466286"/>
                    </a:lnTo>
                    <a:cubicBezTo>
                      <a:pt x="617716" y="1502357"/>
                      <a:pt x="618617" y="1538427"/>
                      <a:pt x="619519" y="1574498"/>
                    </a:cubicBezTo>
                    <a:lnTo>
                      <a:pt x="649279" y="1574499"/>
                    </a:lnTo>
                    <a:lnTo>
                      <a:pt x="646573" y="1642131"/>
                    </a:lnTo>
                    <a:lnTo>
                      <a:pt x="668215" y="1642132"/>
                    </a:lnTo>
                    <a:cubicBezTo>
                      <a:pt x="669117" y="1672792"/>
                      <a:pt x="675429" y="1714274"/>
                      <a:pt x="676331" y="1744934"/>
                    </a:cubicBezTo>
                    <a:lnTo>
                      <a:pt x="700679" y="1750344"/>
                    </a:lnTo>
                    <a:lnTo>
                      <a:pt x="700679" y="1817978"/>
                    </a:lnTo>
                    <a:lnTo>
                      <a:pt x="719617" y="1820683"/>
                    </a:lnTo>
                    <a:lnTo>
                      <a:pt x="725027" y="1888316"/>
                    </a:lnTo>
                    <a:lnTo>
                      <a:pt x="752080" y="1896433"/>
                    </a:lnTo>
                    <a:lnTo>
                      <a:pt x="754786" y="1966770"/>
                    </a:lnTo>
                    <a:lnTo>
                      <a:pt x="776428" y="1964066"/>
                    </a:lnTo>
                    <a:lnTo>
                      <a:pt x="773723" y="2018172"/>
                    </a:lnTo>
                    <a:lnTo>
                      <a:pt x="798071" y="2026288"/>
                    </a:lnTo>
                    <a:lnTo>
                      <a:pt x="798071" y="2077688"/>
                    </a:lnTo>
                    <a:lnTo>
                      <a:pt x="825124" y="2077689"/>
                    </a:lnTo>
                    <a:lnTo>
                      <a:pt x="825124" y="2115563"/>
                    </a:lnTo>
                    <a:lnTo>
                      <a:pt x="846766" y="2112857"/>
                    </a:lnTo>
                    <a:lnTo>
                      <a:pt x="852178" y="2199429"/>
                    </a:lnTo>
                    <a:lnTo>
                      <a:pt x="876525" y="2196723"/>
                    </a:lnTo>
                    <a:lnTo>
                      <a:pt x="881936" y="2242714"/>
                    </a:lnTo>
                    <a:lnTo>
                      <a:pt x="903579" y="2245419"/>
                    </a:lnTo>
                    <a:lnTo>
                      <a:pt x="906285" y="2285999"/>
                    </a:lnTo>
                    <a:lnTo>
                      <a:pt x="933337" y="2294115"/>
                    </a:lnTo>
                    <a:lnTo>
                      <a:pt x="926517" y="2320520"/>
                    </a:lnTo>
                    <a:lnTo>
                      <a:pt x="952275" y="2318463"/>
                    </a:lnTo>
                    <a:lnTo>
                      <a:pt x="957685" y="2364453"/>
                    </a:lnTo>
                    <a:lnTo>
                      <a:pt x="979328" y="2369864"/>
                    </a:lnTo>
                    <a:lnTo>
                      <a:pt x="984739" y="2413149"/>
                    </a:lnTo>
                    <a:cubicBezTo>
                      <a:pt x="990150" y="2424872"/>
                      <a:pt x="995560" y="2412698"/>
                      <a:pt x="1003676" y="2421265"/>
                    </a:cubicBezTo>
                    <a:cubicBezTo>
                      <a:pt x="1009087" y="2426225"/>
                      <a:pt x="1001421" y="2427578"/>
                      <a:pt x="1006381" y="2434792"/>
                    </a:cubicBezTo>
                    <a:cubicBezTo>
                      <a:pt x="1011341" y="2442006"/>
                      <a:pt x="1025319" y="2439301"/>
                      <a:pt x="1028024" y="2442908"/>
                    </a:cubicBezTo>
                  </a:path>
                </a:pathLst>
              </a:custGeom>
              <a:noFill/>
              <a:ln w="25400" cap="flat" cmpd="sng" algn="ctr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mtClean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</p:grpSp>
      </p:grpSp>
      <p:sp>
        <p:nvSpPr>
          <p:cNvPr id="1028" name="Text Box 3" descr=" 1028"/>
          <p:cNvSpPr txBox="1">
            <a:spLocks noChangeArrowheads="1"/>
          </p:cNvSpPr>
          <p:nvPr/>
        </p:nvSpPr>
        <p:spPr bwMode="auto">
          <a:xfrm>
            <a:off x="5712701" y="1749323"/>
            <a:ext cx="30241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de-DE" sz="1400" b="1" i="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OS   3126 patients / 1837 events</a:t>
            </a:r>
          </a:p>
          <a:p>
            <a:pPr eaLnBrk="1" hangingPunct="1">
              <a:spcBef>
                <a:spcPct val="20000"/>
              </a:spcBef>
            </a:pPr>
            <a:r>
              <a:rPr lang="de-DE" sz="1400" b="1" i="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PFS</a:t>
            </a:r>
            <a:r>
              <a:rPr lang="de-DE" sz="1800" b="1" i="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b="1" i="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3126 patients / 2375 events</a:t>
            </a:r>
          </a:p>
        </p:txBody>
      </p:sp>
      <p:sp>
        <p:nvSpPr>
          <p:cNvPr id="1029" name="Line 4" descr=" 1029"/>
          <p:cNvSpPr>
            <a:spLocks noChangeShapeType="1"/>
          </p:cNvSpPr>
          <p:nvPr/>
        </p:nvSpPr>
        <p:spPr bwMode="auto">
          <a:xfrm flipH="1">
            <a:off x="5425363" y="2219223"/>
            <a:ext cx="231775" cy="1587"/>
          </a:xfrm>
          <a:prstGeom prst="line">
            <a:avLst/>
          </a:prstGeom>
          <a:noFill/>
          <a:ln w="158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sz="2400" i="1" smtClean="0">
              <a:solidFill>
                <a:srgbClr val="FFFFFF"/>
              </a:solidFill>
              <a:latin typeface="Times New Roman" pitchFamily="18" charset="0"/>
              <a:cs typeface="Lucida Sans Unicode"/>
            </a:endParaRPr>
          </a:p>
        </p:txBody>
      </p:sp>
      <p:sp>
        <p:nvSpPr>
          <p:cNvPr id="1030" name="Line 5" descr=" 1030"/>
          <p:cNvSpPr>
            <a:spLocks noChangeShapeType="1"/>
          </p:cNvSpPr>
          <p:nvPr/>
        </p:nvSpPr>
        <p:spPr bwMode="auto">
          <a:xfrm flipH="1">
            <a:off x="5423776" y="1893785"/>
            <a:ext cx="231775" cy="1588"/>
          </a:xfrm>
          <a:prstGeom prst="line">
            <a:avLst/>
          </a:prstGeom>
          <a:noFill/>
          <a:ln w="158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sz="2400" i="1" smtClean="0">
              <a:solidFill>
                <a:srgbClr val="FFFFFF"/>
              </a:solidFill>
              <a:latin typeface="Times New Roman" pitchFamily="18" charset="0"/>
              <a:cs typeface="Lucida Sans Unicode"/>
            </a:endParaRPr>
          </a:p>
        </p:txBody>
      </p:sp>
      <p:sp>
        <p:nvSpPr>
          <p:cNvPr id="1031" name="Text Box 6" descr=" 1031"/>
          <p:cNvSpPr txBox="1">
            <a:spLocks noChangeArrowheads="1"/>
          </p:cNvSpPr>
          <p:nvPr/>
        </p:nvSpPr>
        <p:spPr bwMode="auto">
          <a:xfrm>
            <a:off x="3995738" y="6138446"/>
            <a:ext cx="9366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b="1" i="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M</a:t>
            </a:r>
            <a:r>
              <a:rPr lang="de-DE" sz="1600" b="1" i="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onths</a:t>
            </a:r>
          </a:p>
        </p:txBody>
      </p:sp>
      <p:sp>
        <p:nvSpPr>
          <p:cNvPr id="1033" name="Rectangle 8" descr=" 1033"/>
          <p:cNvSpPr>
            <a:spLocks noChangeArrowheads="1"/>
          </p:cNvSpPr>
          <p:nvPr/>
        </p:nvSpPr>
        <p:spPr bwMode="auto">
          <a:xfrm>
            <a:off x="1835150" y="2414588"/>
            <a:ext cx="288925" cy="3382962"/>
          </a:xfrm>
          <a:prstGeom prst="rect">
            <a:avLst/>
          </a:prstGeom>
          <a:solidFill>
            <a:srgbClr val="FFCCCC">
              <a:alpha val="81176"/>
            </a:srgbClr>
          </a:soli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latin typeface="Arial"/>
              <a:cs typeface="Lucida Sans Unicode"/>
            </a:endParaRPr>
          </a:p>
        </p:txBody>
      </p:sp>
      <p:sp>
        <p:nvSpPr>
          <p:cNvPr id="1034" name="Rectangle 9" descr=" 1034"/>
          <p:cNvSpPr>
            <a:spLocks noChangeArrowheads="1"/>
          </p:cNvSpPr>
          <p:nvPr/>
        </p:nvSpPr>
        <p:spPr bwMode="auto">
          <a:xfrm>
            <a:off x="2411413" y="4862513"/>
            <a:ext cx="2232025" cy="935037"/>
          </a:xfrm>
          <a:prstGeom prst="rect">
            <a:avLst/>
          </a:prstGeom>
          <a:solidFill>
            <a:srgbClr val="99CCFF">
              <a:alpha val="83137"/>
            </a:srgbClr>
          </a:soli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latin typeface="Arial"/>
              <a:cs typeface="Lucida Sans Unicode"/>
            </a:endParaRPr>
          </a:p>
        </p:txBody>
      </p:sp>
      <p:sp>
        <p:nvSpPr>
          <p:cNvPr id="1037" name="Text Box 12" descr=" 1037"/>
          <p:cNvSpPr txBox="1">
            <a:spLocks noChangeArrowheads="1"/>
          </p:cNvSpPr>
          <p:nvPr/>
        </p:nvSpPr>
        <p:spPr bwMode="auto">
          <a:xfrm>
            <a:off x="2667000" y="5078413"/>
            <a:ext cx="1165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46.2% PFS </a:t>
            </a:r>
          </a:p>
          <a:p>
            <a:pPr algn="ctr">
              <a:buClr>
                <a:srgbClr val="FF0000"/>
              </a:buClr>
            </a:pP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12-60 months</a:t>
            </a:r>
          </a:p>
        </p:txBody>
      </p:sp>
      <p:sp>
        <p:nvSpPr>
          <p:cNvPr id="1038" name="Rectangle 13" descr=" 1038"/>
          <p:cNvSpPr>
            <a:spLocks noChangeArrowheads="1"/>
          </p:cNvSpPr>
          <p:nvPr/>
        </p:nvSpPr>
        <p:spPr bwMode="auto">
          <a:xfrm>
            <a:off x="4643438" y="3049418"/>
            <a:ext cx="2808287" cy="800100"/>
          </a:xfrm>
          <a:prstGeom prst="rect">
            <a:avLst/>
          </a:prstGeom>
          <a:solidFill>
            <a:srgbClr val="99CCFF">
              <a:alpha val="83137"/>
            </a:srgbClr>
          </a:soli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latin typeface="Arial"/>
              <a:cs typeface="Lucida Sans Unicode"/>
            </a:endParaRPr>
          </a:p>
        </p:txBody>
      </p:sp>
      <p:sp>
        <p:nvSpPr>
          <p:cNvPr id="1039" name="Text Box 14" descr=" 1039"/>
          <p:cNvSpPr txBox="1">
            <a:spLocks noChangeArrowheads="1"/>
          </p:cNvSpPr>
          <p:nvPr/>
        </p:nvSpPr>
        <p:spPr bwMode="auto">
          <a:xfrm>
            <a:off x="4643438" y="3122443"/>
            <a:ext cx="2809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8.6 % PFS </a:t>
            </a:r>
          </a:p>
          <a:p>
            <a:pPr algn="ctr">
              <a:buClr>
                <a:srgbClr val="FF0000"/>
              </a:buClr>
            </a:pP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60-120 months</a:t>
            </a:r>
          </a:p>
        </p:txBody>
      </p:sp>
      <p:sp>
        <p:nvSpPr>
          <p:cNvPr id="1042" name="Text Box 17" descr=" 1042"/>
          <p:cNvSpPr txBox="1">
            <a:spLocks noChangeArrowheads="1"/>
          </p:cNvSpPr>
          <p:nvPr/>
        </p:nvSpPr>
        <p:spPr bwMode="auto">
          <a:xfrm>
            <a:off x="755650" y="6138446"/>
            <a:ext cx="16546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sz="1600" b="1" i="0" dirty="0" smtClean="0">
                <a:solidFill>
                  <a:srgbClr val="FFFFFF"/>
                </a:solidFill>
                <a:latin typeface="Arial" pitchFamily="34" charset="0"/>
                <a:cs typeface="Lucida Sans Unicode"/>
              </a:rPr>
              <a:t>Randomization</a:t>
            </a:r>
          </a:p>
        </p:txBody>
      </p:sp>
      <p:sp>
        <p:nvSpPr>
          <p:cNvPr id="1043" name="Line 18" descr=" 1043"/>
          <p:cNvSpPr>
            <a:spLocks noChangeShapeType="1"/>
          </p:cNvSpPr>
          <p:nvPr/>
        </p:nvSpPr>
        <p:spPr bwMode="auto">
          <a:xfrm flipV="1">
            <a:off x="1562099" y="603195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sz="2400" i="1" smtClean="0">
              <a:solidFill>
                <a:srgbClr val="FFFFFF"/>
              </a:solidFill>
              <a:latin typeface="Times New Roman" pitchFamily="18" charset="0"/>
              <a:cs typeface="Lucida Sans Unicode"/>
            </a:endParaRPr>
          </a:p>
        </p:txBody>
      </p:sp>
      <p:sp>
        <p:nvSpPr>
          <p:cNvPr id="1045" name="Text Box 21" descr=" 1045"/>
          <p:cNvSpPr txBox="1">
            <a:spLocks noChangeArrowheads="1"/>
          </p:cNvSpPr>
          <p:nvPr/>
        </p:nvSpPr>
        <p:spPr bwMode="auto">
          <a:xfrm>
            <a:off x="891272" y="971490"/>
            <a:ext cx="74256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de-DE" sz="2000" b="1" i="0" dirty="0" smtClean="0">
                <a:solidFill>
                  <a:srgbClr val="FFFFFF"/>
                </a:solidFill>
                <a:latin typeface="Arial" pitchFamily="34" charset="0"/>
                <a:cs typeface="Lucida Sans Unicode"/>
              </a:rPr>
              <a:t>Results of the AGO-OVAR Meta-Database</a:t>
            </a:r>
            <a:endParaRPr lang="de-DE" sz="1400" i="0" dirty="0" smtClean="0">
              <a:solidFill>
                <a:srgbClr val="FFFFFF"/>
              </a:solidFill>
              <a:latin typeface="Arial" pitchFamily="34" charset="0"/>
              <a:cs typeface="Lucida Sans Unicode"/>
            </a:endParaRPr>
          </a:p>
        </p:txBody>
      </p:sp>
      <p:sp>
        <p:nvSpPr>
          <p:cNvPr id="4" name="Rechthoek 3" descr=" 4"/>
          <p:cNvSpPr/>
          <p:nvPr/>
        </p:nvSpPr>
        <p:spPr>
          <a:xfrm>
            <a:off x="0" y="152400"/>
            <a:ext cx="9144000" cy="92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b="1" dirty="0">
                <a:solidFill>
                  <a:srgbClr val="F09828"/>
                </a:solidFill>
                <a:latin typeface="Arial"/>
                <a:cs typeface="Lucida Sans Unicode"/>
              </a:rPr>
              <a:t>PFS and OS </a:t>
            </a:r>
            <a:r>
              <a:rPr lang="en-US" sz="3200" b="1" dirty="0" smtClean="0">
                <a:solidFill>
                  <a:srgbClr val="F09828"/>
                </a:solidFill>
                <a:latin typeface="Arial"/>
                <a:cs typeface="Lucida Sans Unicode"/>
              </a:rPr>
              <a:t>After Start of First-Line Chemotherapy</a:t>
            </a:r>
            <a:endParaRPr lang="en-US" sz="3200" b="1" dirty="0">
              <a:solidFill>
                <a:srgbClr val="F09828"/>
              </a:solidFill>
              <a:latin typeface="Arial"/>
              <a:cs typeface="Lucida Sans Unicode"/>
            </a:endParaRPr>
          </a:p>
        </p:txBody>
      </p:sp>
      <p:sp>
        <p:nvSpPr>
          <p:cNvPr id="2" name="Rectangle 1" descr=" 2"/>
          <p:cNvSpPr/>
          <p:nvPr/>
        </p:nvSpPr>
        <p:spPr>
          <a:xfrm>
            <a:off x="360076" y="6426200"/>
            <a:ext cx="3627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>
                <a:solidFill>
                  <a:srgbClr val="FFFFFF"/>
                </a:solidFill>
                <a:latin typeface="Arial"/>
                <a:cs typeface="Lucida Sans Unicode"/>
              </a:rPr>
              <a:t>d</a:t>
            </a:r>
            <a:r>
              <a:rPr lang="fr-FR" sz="1200" b="1" dirty="0" smtClean="0">
                <a:solidFill>
                  <a:srgbClr val="FFFFFF"/>
                </a:solidFill>
                <a:latin typeface="Arial"/>
                <a:cs typeface="Lucida Sans Unicode"/>
              </a:rPr>
              <a:t>u </a:t>
            </a:r>
            <a:r>
              <a:rPr lang="fr-FR" sz="1200" b="1" dirty="0">
                <a:solidFill>
                  <a:srgbClr val="FFFFFF"/>
                </a:solidFill>
                <a:latin typeface="Arial"/>
                <a:cs typeface="Lucida Sans Unicode"/>
              </a:rPr>
              <a:t>Bois A, et al. </a:t>
            </a:r>
            <a:r>
              <a:rPr lang="fr-FR" sz="1200" b="1" i="1" dirty="0">
                <a:solidFill>
                  <a:srgbClr val="FFFFFF"/>
                </a:solidFill>
                <a:latin typeface="Arial"/>
                <a:cs typeface="Lucida Sans Unicode"/>
              </a:rPr>
              <a:t>Cancer</a:t>
            </a:r>
            <a:r>
              <a:rPr lang="fr-FR" sz="1200" b="1" dirty="0">
                <a:solidFill>
                  <a:srgbClr val="FFFFFF"/>
                </a:solidFill>
                <a:latin typeface="Arial"/>
                <a:cs typeface="Lucida Sans Unicode"/>
              </a:rPr>
              <a:t>. 2009;115(6):1234-1244</a:t>
            </a:r>
            <a:r>
              <a:rPr lang="fr-FR" sz="1200" b="1" dirty="0" smtClean="0">
                <a:solidFill>
                  <a:srgbClr val="FFFFFF"/>
                </a:solidFill>
                <a:latin typeface="Arial"/>
                <a:cs typeface="Lucida Sans Unicode"/>
              </a:rPr>
              <a:t>.</a:t>
            </a:r>
            <a:endParaRPr lang="de-DE" sz="1200" b="1" dirty="0">
              <a:solidFill>
                <a:srgbClr val="FFFFFF"/>
              </a:solidFill>
              <a:latin typeface="Arial"/>
              <a:cs typeface="Lucida Sans Unicode"/>
            </a:endParaRPr>
          </a:p>
        </p:txBody>
      </p:sp>
      <p:sp>
        <p:nvSpPr>
          <p:cNvPr id="1032" name="Rectangle 7" descr=" 1032"/>
          <p:cNvSpPr>
            <a:spLocks noChangeArrowheads="1"/>
          </p:cNvSpPr>
          <p:nvPr/>
        </p:nvSpPr>
        <p:spPr bwMode="auto">
          <a:xfrm>
            <a:off x="1619250" y="1549400"/>
            <a:ext cx="215900" cy="4248150"/>
          </a:xfrm>
          <a:prstGeom prst="rect">
            <a:avLst/>
          </a:prstGeom>
          <a:solidFill>
            <a:srgbClr val="FFCCCC">
              <a:alpha val="81176"/>
            </a:srgbClr>
          </a:soli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latin typeface="Arial"/>
              <a:cs typeface="Lucida Sans Unicode"/>
            </a:endParaRPr>
          </a:p>
        </p:txBody>
      </p:sp>
      <p:sp>
        <p:nvSpPr>
          <p:cNvPr id="1035" name="Text Box 10" descr=" 1035"/>
          <p:cNvSpPr txBox="1">
            <a:spLocks noChangeArrowheads="1"/>
          </p:cNvSpPr>
          <p:nvPr/>
        </p:nvSpPr>
        <p:spPr bwMode="auto">
          <a:xfrm rot="-5400000">
            <a:off x="171450" y="4052888"/>
            <a:ext cx="30559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5.0% </a:t>
            </a:r>
            <a:r>
              <a:rPr lang="de-DE" sz="1200" b="1" i="0" dirty="0" err="1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progressing</a:t>
            </a: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 </a:t>
            </a:r>
            <a:r>
              <a:rPr lang="de-DE" sz="1200" b="1" i="0" dirty="0" err="1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during</a:t>
            </a: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 </a:t>
            </a:r>
            <a:r>
              <a:rPr lang="de-DE" sz="1200" b="1" i="0" dirty="0" err="1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chemotherapy</a:t>
            </a:r>
            <a:endParaRPr lang="de-DE" sz="1200" b="1" i="0" dirty="0" smtClean="0">
              <a:solidFill>
                <a:srgbClr val="000000"/>
              </a:solidFill>
              <a:latin typeface="Arial" pitchFamily="34" charset="0"/>
              <a:cs typeface="Lucida Sans Unicode"/>
            </a:endParaRPr>
          </a:p>
        </p:txBody>
      </p:sp>
      <p:sp>
        <p:nvSpPr>
          <p:cNvPr id="1036" name="Text Box 11" descr=" 1036"/>
          <p:cNvSpPr txBox="1">
            <a:spLocks noChangeArrowheads="1"/>
          </p:cNvSpPr>
          <p:nvPr/>
        </p:nvSpPr>
        <p:spPr bwMode="auto">
          <a:xfrm rot="-5400000">
            <a:off x="1080294" y="4595019"/>
            <a:ext cx="18097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17.2% PFS 0-6 months</a:t>
            </a:r>
          </a:p>
        </p:txBody>
      </p:sp>
      <p:sp>
        <p:nvSpPr>
          <p:cNvPr id="1040" name="Rectangle 15" descr=" 1040"/>
          <p:cNvSpPr>
            <a:spLocks noChangeArrowheads="1"/>
          </p:cNvSpPr>
          <p:nvPr/>
        </p:nvSpPr>
        <p:spPr bwMode="auto">
          <a:xfrm>
            <a:off x="2133600" y="3399447"/>
            <a:ext cx="288925" cy="2374900"/>
          </a:xfrm>
          <a:prstGeom prst="rect">
            <a:avLst/>
          </a:prstGeom>
          <a:solidFill>
            <a:srgbClr val="0070C0">
              <a:alpha val="83137"/>
            </a:srgbClr>
          </a:soli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latin typeface="Arial"/>
              <a:cs typeface="Lucida Sans Unicode"/>
            </a:endParaRPr>
          </a:p>
        </p:txBody>
      </p:sp>
      <p:sp>
        <p:nvSpPr>
          <p:cNvPr id="1041" name="Text Box 16" descr=" 1041"/>
          <p:cNvSpPr txBox="1">
            <a:spLocks noChangeArrowheads="1"/>
          </p:cNvSpPr>
          <p:nvPr/>
        </p:nvSpPr>
        <p:spPr bwMode="auto">
          <a:xfrm rot="-5400000">
            <a:off x="1331913" y="4522788"/>
            <a:ext cx="18938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22.8% PFS 6-12 months</a:t>
            </a:r>
          </a:p>
        </p:txBody>
      </p:sp>
    </p:spTree>
    <p:extLst>
      <p:ext uri="{BB962C8B-B14F-4D97-AF65-F5344CB8AC3E}">
        <p14:creationId xmlns:p14="http://schemas.microsoft.com/office/powerpoint/2010/main" val="1756608631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 descr=" 37"/>
          <p:cNvGrpSpPr/>
          <p:nvPr/>
        </p:nvGrpSpPr>
        <p:grpSpPr>
          <a:xfrm>
            <a:off x="741945" y="1066800"/>
            <a:ext cx="7541277" cy="4992130"/>
            <a:chOff x="674876" y="1240220"/>
            <a:chExt cx="7541277" cy="4992130"/>
          </a:xfrm>
        </p:grpSpPr>
        <p:grpSp>
          <p:nvGrpSpPr>
            <p:cNvPr id="35" name="Group 34"/>
            <p:cNvGrpSpPr/>
            <p:nvPr/>
          </p:nvGrpSpPr>
          <p:grpSpPr>
            <a:xfrm>
              <a:off x="674876" y="1240220"/>
              <a:ext cx="7541277" cy="4992130"/>
              <a:chOff x="674876" y="1240220"/>
              <a:chExt cx="7541277" cy="499213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674876" y="1240220"/>
                <a:ext cx="849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100%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03626" y="2357435"/>
                <a:ext cx="849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75%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803626" y="3457299"/>
                <a:ext cx="849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50%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803626" y="4547672"/>
                <a:ext cx="849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25%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912292" y="5647723"/>
                <a:ext cx="849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0%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331282" y="5893796"/>
                <a:ext cx="2879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0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851662" y="5893796"/>
                <a:ext cx="5182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12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406062" y="5893796"/>
                <a:ext cx="5182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24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2996741" y="5893796"/>
                <a:ext cx="5182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36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595958" y="5893796"/>
                <a:ext cx="5182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48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160614" y="5893796"/>
                <a:ext cx="5182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60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729896" y="5893796"/>
                <a:ext cx="5182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72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327468" y="5893796"/>
                <a:ext cx="5182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84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5873932" y="5893796"/>
                <a:ext cx="5182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96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6407332" y="5893796"/>
                <a:ext cx="6101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108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6995341" y="5893796"/>
                <a:ext cx="6050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120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7565474" y="5893796"/>
                <a:ext cx="6506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132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1404568" y="1400172"/>
              <a:ext cx="6672632" cy="4480560"/>
              <a:chOff x="1404568" y="1400172"/>
              <a:chExt cx="6672632" cy="4480560"/>
            </a:xfrm>
          </p:grpSpPr>
          <p:cxnSp>
            <p:nvCxnSpPr>
              <p:cNvPr id="6" name="Straight Connector 5"/>
              <p:cNvCxnSpPr/>
              <p:nvPr/>
            </p:nvCxnSpPr>
            <p:spPr bwMode="auto">
              <a:xfrm>
                <a:off x="1456228" y="1400172"/>
                <a:ext cx="0" cy="4480560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 flipV="1">
                <a:off x="2041902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 flipV="1">
                <a:off x="2625999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/>
              <p:cNvCxnSpPr/>
              <p:nvPr/>
            </p:nvCxnSpPr>
            <p:spPr bwMode="auto">
              <a:xfrm flipV="1">
                <a:off x="3191933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 flipV="1">
                <a:off x="3774432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/>
              <p:cNvCxnSpPr/>
              <p:nvPr/>
            </p:nvCxnSpPr>
            <p:spPr bwMode="auto">
              <a:xfrm flipV="1">
                <a:off x="4326466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/>
              <p:cNvCxnSpPr/>
              <p:nvPr/>
            </p:nvCxnSpPr>
            <p:spPr bwMode="auto">
              <a:xfrm flipV="1">
                <a:off x="4917432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/>
              <p:cNvCxnSpPr/>
              <p:nvPr/>
            </p:nvCxnSpPr>
            <p:spPr bwMode="auto">
              <a:xfrm flipV="1">
                <a:off x="5501898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/>
              <p:cNvCxnSpPr/>
              <p:nvPr/>
            </p:nvCxnSpPr>
            <p:spPr bwMode="auto">
              <a:xfrm flipV="1">
                <a:off x="6058996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/>
              <p:cNvCxnSpPr/>
              <p:nvPr/>
            </p:nvCxnSpPr>
            <p:spPr bwMode="auto">
              <a:xfrm flipV="1">
                <a:off x="6645800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Straight Connector 47"/>
              <p:cNvCxnSpPr/>
              <p:nvPr/>
            </p:nvCxnSpPr>
            <p:spPr bwMode="auto">
              <a:xfrm flipV="1">
                <a:off x="7234900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/>
              <p:cNvCxnSpPr/>
              <p:nvPr/>
            </p:nvCxnSpPr>
            <p:spPr bwMode="auto">
              <a:xfrm flipV="1">
                <a:off x="7793864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 rot="5400000" flipV="1">
                <a:off x="1436002" y="4685238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 rot="5400000" flipV="1">
                <a:off x="1436002" y="3590102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 rot="5400000" flipV="1">
                <a:off x="1436002" y="2496046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 rot="5400000" flipV="1">
                <a:off x="1436002" y="1377111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flipH="1">
                <a:off x="1404568" y="5805488"/>
                <a:ext cx="6672632" cy="170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9" name="Group 28"/>
            <p:cNvGrpSpPr/>
            <p:nvPr/>
          </p:nvGrpSpPr>
          <p:grpSpPr>
            <a:xfrm>
              <a:off x="1483519" y="1435894"/>
              <a:ext cx="6315077" cy="3407568"/>
              <a:chOff x="1483519" y="1435894"/>
              <a:chExt cx="6315077" cy="3407568"/>
            </a:xfrm>
          </p:grpSpPr>
          <p:sp>
            <p:nvSpPr>
              <p:cNvPr id="24" name="Freeform 23"/>
              <p:cNvSpPr/>
              <p:nvPr/>
            </p:nvSpPr>
            <p:spPr bwMode="auto">
              <a:xfrm>
                <a:off x="1483519" y="1435894"/>
                <a:ext cx="1009650" cy="1023937"/>
              </a:xfrm>
              <a:custGeom>
                <a:avLst/>
                <a:gdLst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497681 w 1028700"/>
                  <a:gd name="connsiteY36" fmla="*/ 321469 h 1024171"/>
                  <a:gd name="connsiteX37" fmla="*/ 509587 w 1028700"/>
                  <a:gd name="connsiteY37" fmla="*/ 323850 h 1024171"/>
                  <a:gd name="connsiteX38" fmla="*/ 516731 w 1028700"/>
                  <a:gd name="connsiteY38" fmla="*/ 326231 h 1024171"/>
                  <a:gd name="connsiteX39" fmla="*/ 523875 w 1028700"/>
                  <a:gd name="connsiteY39" fmla="*/ 366712 h 1024171"/>
                  <a:gd name="connsiteX40" fmla="*/ 526256 w 1028700"/>
                  <a:gd name="connsiteY40" fmla="*/ 376237 h 1024171"/>
                  <a:gd name="connsiteX41" fmla="*/ 533400 w 1028700"/>
                  <a:gd name="connsiteY41" fmla="*/ 381000 h 1024171"/>
                  <a:gd name="connsiteX42" fmla="*/ 552450 w 1028700"/>
                  <a:gd name="connsiteY42" fmla="*/ 397669 h 1024171"/>
                  <a:gd name="connsiteX43" fmla="*/ 559594 w 1028700"/>
                  <a:gd name="connsiteY43" fmla="*/ 400050 h 1024171"/>
                  <a:gd name="connsiteX44" fmla="*/ 564356 w 1028700"/>
                  <a:gd name="connsiteY44" fmla="*/ 416719 h 1024171"/>
                  <a:gd name="connsiteX45" fmla="*/ 571500 w 1028700"/>
                  <a:gd name="connsiteY45" fmla="*/ 419100 h 1024171"/>
                  <a:gd name="connsiteX46" fmla="*/ 583406 w 1028700"/>
                  <a:gd name="connsiteY46" fmla="*/ 421481 h 1024171"/>
                  <a:gd name="connsiteX47" fmla="*/ 588169 w 1028700"/>
                  <a:gd name="connsiteY47" fmla="*/ 438150 h 1024171"/>
                  <a:gd name="connsiteX48" fmla="*/ 592931 w 1028700"/>
                  <a:gd name="connsiteY48" fmla="*/ 457200 h 1024171"/>
                  <a:gd name="connsiteX49" fmla="*/ 595312 w 1028700"/>
                  <a:gd name="connsiteY49" fmla="*/ 473869 h 1024171"/>
                  <a:gd name="connsiteX50" fmla="*/ 597694 w 1028700"/>
                  <a:gd name="connsiteY50" fmla="*/ 481012 h 1024171"/>
                  <a:gd name="connsiteX51" fmla="*/ 616744 w 1028700"/>
                  <a:gd name="connsiteY51" fmla="*/ 483394 h 1024171"/>
                  <a:gd name="connsiteX52" fmla="*/ 619125 w 1028700"/>
                  <a:gd name="connsiteY52" fmla="*/ 495300 h 1024171"/>
                  <a:gd name="connsiteX53" fmla="*/ 626269 w 1028700"/>
                  <a:gd name="connsiteY53" fmla="*/ 497681 h 1024171"/>
                  <a:gd name="connsiteX54" fmla="*/ 631031 w 1028700"/>
                  <a:gd name="connsiteY54" fmla="*/ 504825 h 1024171"/>
                  <a:gd name="connsiteX55" fmla="*/ 633412 w 1028700"/>
                  <a:gd name="connsiteY55" fmla="*/ 540544 h 1024171"/>
                  <a:gd name="connsiteX56" fmla="*/ 635794 w 1028700"/>
                  <a:gd name="connsiteY56" fmla="*/ 550069 h 1024171"/>
                  <a:gd name="connsiteX57" fmla="*/ 642937 w 1028700"/>
                  <a:gd name="connsiteY57" fmla="*/ 552450 h 1024171"/>
                  <a:gd name="connsiteX58" fmla="*/ 657225 w 1028700"/>
                  <a:gd name="connsiteY58" fmla="*/ 554831 h 1024171"/>
                  <a:gd name="connsiteX59" fmla="*/ 659606 w 1028700"/>
                  <a:gd name="connsiteY59" fmla="*/ 564356 h 1024171"/>
                  <a:gd name="connsiteX60" fmla="*/ 661987 w 1028700"/>
                  <a:gd name="connsiteY60" fmla="*/ 571500 h 1024171"/>
                  <a:gd name="connsiteX61" fmla="*/ 664369 w 1028700"/>
                  <a:gd name="connsiteY61" fmla="*/ 583406 h 1024171"/>
                  <a:gd name="connsiteX62" fmla="*/ 666750 w 1028700"/>
                  <a:gd name="connsiteY62" fmla="*/ 597694 h 1024171"/>
                  <a:gd name="connsiteX63" fmla="*/ 669131 w 1028700"/>
                  <a:gd name="connsiteY63" fmla="*/ 604837 h 1024171"/>
                  <a:gd name="connsiteX64" fmla="*/ 678656 w 1028700"/>
                  <a:gd name="connsiteY64" fmla="*/ 607219 h 1024171"/>
                  <a:gd name="connsiteX65" fmla="*/ 688181 w 1028700"/>
                  <a:gd name="connsiteY65" fmla="*/ 640556 h 1024171"/>
                  <a:gd name="connsiteX66" fmla="*/ 690562 w 1028700"/>
                  <a:gd name="connsiteY66" fmla="*/ 650081 h 1024171"/>
                  <a:gd name="connsiteX67" fmla="*/ 719137 w 1028700"/>
                  <a:gd name="connsiteY67" fmla="*/ 652462 h 1024171"/>
                  <a:gd name="connsiteX68" fmla="*/ 721519 w 1028700"/>
                  <a:gd name="connsiteY68" fmla="*/ 666750 h 1024171"/>
                  <a:gd name="connsiteX69" fmla="*/ 723900 w 1028700"/>
                  <a:gd name="connsiteY69" fmla="*/ 676275 h 1024171"/>
                  <a:gd name="connsiteX70" fmla="*/ 735806 w 1028700"/>
                  <a:gd name="connsiteY70" fmla="*/ 678656 h 1024171"/>
                  <a:gd name="connsiteX71" fmla="*/ 738187 w 1028700"/>
                  <a:gd name="connsiteY71" fmla="*/ 690562 h 1024171"/>
                  <a:gd name="connsiteX72" fmla="*/ 740569 w 1028700"/>
                  <a:gd name="connsiteY72" fmla="*/ 697706 h 1024171"/>
                  <a:gd name="connsiteX73" fmla="*/ 742950 w 1028700"/>
                  <a:gd name="connsiteY73" fmla="*/ 719137 h 1024171"/>
                  <a:gd name="connsiteX74" fmla="*/ 762000 w 1028700"/>
                  <a:gd name="connsiteY74" fmla="*/ 726281 h 1024171"/>
                  <a:gd name="connsiteX75" fmla="*/ 766762 w 1028700"/>
                  <a:gd name="connsiteY75" fmla="*/ 740569 h 1024171"/>
                  <a:gd name="connsiteX76" fmla="*/ 769144 w 1028700"/>
                  <a:gd name="connsiteY76" fmla="*/ 750094 h 1024171"/>
                  <a:gd name="connsiteX77" fmla="*/ 778669 w 1028700"/>
                  <a:gd name="connsiteY77" fmla="*/ 752475 h 1024171"/>
                  <a:gd name="connsiteX78" fmla="*/ 790575 w 1028700"/>
                  <a:gd name="connsiteY78" fmla="*/ 754856 h 1024171"/>
                  <a:gd name="connsiteX79" fmla="*/ 792956 w 1028700"/>
                  <a:gd name="connsiteY79" fmla="*/ 769144 h 1024171"/>
                  <a:gd name="connsiteX80" fmla="*/ 795337 w 1028700"/>
                  <a:gd name="connsiteY80" fmla="*/ 776287 h 1024171"/>
                  <a:gd name="connsiteX81" fmla="*/ 826294 w 1028700"/>
                  <a:gd name="connsiteY81" fmla="*/ 778669 h 1024171"/>
                  <a:gd name="connsiteX82" fmla="*/ 823912 w 1028700"/>
                  <a:gd name="connsiteY82" fmla="*/ 797719 h 1024171"/>
                  <a:gd name="connsiteX83" fmla="*/ 821531 w 1028700"/>
                  <a:gd name="connsiteY83" fmla="*/ 807244 h 1024171"/>
                  <a:gd name="connsiteX84" fmla="*/ 823912 w 1028700"/>
                  <a:gd name="connsiteY84" fmla="*/ 823912 h 1024171"/>
                  <a:gd name="connsiteX85" fmla="*/ 831056 w 1028700"/>
                  <a:gd name="connsiteY85" fmla="*/ 821531 h 1024171"/>
                  <a:gd name="connsiteX86" fmla="*/ 847725 w 1028700"/>
                  <a:gd name="connsiteY86" fmla="*/ 840581 h 1024171"/>
                  <a:gd name="connsiteX87" fmla="*/ 864394 w 1028700"/>
                  <a:gd name="connsiteY87" fmla="*/ 842962 h 1024171"/>
                  <a:gd name="connsiteX88" fmla="*/ 869156 w 1028700"/>
                  <a:gd name="connsiteY88" fmla="*/ 857250 h 1024171"/>
                  <a:gd name="connsiteX89" fmla="*/ 871537 w 1028700"/>
                  <a:gd name="connsiteY89" fmla="*/ 864394 h 1024171"/>
                  <a:gd name="connsiteX90" fmla="*/ 888206 w 1028700"/>
                  <a:gd name="connsiteY90" fmla="*/ 869156 h 1024171"/>
                  <a:gd name="connsiteX91" fmla="*/ 892969 w 1028700"/>
                  <a:gd name="connsiteY91" fmla="*/ 883444 h 1024171"/>
                  <a:gd name="connsiteX92" fmla="*/ 895350 w 1028700"/>
                  <a:gd name="connsiteY92" fmla="*/ 890587 h 1024171"/>
                  <a:gd name="connsiteX93" fmla="*/ 921544 w 1028700"/>
                  <a:gd name="connsiteY93" fmla="*/ 900112 h 1024171"/>
                  <a:gd name="connsiteX94" fmla="*/ 926306 w 1028700"/>
                  <a:gd name="connsiteY94" fmla="*/ 914400 h 1024171"/>
                  <a:gd name="connsiteX95" fmla="*/ 935831 w 1028700"/>
                  <a:gd name="connsiteY95" fmla="*/ 923925 h 1024171"/>
                  <a:gd name="connsiteX96" fmla="*/ 950119 w 1028700"/>
                  <a:gd name="connsiteY96" fmla="*/ 926306 h 1024171"/>
                  <a:gd name="connsiteX97" fmla="*/ 952500 w 1028700"/>
                  <a:gd name="connsiteY97" fmla="*/ 938212 h 1024171"/>
                  <a:gd name="connsiteX98" fmla="*/ 959644 w 1028700"/>
                  <a:gd name="connsiteY98" fmla="*/ 940594 h 1024171"/>
                  <a:gd name="connsiteX99" fmla="*/ 962025 w 1028700"/>
                  <a:gd name="connsiteY99" fmla="*/ 947737 h 1024171"/>
                  <a:gd name="connsiteX100" fmla="*/ 966787 w 1028700"/>
                  <a:gd name="connsiteY100" fmla="*/ 981075 h 1024171"/>
                  <a:gd name="connsiteX101" fmla="*/ 969169 w 1028700"/>
                  <a:gd name="connsiteY101" fmla="*/ 990600 h 1024171"/>
                  <a:gd name="connsiteX102" fmla="*/ 997744 w 1028700"/>
                  <a:gd name="connsiteY102" fmla="*/ 992981 h 1024171"/>
                  <a:gd name="connsiteX103" fmla="*/ 1000125 w 1028700"/>
                  <a:gd name="connsiteY103" fmla="*/ 1021556 h 1024171"/>
                  <a:gd name="connsiteX104" fmla="*/ 1009650 w 1028700"/>
                  <a:gd name="connsiteY104" fmla="*/ 1023937 h 1024171"/>
                  <a:gd name="connsiteX105" fmla="*/ 1028700 w 1028700"/>
                  <a:gd name="connsiteY105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497681 w 1028700"/>
                  <a:gd name="connsiteY36" fmla="*/ 321469 h 1024171"/>
                  <a:gd name="connsiteX37" fmla="*/ 509587 w 1028700"/>
                  <a:gd name="connsiteY37" fmla="*/ 323850 h 1024171"/>
                  <a:gd name="connsiteX38" fmla="*/ 516731 w 1028700"/>
                  <a:gd name="connsiteY38" fmla="*/ 326231 h 1024171"/>
                  <a:gd name="connsiteX39" fmla="*/ 523875 w 1028700"/>
                  <a:gd name="connsiteY39" fmla="*/ 366712 h 1024171"/>
                  <a:gd name="connsiteX40" fmla="*/ 526256 w 1028700"/>
                  <a:gd name="connsiteY40" fmla="*/ 376237 h 1024171"/>
                  <a:gd name="connsiteX41" fmla="*/ 533400 w 1028700"/>
                  <a:gd name="connsiteY41" fmla="*/ 381000 h 1024171"/>
                  <a:gd name="connsiteX42" fmla="*/ 552450 w 1028700"/>
                  <a:gd name="connsiteY42" fmla="*/ 397669 h 1024171"/>
                  <a:gd name="connsiteX43" fmla="*/ 559594 w 1028700"/>
                  <a:gd name="connsiteY43" fmla="*/ 400050 h 1024171"/>
                  <a:gd name="connsiteX44" fmla="*/ 564356 w 1028700"/>
                  <a:gd name="connsiteY44" fmla="*/ 416719 h 1024171"/>
                  <a:gd name="connsiteX45" fmla="*/ 571500 w 1028700"/>
                  <a:gd name="connsiteY45" fmla="*/ 419100 h 1024171"/>
                  <a:gd name="connsiteX46" fmla="*/ 583406 w 1028700"/>
                  <a:gd name="connsiteY46" fmla="*/ 421481 h 1024171"/>
                  <a:gd name="connsiteX47" fmla="*/ 588169 w 1028700"/>
                  <a:gd name="connsiteY47" fmla="*/ 438150 h 1024171"/>
                  <a:gd name="connsiteX48" fmla="*/ 592931 w 1028700"/>
                  <a:gd name="connsiteY48" fmla="*/ 457200 h 1024171"/>
                  <a:gd name="connsiteX49" fmla="*/ 595312 w 1028700"/>
                  <a:gd name="connsiteY49" fmla="*/ 473869 h 1024171"/>
                  <a:gd name="connsiteX50" fmla="*/ 597694 w 1028700"/>
                  <a:gd name="connsiteY50" fmla="*/ 481012 h 1024171"/>
                  <a:gd name="connsiteX51" fmla="*/ 616744 w 1028700"/>
                  <a:gd name="connsiteY51" fmla="*/ 483394 h 1024171"/>
                  <a:gd name="connsiteX52" fmla="*/ 619125 w 1028700"/>
                  <a:gd name="connsiteY52" fmla="*/ 495300 h 1024171"/>
                  <a:gd name="connsiteX53" fmla="*/ 626269 w 1028700"/>
                  <a:gd name="connsiteY53" fmla="*/ 497681 h 1024171"/>
                  <a:gd name="connsiteX54" fmla="*/ 631031 w 1028700"/>
                  <a:gd name="connsiteY54" fmla="*/ 504825 h 1024171"/>
                  <a:gd name="connsiteX55" fmla="*/ 633412 w 1028700"/>
                  <a:gd name="connsiteY55" fmla="*/ 540544 h 1024171"/>
                  <a:gd name="connsiteX56" fmla="*/ 635794 w 1028700"/>
                  <a:gd name="connsiteY56" fmla="*/ 550069 h 1024171"/>
                  <a:gd name="connsiteX57" fmla="*/ 642937 w 1028700"/>
                  <a:gd name="connsiteY57" fmla="*/ 552450 h 1024171"/>
                  <a:gd name="connsiteX58" fmla="*/ 657225 w 1028700"/>
                  <a:gd name="connsiteY58" fmla="*/ 554831 h 1024171"/>
                  <a:gd name="connsiteX59" fmla="*/ 659606 w 1028700"/>
                  <a:gd name="connsiteY59" fmla="*/ 564356 h 1024171"/>
                  <a:gd name="connsiteX60" fmla="*/ 661987 w 1028700"/>
                  <a:gd name="connsiteY60" fmla="*/ 571500 h 1024171"/>
                  <a:gd name="connsiteX61" fmla="*/ 664369 w 1028700"/>
                  <a:gd name="connsiteY61" fmla="*/ 583406 h 1024171"/>
                  <a:gd name="connsiteX62" fmla="*/ 666750 w 1028700"/>
                  <a:gd name="connsiteY62" fmla="*/ 597694 h 1024171"/>
                  <a:gd name="connsiteX63" fmla="*/ 669131 w 1028700"/>
                  <a:gd name="connsiteY63" fmla="*/ 604837 h 1024171"/>
                  <a:gd name="connsiteX64" fmla="*/ 678656 w 1028700"/>
                  <a:gd name="connsiteY64" fmla="*/ 607219 h 1024171"/>
                  <a:gd name="connsiteX65" fmla="*/ 688181 w 1028700"/>
                  <a:gd name="connsiteY65" fmla="*/ 640556 h 1024171"/>
                  <a:gd name="connsiteX66" fmla="*/ 690562 w 1028700"/>
                  <a:gd name="connsiteY66" fmla="*/ 650081 h 1024171"/>
                  <a:gd name="connsiteX67" fmla="*/ 719137 w 1028700"/>
                  <a:gd name="connsiteY67" fmla="*/ 652462 h 1024171"/>
                  <a:gd name="connsiteX68" fmla="*/ 721519 w 1028700"/>
                  <a:gd name="connsiteY68" fmla="*/ 666750 h 1024171"/>
                  <a:gd name="connsiteX69" fmla="*/ 723900 w 1028700"/>
                  <a:gd name="connsiteY69" fmla="*/ 676275 h 1024171"/>
                  <a:gd name="connsiteX70" fmla="*/ 735806 w 1028700"/>
                  <a:gd name="connsiteY70" fmla="*/ 678656 h 1024171"/>
                  <a:gd name="connsiteX71" fmla="*/ 738187 w 1028700"/>
                  <a:gd name="connsiteY71" fmla="*/ 690562 h 1024171"/>
                  <a:gd name="connsiteX72" fmla="*/ 740569 w 1028700"/>
                  <a:gd name="connsiteY72" fmla="*/ 697706 h 1024171"/>
                  <a:gd name="connsiteX73" fmla="*/ 742950 w 1028700"/>
                  <a:gd name="connsiteY73" fmla="*/ 719137 h 1024171"/>
                  <a:gd name="connsiteX74" fmla="*/ 762000 w 1028700"/>
                  <a:gd name="connsiteY74" fmla="*/ 726281 h 1024171"/>
                  <a:gd name="connsiteX75" fmla="*/ 766762 w 1028700"/>
                  <a:gd name="connsiteY75" fmla="*/ 740569 h 1024171"/>
                  <a:gd name="connsiteX76" fmla="*/ 769144 w 1028700"/>
                  <a:gd name="connsiteY76" fmla="*/ 750094 h 1024171"/>
                  <a:gd name="connsiteX77" fmla="*/ 778669 w 1028700"/>
                  <a:gd name="connsiteY77" fmla="*/ 752475 h 1024171"/>
                  <a:gd name="connsiteX78" fmla="*/ 790575 w 1028700"/>
                  <a:gd name="connsiteY78" fmla="*/ 754856 h 1024171"/>
                  <a:gd name="connsiteX79" fmla="*/ 792956 w 1028700"/>
                  <a:gd name="connsiteY79" fmla="*/ 769144 h 1024171"/>
                  <a:gd name="connsiteX80" fmla="*/ 795337 w 1028700"/>
                  <a:gd name="connsiteY80" fmla="*/ 776287 h 1024171"/>
                  <a:gd name="connsiteX81" fmla="*/ 826294 w 1028700"/>
                  <a:gd name="connsiteY81" fmla="*/ 778669 h 1024171"/>
                  <a:gd name="connsiteX82" fmla="*/ 823912 w 1028700"/>
                  <a:gd name="connsiteY82" fmla="*/ 797719 h 1024171"/>
                  <a:gd name="connsiteX83" fmla="*/ 821531 w 1028700"/>
                  <a:gd name="connsiteY83" fmla="*/ 807244 h 1024171"/>
                  <a:gd name="connsiteX84" fmla="*/ 823912 w 1028700"/>
                  <a:gd name="connsiteY84" fmla="*/ 823912 h 1024171"/>
                  <a:gd name="connsiteX85" fmla="*/ 831056 w 1028700"/>
                  <a:gd name="connsiteY85" fmla="*/ 821531 h 1024171"/>
                  <a:gd name="connsiteX86" fmla="*/ 847725 w 1028700"/>
                  <a:gd name="connsiteY86" fmla="*/ 840581 h 1024171"/>
                  <a:gd name="connsiteX87" fmla="*/ 864394 w 1028700"/>
                  <a:gd name="connsiteY87" fmla="*/ 842962 h 1024171"/>
                  <a:gd name="connsiteX88" fmla="*/ 869156 w 1028700"/>
                  <a:gd name="connsiteY88" fmla="*/ 857250 h 1024171"/>
                  <a:gd name="connsiteX89" fmla="*/ 871537 w 1028700"/>
                  <a:gd name="connsiteY89" fmla="*/ 864394 h 1024171"/>
                  <a:gd name="connsiteX90" fmla="*/ 888206 w 1028700"/>
                  <a:gd name="connsiteY90" fmla="*/ 869156 h 1024171"/>
                  <a:gd name="connsiteX91" fmla="*/ 892969 w 1028700"/>
                  <a:gd name="connsiteY91" fmla="*/ 883444 h 1024171"/>
                  <a:gd name="connsiteX92" fmla="*/ 895350 w 1028700"/>
                  <a:gd name="connsiteY92" fmla="*/ 890587 h 1024171"/>
                  <a:gd name="connsiteX93" fmla="*/ 921544 w 1028700"/>
                  <a:gd name="connsiteY93" fmla="*/ 900112 h 1024171"/>
                  <a:gd name="connsiteX94" fmla="*/ 926306 w 1028700"/>
                  <a:gd name="connsiteY94" fmla="*/ 914400 h 1024171"/>
                  <a:gd name="connsiteX95" fmla="*/ 935831 w 1028700"/>
                  <a:gd name="connsiteY95" fmla="*/ 923925 h 1024171"/>
                  <a:gd name="connsiteX96" fmla="*/ 950119 w 1028700"/>
                  <a:gd name="connsiteY96" fmla="*/ 926306 h 1024171"/>
                  <a:gd name="connsiteX97" fmla="*/ 952500 w 1028700"/>
                  <a:gd name="connsiteY97" fmla="*/ 938212 h 1024171"/>
                  <a:gd name="connsiteX98" fmla="*/ 959644 w 1028700"/>
                  <a:gd name="connsiteY98" fmla="*/ 940594 h 1024171"/>
                  <a:gd name="connsiteX99" fmla="*/ 962025 w 1028700"/>
                  <a:gd name="connsiteY99" fmla="*/ 947737 h 1024171"/>
                  <a:gd name="connsiteX100" fmla="*/ 966787 w 1028700"/>
                  <a:gd name="connsiteY100" fmla="*/ 981075 h 1024171"/>
                  <a:gd name="connsiteX101" fmla="*/ 969169 w 1028700"/>
                  <a:gd name="connsiteY101" fmla="*/ 990600 h 1024171"/>
                  <a:gd name="connsiteX102" fmla="*/ 997744 w 1028700"/>
                  <a:gd name="connsiteY102" fmla="*/ 992981 h 1024171"/>
                  <a:gd name="connsiteX103" fmla="*/ 1000125 w 1028700"/>
                  <a:gd name="connsiteY103" fmla="*/ 1021556 h 1024171"/>
                  <a:gd name="connsiteX104" fmla="*/ 1009650 w 1028700"/>
                  <a:gd name="connsiteY104" fmla="*/ 1023937 h 1024171"/>
                  <a:gd name="connsiteX105" fmla="*/ 1028700 w 1028700"/>
                  <a:gd name="connsiteY105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497681 w 1028700"/>
                  <a:gd name="connsiteY36" fmla="*/ 321469 h 1024171"/>
                  <a:gd name="connsiteX37" fmla="*/ 509587 w 1028700"/>
                  <a:gd name="connsiteY37" fmla="*/ 323850 h 1024171"/>
                  <a:gd name="connsiteX38" fmla="*/ 516731 w 1028700"/>
                  <a:gd name="connsiteY38" fmla="*/ 326231 h 1024171"/>
                  <a:gd name="connsiteX39" fmla="*/ 523875 w 1028700"/>
                  <a:gd name="connsiteY39" fmla="*/ 366712 h 1024171"/>
                  <a:gd name="connsiteX40" fmla="*/ 526256 w 1028700"/>
                  <a:gd name="connsiteY40" fmla="*/ 376237 h 1024171"/>
                  <a:gd name="connsiteX41" fmla="*/ 533400 w 1028700"/>
                  <a:gd name="connsiteY41" fmla="*/ 381000 h 1024171"/>
                  <a:gd name="connsiteX42" fmla="*/ 552450 w 1028700"/>
                  <a:gd name="connsiteY42" fmla="*/ 397669 h 1024171"/>
                  <a:gd name="connsiteX43" fmla="*/ 559594 w 1028700"/>
                  <a:gd name="connsiteY43" fmla="*/ 400050 h 1024171"/>
                  <a:gd name="connsiteX44" fmla="*/ 564356 w 1028700"/>
                  <a:gd name="connsiteY44" fmla="*/ 416719 h 1024171"/>
                  <a:gd name="connsiteX45" fmla="*/ 571500 w 1028700"/>
                  <a:gd name="connsiteY45" fmla="*/ 419100 h 1024171"/>
                  <a:gd name="connsiteX46" fmla="*/ 583406 w 1028700"/>
                  <a:gd name="connsiteY46" fmla="*/ 421481 h 1024171"/>
                  <a:gd name="connsiteX47" fmla="*/ 588169 w 1028700"/>
                  <a:gd name="connsiteY47" fmla="*/ 438150 h 1024171"/>
                  <a:gd name="connsiteX48" fmla="*/ 592931 w 1028700"/>
                  <a:gd name="connsiteY48" fmla="*/ 457200 h 1024171"/>
                  <a:gd name="connsiteX49" fmla="*/ 595312 w 1028700"/>
                  <a:gd name="connsiteY49" fmla="*/ 473869 h 1024171"/>
                  <a:gd name="connsiteX50" fmla="*/ 597694 w 1028700"/>
                  <a:gd name="connsiteY50" fmla="*/ 481012 h 1024171"/>
                  <a:gd name="connsiteX51" fmla="*/ 616744 w 1028700"/>
                  <a:gd name="connsiteY51" fmla="*/ 483394 h 1024171"/>
                  <a:gd name="connsiteX52" fmla="*/ 619125 w 1028700"/>
                  <a:gd name="connsiteY52" fmla="*/ 495300 h 1024171"/>
                  <a:gd name="connsiteX53" fmla="*/ 626269 w 1028700"/>
                  <a:gd name="connsiteY53" fmla="*/ 497681 h 1024171"/>
                  <a:gd name="connsiteX54" fmla="*/ 631031 w 1028700"/>
                  <a:gd name="connsiteY54" fmla="*/ 504825 h 1024171"/>
                  <a:gd name="connsiteX55" fmla="*/ 633412 w 1028700"/>
                  <a:gd name="connsiteY55" fmla="*/ 540544 h 1024171"/>
                  <a:gd name="connsiteX56" fmla="*/ 635794 w 1028700"/>
                  <a:gd name="connsiteY56" fmla="*/ 550069 h 1024171"/>
                  <a:gd name="connsiteX57" fmla="*/ 642937 w 1028700"/>
                  <a:gd name="connsiteY57" fmla="*/ 552450 h 1024171"/>
                  <a:gd name="connsiteX58" fmla="*/ 657225 w 1028700"/>
                  <a:gd name="connsiteY58" fmla="*/ 554831 h 1024171"/>
                  <a:gd name="connsiteX59" fmla="*/ 659606 w 1028700"/>
                  <a:gd name="connsiteY59" fmla="*/ 564356 h 1024171"/>
                  <a:gd name="connsiteX60" fmla="*/ 661987 w 1028700"/>
                  <a:gd name="connsiteY60" fmla="*/ 571500 h 1024171"/>
                  <a:gd name="connsiteX61" fmla="*/ 664369 w 1028700"/>
                  <a:gd name="connsiteY61" fmla="*/ 583406 h 1024171"/>
                  <a:gd name="connsiteX62" fmla="*/ 666750 w 1028700"/>
                  <a:gd name="connsiteY62" fmla="*/ 597694 h 1024171"/>
                  <a:gd name="connsiteX63" fmla="*/ 669131 w 1028700"/>
                  <a:gd name="connsiteY63" fmla="*/ 604837 h 1024171"/>
                  <a:gd name="connsiteX64" fmla="*/ 678656 w 1028700"/>
                  <a:gd name="connsiteY64" fmla="*/ 607219 h 1024171"/>
                  <a:gd name="connsiteX65" fmla="*/ 688181 w 1028700"/>
                  <a:gd name="connsiteY65" fmla="*/ 640556 h 1024171"/>
                  <a:gd name="connsiteX66" fmla="*/ 690562 w 1028700"/>
                  <a:gd name="connsiteY66" fmla="*/ 650081 h 1024171"/>
                  <a:gd name="connsiteX67" fmla="*/ 719137 w 1028700"/>
                  <a:gd name="connsiteY67" fmla="*/ 652462 h 1024171"/>
                  <a:gd name="connsiteX68" fmla="*/ 721519 w 1028700"/>
                  <a:gd name="connsiteY68" fmla="*/ 666750 h 1024171"/>
                  <a:gd name="connsiteX69" fmla="*/ 723900 w 1028700"/>
                  <a:gd name="connsiteY69" fmla="*/ 676275 h 1024171"/>
                  <a:gd name="connsiteX70" fmla="*/ 735806 w 1028700"/>
                  <a:gd name="connsiteY70" fmla="*/ 678656 h 1024171"/>
                  <a:gd name="connsiteX71" fmla="*/ 738187 w 1028700"/>
                  <a:gd name="connsiteY71" fmla="*/ 690562 h 1024171"/>
                  <a:gd name="connsiteX72" fmla="*/ 740569 w 1028700"/>
                  <a:gd name="connsiteY72" fmla="*/ 697706 h 1024171"/>
                  <a:gd name="connsiteX73" fmla="*/ 742950 w 1028700"/>
                  <a:gd name="connsiteY73" fmla="*/ 719137 h 1024171"/>
                  <a:gd name="connsiteX74" fmla="*/ 762000 w 1028700"/>
                  <a:gd name="connsiteY74" fmla="*/ 726281 h 1024171"/>
                  <a:gd name="connsiteX75" fmla="*/ 766762 w 1028700"/>
                  <a:gd name="connsiteY75" fmla="*/ 740569 h 1024171"/>
                  <a:gd name="connsiteX76" fmla="*/ 769144 w 1028700"/>
                  <a:gd name="connsiteY76" fmla="*/ 750094 h 1024171"/>
                  <a:gd name="connsiteX77" fmla="*/ 778669 w 1028700"/>
                  <a:gd name="connsiteY77" fmla="*/ 752475 h 1024171"/>
                  <a:gd name="connsiteX78" fmla="*/ 790575 w 1028700"/>
                  <a:gd name="connsiteY78" fmla="*/ 754856 h 1024171"/>
                  <a:gd name="connsiteX79" fmla="*/ 792956 w 1028700"/>
                  <a:gd name="connsiteY79" fmla="*/ 769144 h 1024171"/>
                  <a:gd name="connsiteX80" fmla="*/ 795337 w 1028700"/>
                  <a:gd name="connsiteY80" fmla="*/ 776287 h 1024171"/>
                  <a:gd name="connsiteX81" fmla="*/ 826294 w 1028700"/>
                  <a:gd name="connsiteY81" fmla="*/ 778669 h 1024171"/>
                  <a:gd name="connsiteX82" fmla="*/ 823912 w 1028700"/>
                  <a:gd name="connsiteY82" fmla="*/ 797719 h 1024171"/>
                  <a:gd name="connsiteX83" fmla="*/ 821531 w 1028700"/>
                  <a:gd name="connsiteY83" fmla="*/ 807244 h 1024171"/>
                  <a:gd name="connsiteX84" fmla="*/ 823912 w 1028700"/>
                  <a:gd name="connsiteY84" fmla="*/ 823912 h 1024171"/>
                  <a:gd name="connsiteX85" fmla="*/ 831056 w 1028700"/>
                  <a:gd name="connsiteY85" fmla="*/ 821531 h 1024171"/>
                  <a:gd name="connsiteX86" fmla="*/ 847725 w 1028700"/>
                  <a:gd name="connsiteY86" fmla="*/ 840581 h 1024171"/>
                  <a:gd name="connsiteX87" fmla="*/ 864394 w 1028700"/>
                  <a:gd name="connsiteY87" fmla="*/ 842962 h 1024171"/>
                  <a:gd name="connsiteX88" fmla="*/ 869156 w 1028700"/>
                  <a:gd name="connsiteY88" fmla="*/ 857250 h 1024171"/>
                  <a:gd name="connsiteX89" fmla="*/ 871537 w 1028700"/>
                  <a:gd name="connsiteY89" fmla="*/ 864394 h 1024171"/>
                  <a:gd name="connsiteX90" fmla="*/ 888206 w 1028700"/>
                  <a:gd name="connsiteY90" fmla="*/ 869156 h 1024171"/>
                  <a:gd name="connsiteX91" fmla="*/ 892969 w 1028700"/>
                  <a:gd name="connsiteY91" fmla="*/ 883444 h 1024171"/>
                  <a:gd name="connsiteX92" fmla="*/ 895350 w 1028700"/>
                  <a:gd name="connsiteY92" fmla="*/ 890587 h 1024171"/>
                  <a:gd name="connsiteX93" fmla="*/ 921544 w 1028700"/>
                  <a:gd name="connsiteY93" fmla="*/ 900112 h 1024171"/>
                  <a:gd name="connsiteX94" fmla="*/ 926306 w 1028700"/>
                  <a:gd name="connsiteY94" fmla="*/ 914400 h 1024171"/>
                  <a:gd name="connsiteX95" fmla="*/ 935831 w 1028700"/>
                  <a:gd name="connsiteY95" fmla="*/ 923925 h 1024171"/>
                  <a:gd name="connsiteX96" fmla="*/ 950119 w 1028700"/>
                  <a:gd name="connsiteY96" fmla="*/ 926306 h 1024171"/>
                  <a:gd name="connsiteX97" fmla="*/ 952500 w 1028700"/>
                  <a:gd name="connsiteY97" fmla="*/ 938212 h 1024171"/>
                  <a:gd name="connsiteX98" fmla="*/ 959644 w 1028700"/>
                  <a:gd name="connsiteY98" fmla="*/ 940594 h 1024171"/>
                  <a:gd name="connsiteX99" fmla="*/ 962025 w 1028700"/>
                  <a:gd name="connsiteY99" fmla="*/ 947737 h 1024171"/>
                  <a:gd name="connsiteX100" fmla="*/ 966787 w 1028700"/>
                  <a:gd name="connsiteY100" fmla="*/ 981075 h 1024171"/>
                  <a:gd name="connsiteX101" fmla="*/ 969169 w 1028700"/>
                  <a:gd name="connsiteY101" fmla="*/ 990600 h 1024171"/>
                  <a:gd name="connsiteX102" fmla="*/ 997744 w 1028700"/>
                  <a:gd name="connsiteY102" fmla="*/ 992981 h 1024171"/>
                  <a:gd name="connsiteX103" fmla="*/ 1000125 w 1028700"/>
                  <a:gd name="connsiteY103" fmla="*/ 1021556 h 1024171"/>
                  <a:gd name="connsiteX104" fmla="*/ 1009650 w 1028700"/>
                  <a:gd name="connsiteY104" fmla="*/ 1023937 h 1024171"/>
                  <a:gd name="connsiteX105" fmla="*/ 1028700 w 1028700"/>
                  <a:gd name="connsiteY105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497681 w 1028700"/>
                  <a:gd name="connsiteY36" fmla="*/ 321469 h 1024171"/>
                  <a:gd name="connsiteX37" fmla="*/ 509587 w 1028700"/>
                  <a:gd name="connsiteY37" fmla="*/ 323850 h 1024171"/>
                  <a:gd name="connsiteX38" fmla="*/ 516731 w 1028700"/>
                  <a:gd name="connsiteY38" fmla="*/ 326231 h 1024171"/>
                  <a:gd name="connsiteX39" fmla="*/ 523875 w 1028700"/>
                  <a:gd name="connsiteY39" fmla="*/ 366712 h 1024171"/>
                  <a:gd name="connsiteX40" fmla="*/ 526256 w 1028700"/>
                  <a:gd name="connsiteY40" fmla="*/ 376237 h 1024171"/>
                  <a:gd name="connsiteX41" fmla="*/ 533400 w 1028700"/>
                  <a:gd name="connsiteY41" fmla="*/ 381000 h 1024171"/>
                  <a:gd name="connsiteX42" fmla="*/ 552450 w 1028700"/>
                  <a:gd name="connsiteY42" fmla="*/ 397669 h 1024171"/>
                  <a:gd name="connsiteX43" fmla="*/ 559594 w 1028700"/>
                  <a:gd name="connsiteY43" fmla="*/ 400050 h 1024171"/>
                  <a:gd name="connsiteX44" fmla="*/ 564356 w 1028700"/>
                  <a:gd name="connsiteY44" fmla="*/ 416719 h 1024171"/>
                  <a:gd name="connsiteX45" fmla="*/ 571500 w 1028700"/>
                  <a:gd name="connsiteY45" fmla="*/ 419100 h 1024171"/>
                  <a:gd name="connsiteX46" fmla="*/ 583406 w 1028700"/>
                  <a:gd name="connsiteY46" fmla="*/ 421481 h 1024171"/>
                  <a:gd name="connsiteX47" fmla="*/ 588169 w 1028700"/>
                  <a:gd name="connsiteY47" fmla="*/ 438150 h 1024171"/>
                  <a:gd name="connsiteX48" fmla="*/ 592931 w 1028700"/>
                  <a:gd name="connsiteY48" fmla="*/ 457200 h 1024171"/>
                  <a:gd name="connsiteX49" fmla="*/ 595312 w 1028700"/>
                  <a:gd name="connsiteY49" fmla="*/ 473869 h 1024171"/>
                  <a:gd name="connsiteX50" fmla="*/ 597694 w 1028700"/>
                  <a:gd name="connsiteY50" fmla="*/ 481012 h 1024171"/>
                  <a:gd name="connsiteX51" fmla="*/ 616744 w 1028700"/>
                  <a:gd name="connsiteY51" fmla="*/ 483394 h 1024171"/>
                  <a:gd name="connsiteX52" fmla="*/ 619125 w 1028700"/>
                  <a:gd name="connsiteY52" fmla="*/ 495300 h 1024171"/>
                  <a:gd name="connsiteX53" fmla="*/ 626269 w 1028700"/>
                  <a:gd name="connsiteY53" fmla="*/ 497681 h 1024171"/>
                  <a:gd name="connsiteX54" fmla="*/ 631031 w 1028700"/>
                  <a:gd name="connsiteY54" fmla="*/ 504825 h 1024171"/>
                  <a:gd name="connsiteX55" fmla="*/ 633412 w 1028700"/>
                  <a:gd name="connsiteY55" fmla="*/ 540544 h 1024171"/>
                  <a:gd name="connsiteX56" fmla="*/ 635794 w 1028700"/>
                  <a:gd name="connsiteY56" fmla="*/ 550069 h 1024171"/>
                  <a:gd name="connsiteX57" fmla="*/ 642937 w 1028700"/>
                  <a:gd name="connsiteY57" fmla="*/ 552450 h 1024171"/>
                  <a:gd name="connsiteX58" fmla="*/ 657225 w 1028700"/>
                  <a:gd name="connsiteY58" fmla="*/ 554831 h 1024171"/>
                  <a:gd name="connsiteX59" fmla="*/ 659606 w 1028700"/>
                  <a:gd name="connsiteY59" fmla="*/ 564356 h 1024171"/>
                  <a:gd name="connsiteX60" fmla="*/ 661987 w 1028700"/>
                  <a:gd name="connsiteY60" fmla="*/ 571500 h 1024171"/>
                  <a:gd name="connsiteX61" fmla="*/ 664369 w 1028700"/>
                  <a:gd name="connsiteY61" fmla="*/ 583406 h 1024171"/>
                  <a:gd name="connsiteX62" fmla="*/ 666750 w 1028700"/>
                  <a:gd name="connsiteY62" fmla="*/ 597694 h 1024171"/>
                  <a:gd name="connsiteX63" fmla="*/ 669131 w 1028700"/>
                  <a:gd name="connsiteY63" fmla="*/ 604837 h 1024171"/>
                  <a:gd name="connsiteX64" fmla="*/ 690562 w 1028700"/>
                  <a:gd name="connsiteY64" fmla="*/ 609600 h 1024171"/>
                  <a:gd name="connsiteX65" fmla="*/ 688181 w 1028700"/>
                  <a:gd name="connsiteY65" fmla="*/ 640556 h 1024171"/>
                  <a:gd name="connsiteX66" fmla="*/ 690562 w 1028700"/>
                  <a:gd name="connsiteY66" fmla="*/ 650081 h 1024171"/>
                  <a:gd name="connsiteX67" fmla="*/ 719137 w 1028700"/>
                  <a:gd name="connsiteY67" fmla="*/ 652462 h 1024171"/>
                  <a:gd name="connsiteX68" fmla="*/ 721519 w 1028700"/>
                  <a:gd name="connsiteY68" fmla="*/ 666750 h 1024171"/>
                  <a:gd name="connsiteX69" fmla="*/ 723900 w 1028700"/>
                  <a:gd name="connsiteY69" fmla="*/ 676275 h 1024171"/>
                  <a:gd name="connsiteX70" fmla="*/ 735806 w 1028700"/>
                  <a:gd name="connsiteY70" fmla="*/ 678656 h 1024171"/>
                  <a:gd name="connsiteX71" fmla="*/ 738187 w 1028700"/>
                  <a:gd name="connsiteY71" fmla="*/ 690562 h 1024171"/>
                  <a:gd name="connsiteX72" fmla="*/ 740569 w 1028700"/>
                  <a:gd name="connsiteY72" fmla="*/ 697706 h 1024171"/>
                  <a:gd name="connsiteX73" fmla="*/ 742950 w 1028700"/>
                  <a:gd name="connsiteY73" fmla="*/ 719137 h 1024171"/>
                  <a:gd name="connsiteX74" fmla="*/ 762000 w 1028700"/>
                  <a:gd name="connsiteY74" fmla="*/ 726281 h 1024171"/>
                  <a:gd name="connsiteX75" fmla="*/ 766762 w 1028700"/>
                  <a:gd name="connsiteY75" fmla="*/ 740569 h 1024171"/>
                  <a:gd name="connsiteX76" fmla="*/ 769144 w 1028700"/>
                  <a:gd name="connsiteY76" fmla="*/ 750094 h 1024171"/>
                  <a:gd name="connsiteX77" fmla="*/ 778669 w 1028700"/>
                  <a:gd name="connsiteY77" fmla="*/ 752475 h 1024171"/>
                  <a:gd name="connsiteX78" fmla="*/ 790575 w 1028700"/>
                  <a:gd name="connsiteY78" fmla="*/ 754856 h 1024171"/>
                  <a:gd name="connsiteX79" fmla="*/ 792956 w 1028700"/>
                  <a:gd name="connsiteY79" fmla="*/ 769144 h 1024171"/>
                  <a:gd name="connsiteX80" fmla="*/ 795337 w 1028700"/>
                  <a:gd name="connsiteY80" fmla="*/ 776287 h 1024171"/>
                  <a:gd name="connsiteX81" fmla="*/ 826294 w 1028700"/>
                  <a:gd name="connsiteY81" fmla="*/ 778669 h 1024171"/>
                  <a:gd name="connsiteX82" fmla="*/ 823912 w 1028700"/>
                  <a:gd name="connsiteY82" fmla="*/ 797719 h 1024171"/>
                  <a:gd name="connsiteX83" fmla="*/ 821531 w 1028700"/>
                  <a:gd name="connsiteY83" fmla="*/ 807244 h 1024171"/>
                  <a:gd name="connsiteX84" fmla="*/ 823912 w 1028700"/>
                  <a:gd name="connsiteY84" fmla="*/ 823912 h 1024171"/>
                  <a:gd name="connsiteX85" fmla="*/ 831056 w 1028700"/>
                  <a:gd name="connsiteY85" fmla="*/ 821531 h 1024171"/>
                  <a:gd name="connsiteX86" fmla="*/ 847725 w 1028700"/>
                  <a:gd name="connsiteY86" fmla="*/ 840581 h 1024171"/>
                  <a:gd name="connsiteX87" fmla="*/ 864394 w 1028700"/>
                  <a:gd name="connsiteY87" fmla="*/ 842962 h 1024171"/>
                  <a:gd name="connsiteX88" fmla="*/ 869156 w 1028700"/>
                  <a:gd name="connsiteY88" fmla="*/ 857250 h 1024171"/>
                  <a:gd name="connsiteX89" fmla="*/ 871537 w 1028700"/>
                  <a:gd name="connsiteY89" fmla="*/ 864394 h 1024171"/>
                  <a:gd name="connsiteX90" fmla="*/ 888206 w 1028700"/>
                  <a:gd name="connsiteY90" fmla="*/ 869156 h 1024171"/>
                  <a:gd name="connsiteX91" fmla="*/ 892969 w 1028700"/>
                  <a:gd name="connsiteY91" fmla="*/ 883444 h 1024171"/>
                  <a:gd name="connsiteX92" fmla="*/ 895350 w 1028700"/>
                  <a:gd name="connsiteY92" fmla="*/ 890587 h 1024171"/>
                  <a:gd name="connsiteX93" fmla="*/ 921544 w 1028700"/>
                  <a:gd name="connsiteY93" fmla="*/ 900112 h 1024171"/>
                  <a:gd name="connsiteX94" fmla="*/ 926306 w 1028700"/>
                  <a:gd name="connsiteY94" fmla="*/ 914400 h 1024171"/>
                  <a:gd name="connsiteX95" fmla="*/ 935831 w 1028700"/>
                  <a:gd name="connsiteY95" fmla="*/ 923925 h 1024171"/>
                  <a:gd name="connsiteX96" fmla="*/ 950119 w 1028700"/>
                  <a:gd name="connsiteY96" fmla="*/ 926306 h 1024171"/>
                  <a:gd name="connsiteX97" fmla="*/ 952500 w 1028700"/>
                  <a:gd name="connsiteY97" fmla="*/ 938212 h 1024171"/>
                  <a:gd name="connsiteX98" fmla="*/ 959644 w 1028700"/>
                  <a:gd name="connsiteY98" fmla="*/ 940594 h 1024171"/>
                  <a:gd name="connsiteX99" fmla="*/ 962025 w 1028700"/>
                  <a:gd name="connsiteY99" fmla="*/ 947737 h 1024171"/>
                  <a:gd name="connsiteX100" fmla="*/ 966787 w 1028700"/>
                  <a:gd name="connsiteY100" fmla="*/ 981075 h 1024171"/>
                  <a:gd name="connsiteX101" fmla="*/ 969169 w 1028700"/>
                  <a:gd name="connsiteY101" fmla="*/ 990600 h 1024171"/>
                  <a:gd name="connsiteX102" fmla="*/ 997744 w 1028700"/>
                  <a:gd name="connsiteY102" fmla="*/ 992981 h 1024171"/>
                  <a:gd name="connsiteX103" fmla="*/ 1000125 w 1028700"/>
                  <a:gd name="connsiteY103" fmla="*/ 1021556 h 1024171"/>
                  <a:gd name="connsiteX104" fmla="*/ 1009650 w 1028700"/>
                  <a:gd name="connsiteY104" fmla="*/ 1023937 h 1024171"/>
                  <a:gd name="connsiteX105" fmla="*/ 1028700 w 1028700"/>
                  <a:gd name="connsiteY105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497681 w 1028700"/>
                  <a:gd name="connsiteY36" fmla="*/ 321469 h 1024171"/>
                  <a:gd name="connsiteX37" fmla="*/ 509587 w 1028700"/>
                  <a:gd name="connsiteY37" fmla="*/ 323850 h 1024171"/>
                  <a:gd name="connsiteX38" fmla="*/ 516731 w 1028700"/>
                  <a:gd name="connsiteY38" fmla="*/ 326231 h 1024171"/>
                  <a:gd name="connsiteX39" fmla="*/ 504825 w 1028700"/>
                  <a:gd name="connsiteY39" fmla="*/ 361950 h 1024171"/>
                  <a:gd name="connsiteX40" fmla="*/ 523875 w 1028700"/>
                  <a:gd name="connsiteY40" fmla="*/ 366712 h 1024171"/>
                  <a:gd name="connsiteX41" fmla="*/ 526256 w 1028700"/>
                  <a:gd name="connsiteY41" fmla="*/ 376237 h 1024171"/>
                  <a:gd name="connsiteX42" fmla="*/ 533400 w 1028700"/>
                  <a:gd name="connsiteY42" fmla="*/ 381000 h 1024171"/>
                  <a:gd name="connsiteX43" fmla="*/ 552450 w 1028700"/>
                  <a:gd name="connsiteY43" fmla="*/ 397669 h 1024171"/>
                  <a:gd name="connsiteX44" fmla="*/ 559594 w 1028700"/>
                  <a:gd name="connsiteY44" fmla="*/ 400050 h 1024171"/>
                  <a:gd name="connsiteX45" fmla="*/ 564356 w 1028700"/>
                  <a:gd name="connsiteY45" fmla="*/ 416719 h 1024171"/>
                  <a:gd name="connsiteX46" fmla="*/ 571500 w 1028700"/>
                  <a:gd name="connsiteY46" fmla="*/ 419100 h 1024171"/>
                  <a:gd name="connsiteX47" fmla="*/ 583406 w 1028700"/>
                  <a:gd name="connsiteY47" fmla="*/ 421481 h 1024171"/>
                  <a:gd name="connsiteX48" fmla="*/ 588169 w 1028700"/>
                  <a:gd name="connsiteY48" fmla="*/ 438150 h 1024171"/>
                  <a:gd name="connsiteX49" fmla="*/ 592931 w 1028700"/>
                  <a:gd name="connsiteY49" fmla="*/ 457200 h 1024171"/>
                  <a:gd name="connsiteX50" fmla="*/ 595312 w 1028700"/>
                  <a:gd name="connsiteY50" fmla="*/ 473869 h 1024171"/>
                  <a:gd name="connsiteX51" fmla="*/ 597694 w 1028700"/>
                  <a:gd name="connsiteY51" fmla="*/ 481012 h 1024171"/>
                  <a:gd name="connsiteX52" fmla="*/ 616744 w 1028700"/>
                  <a:gd name="connsiteY52" fmla="*/ 483394 h 1024171"/>
                  <a:gd name="connsiteX53" fmla="*/ 619125 w 1028700"/>
                  <a:gd name="connsiteY53" fmla="*/ 495300 h 1024171"/>
                  <a:gd name="connsiteX54" fmla="*/ 626269 w 1028700"/>
                  <a:gd name="connsiteY54" fmla="*/ 497681 h 1024171"/>
                  <a:gd name="connsiteX55" fmla="*/ 631031 w 1028700"/>
                  <a:gd name="connsiteY55" fmla="*/ 504825 h 1024171"/>
                  <a:gd name="connsiteX56" fmla="*/ 633412 w 1028700"/>
                  <a:gd name="connsiteY56" fmla="*/ 540544 h 1024171"/>
                  <a:gd name="connsiteX57" fmla="*/ 635794 w 1028700"/>
                  <a:gd name="connsiteY57" fmla="*/ 550069 h 1024171"/>
                  <a:gd name="connsiteX58" fmla="*/ 642937 w 1028700"/>
                  <a:gd name="connsiteY58" fmla="*/ 552450 h 1024171"/>
                  <a:gd name="connsiteX59" fmla="*/ 657225 w 1028700"/>
                  <a:gd name="connsiteY59" fmla="*/ 554831 h 1024171"/>
                  <a:gd name="connsiteX60" fmla="*/ 659606 w 1028700"/>
                  <a:gd name="connsiteY60" fmla="*/ 564356 h 1024171"/>
                  <a:gd name="connsiteX61" fmla="*/ 661987 w 1028700"/>
                  <a:gd name="connsiteY61" fmla="*/ 571500 h 1024171"/>
                  <a:gd name="connsiteX62" fmla="*/ 664369 w 1028700"/>
                  <a:gd name="connsiteY62" fmla="*/ 583406 h 1024171"/>
                  <a:gd name="connsiteX63" fmla="*/ 666750 w 1028700"/>
                  <a:gd name="connsiteY63" fmla="*/ 597694 h 1024171"/>
                  <a:gd name="connsiteX64" fmla="*/ 669131 w 1028700"/>
                  <a:gd name="connsiteY64" fmla="*/ 604837 h 1024171"/>
                  <a:gd name="connsiteX65" fmla="*/ 690562 w 1028700"/>
                  <a:gd name="connsiteY65" fmla="*/ 609600 h 1024171"/>
                  <a:gd name="connsiteX66" fmla="*/ 688181 w 1028700"/>
                  <a:gd name="connsiteY66" fmla="*/ 640556 h 1024171"/>
                  <a:gd name="connsiteX67" fmla="*/ 690562 w 1028700"/>
                  <a:gd name="connsiteY67" fmla="*/ 650081 h 1024171"/>
                  <a:gd name="connsiteX68" fmla="*/ 719137 w 1028700"/>
                  <a:gd name="connsiteY68" fmla="*/ 652462 h 1024171"/>
                  <a:gd name="connsiteX69" fmla="*/ 721519 w 1028700"/>
                  <a:gd name="connsiteY69" fmla="*/ 666750 h 1024171"/>
                  <a:gd name="connsiteX70" fmla="*/ 723900 w 1028700"/>
                  <a:gd name="connsiteY70" fmla="*/ 676275 h 1024171"/>
                  <a:gd name="connsiteX71" fmla="*/ 735806 w 1028700"/>
                  <a:gd name="connsiteY71" fmla="*/ 678656 h 1024171"/>
                  <a:gd name="connsiteX72" fmla="*/ 738187 w 1028700"/>
                  <a:gd name="connsiteY72" fmla="*/ 690562 h 1024171"/>
                  <a:gd name="connsiteX73" fmla="*/ 740569 w 1028700"/>
                  <a:gd name="connsiteY73" fmla="*/ 697706 h 1024171"/>
                  <a:gd name="connsiteX74" fmla="*/ 742950 w 1028700"/>
                  <a:gd name="connsiteY74" fmla="*/ 719137 h 1024171"/>
                  <a:gd name="connsiteX75" fmla="*/ 762000 w 1028700"/>
                  <a:gd name="connsiteY75" fmla="*/ 726281 h 1024171"/>
                  <a:gd name="connsiteX76" fmla="*/ 766762 w 1028700"/>
                  <a:gd name="connsiteY76" fmla="*/ 740569 h 1024171"/>
                  <a:gd name="connsiteX77" fmla="*/ 769144 w 1028700"/>
                  <a:gd name="connsiteY77" fmla="*/ 750094 h 1024171"/>
                  <a:gd name="connsiteX78" fmla="*/ 778669 w 1028700"/>
                  <a:gd name="connsiteY78" fmla="*/ 752475 h 1024171"/>
                  <a:gd name="connsiteX79" fmla="*/ 790575 w 1028700"/>
                  <a:gd name="connsiteY79" fmla="*/ 754856 h 1024171"/>
                  <a:gd name="connsiteX80" fmla="*/ 792956 w 1028700"/>
                  <a:gd name="connsiteY80" fmla="*/ 769144 h 1024171"/>
                  <a:gd name="connsiteX81" fmla="*/ 795337 w 1028700"/>
                  <a:gd name="connsiteY81" fmla="*/ 776287 h 1024171"/>
                  <a:gd name="connsiteX82" fmla="*/ 826294 w 1028700"/>
                  <a:gd name="connsiteY82" fmla="*/ 778669 h 1024171"/>
                  <a:gd name="connsiteX83" fmla="*/ 823912 w 1028700"/>
                  <a:gd name="connsiteY83" fmla="*/ 797719 h 1024171"/>
                  <a:gd name="connsiteX84" fmla="*/ 821531 w 1028700"/>
                  <a:gd name="connsiteY84" fmla="*/ 807244 h 1024171"/>
                  <a:gd name="connsiteX85" fmla="*/ 823912 w 1028700"/>
                  <a:gd name="connsiteY85" fmla="*/ 823912 h 1024171"/>
                  <a:gd name="connsiteX86" fmla="*/ 831056 w 1028700"/>
                  <a:gd name="connsiteY86" fmla="*/ 821531 h 1024171"/>
                  <a:gd name="connsiteX87" fmla="*/ 847725 w 1028700"/>
                  <a:gd name="connsiteY87" fmla="*/ 840581 h 1024171"/>
                  <a:gd name="connsiteX88" fmla="*/ 864394 w 1028700"/>
                  <a:gd name="connsiteY88" fmla="*/ 842962 h 1024171"/>
                  <a:gd name="connsiteX89" fmla="*/ 869156 w 1028700"/>
                  <a:gd name="connsiteY89" fmla="*/ 857250 h 1024171"/>
                  <a:gd name="connsiteX90" fmla="*/ 871537 w 1028700"/>
                  <a:gd name="connsiteY90" fmla="*/ 864394 h 1024171"/>
                  <a:gd name="connsiteX91" fmla="*/ 888206 w 1028700"/>
                  <a:gd name="connsiteY91" fmla="*/ 869156 h 1024171"/>
                  <a:gd name="connsiteX92" fmla="*/ 892969 w 1028700"/>
                  <a:gd name="connsiteY92" fmla="*/ 883444 h 1024171"/>
                  <a:gd name="connsiteX93" fmla="*/ 895350 w 1028700"/>
                  <a:gd name="connsiteY93" fmla="*/ 890587 h 1024171"/>
                  <a:gd name="connsiteX94" fmla="*/ 921544 w 1028700"/>
                  <a:gd name="connsiteY94" fmla="*/ 900112 h 1024171"/>
                  <a:gd name="connsiteX95" fmla="*/ 926306 w 1028700"/>
                  <a:gd name="connsiteY95" fmla="*/ 914400 h 1024171"/>
                  <a:gd name="connsiteX96" fmla="*/ 935831 w 1028700"/>
                  <a:gd name="connsiteY96" fmla="*/ 923925 h 1024171"/>
                  <a:gd name="connsiteX97" fmla="*/ 950119 w 1028700"/>
                  <a:gd name="connsiteY97" fmla="*/ 926306 h 1024171"/>
                  <a:gd name="connsiteX98" fmla="*/ 952500 w 1028700"/>
                  <a:gd name="connsiteY98" fmla="*/ 938212 h 1024171"/>
                  <a:gd name="connsiteX99" fmla="*/ 959644 w 1028700"/>
                  <a:gd name="connsiteY99" fmla="*/ 940594 h 1024171"/>
                  <a:gd name="connsiteX100" fmla="*/ 962025 w 1028700"/>
                  <a:gd name="connsiteY100" fmla="*/ 947737 h 1024171"/>
                  <a:gd name="connsiteX101" fmla="*/ 966787 w 1028700"/>
                  <a:gd name="connsiteY101" fmla="*/ 981075 h 1024171"/>
                  <a:gd name="connsiteX102" fmla="*/ 969169 w 1028700"/>
                  <a:gd name="connsiteY102" fmla="*/ 990600 h 1024171"/>
                  <a:gd name="connsiteX103" fmla="*/ 997744 w 1028700"/>
                  <a:gd name="connsiteY103" fmla="*/ 992981 h 1024171"/>
                  <a:gd name="connsiteX104" fmla="*/ 1000125 w 1028700"/>
                  <a:gd name="connsiteY104" fmla="*/ 1021556 h 1024171"/>
                  <a:gd name="connsiteX105" fmla="*/ 1009650 w 1028700"/>
                  <a:gd name="connsiteY105" fmla="*/ 1023937 h 1024171"/>
                  <a:gd name="connsiteX106" fmla="*/ 1028700 w 1028700"/>
                  <a:gd name="connsiteY106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497681 w 1028700"/>
                  <a:gd name="connsiteY36" fmla="*/ 321469 h 1024171"/>
                  <a:gd name="connsiteX37" fmla="*/ 509587 w 1028700"/>
                  <a:gd name="connsiteY37" fmla="*/ 323850 h 1024171"/>
                  <a:gd name="connsiteX38" fmla="*/ 504825 w 1028700"/>
                  <a:gd name="connsiteY38" fmla="*/ 361950 h 1024171"/>
                  <a:gd name="connsiteX39" fmla="*/ 523875 w 1028700"/>
                  <a:gd name="connsiteY39" fmla="*/ 366712 h 1024171"/>
                  <a:gd name="connsiteX40" fmla="*/ 526256 w 1028700"/>
                  <a:gd name="connsiteY40" fmla="*/ 376237 h 1024171"/>
                  <a:gd name="connsiteX41" fmla="*/ 533400 w 1028700"/>
                  <a:gd name="connsiteY41" fmla="*/ 381000 h 1024171"/>
                  <a:gd name="connsiteX42" fmla="*/ 552450 w 1028700"/>
                  <a:gd name="connsiteY42" fmla="*/ 397669 h 1024171"/>
                  <a:gd name="connsiteX43" fmla="*/ 559594 w 1028700"/>
                  <a:gd name="connsiteY43" fmla="*/ 400050 h 1024171"/>
                  <a:gd name="connsiteX44" fmla="*/ 564356 w 1028700"/>
                  <a:gd name="connsiteY44" fmla="*/ 416719 h 1024171"/>
                  <a:gd name="connsiteX45" fmla="*/ 571500 w 1028700"/>
                  <a:gd name="connsiteY45" fmla="*/ 419100 h 1024171"/>
                  <a:gd name="connsiteX46" fmla="*/ 583406 w 1028700"/>
                  <a:gd name="connsiteY46" fmla="*/ 421481 h 1024171"/>
                  <a:gd name="connsiteX47" fmla="*/ 588169 w 1028700"/>
                  <a:gd name="connsiteY47" fmla="*/ 438150 h 1024171"/>
                  <a:gd name="connsiteX48" fmla="*/ 592931 w 1028700"/>
                  <a:gd name="connsiteY48" fmla="*/ 457200 h 1024171"/>
                  <a:gd name="connsiteX49" fmla="*/ 595312 w 1028700"/>
                  <a:gd name="connsiteY49" fmla="*/ 473869 h 1024171"/>
                  <a:gd name="connsiteX50" fmla="*/ 597694 w 1028700"/>
                  <a:gd name="connsiteY50" fmla="*/ 481012 h 1024171"/>
                  <a:gd name="connsiteX51" fmla="*/ 616744 w 1028700"/>
                  <a:gd name="connsiteY51" fmla="*/ 483394 h 1024171"/>
                  <a:gd name="connsiteX52" fmla="*/ 619125 w 1028700"/>
                  <a:gd name="connsiteY52" fmla="*/ 495300 h 1024171"/>
                  <a:gd name="connsiteX53" fmla="*/ 626269 w 1028700"/>
                  <a:gd name="connsiteY53" fmla="*/ 497681 h 1024171"/>
                  <a:gd name="connsiteX54" fmla="*/ 631031 w 1028700"/>
                  <a:gd name="connsiteY54" fmla="*/ 504825 h 1024171"/>
                  <a:gd name="connsiteX55" fmla="*/ 633412 w 1028700"/>
                  <a:gd name="connsiteY55" fmla="*/ 540544 h 1024171"/>
                  <a:gd name="connsiteX56" fmla="*/ 635794 w 1028700"/>
                  <a:gd name="connsiteY56" fmla="*/ 550069 h 1024171"/>
                  <a:gd name="connsiteX57" fmla="*/ 642937 w 1028700"/>
                  <a:gd name="connsiteY57" fmla="*/ 552450 h 1024171"/>
                  <a:gd name="connsiteX58" fmla="*/ 657225 w 1028700"/>
                  <a:gd name="connsiteY58" fmla="*/ 554831 h 1024171"/>
                  <a:gd name="connsiteX59" fmla="*/ 659606 w 1028700"/>
                  <a:gd name="connsiteY59" fmla="*/ 564356 h 1024171"/>
                  <a:gd name="connsiteX60" fmla="*/ 661987 w 1028700"/>
                  <a:gd name="connsiteY60" fmla="*/ 571500 h 1024171"/>
                  <a:gd name="connsiteX61" fmla="*/ 664369 w 1028700"/>
                  <a:gd name="connsiteY61" fmla="*/ 583406 h 1024171"/>
                  <a:gd name="connsiteX62" fmla="*/ 666750 w 1028700"/>
                  <a:gd name="connsiteY62" fmla="*/ 597694 h 1024171"/>
                  <a:gd name="connsiteX63" fmla="*/ 669131 w 1028700"/>
                  <a:gd name="connsiteY63" fmla="*/ 604837 h 1024171"/>
                  <a:gd name="connsiteX64" fmla="*/ 690562 w 1028700"/>
                  <a:gd name="connsiteY64" fmla="*/ 609600 h 1024171"/>
                  <a:gd name="connsiteX65" fmla="*/ 688181 w 1028700"/>
                  <a:gd name="connsiteY65" fmla="*/ 640556 h 1024171"/>
                  <a:gd name="connsiteX66" fmla="*/ 690562 w 1028700"/>
                  <a:gd name="connsiteY66" fmla="*/ 650081 h 1024171"/>
                  <a:gd name="connsiteX67" fmla="*/ 719137 w 1028700"/>
                  <a:gd name="connsiteY67" fmla="*/ 652462 h 1024171"/>
                  <a:gd name="connsiteX68" fmla="*/ 721519 w 1028700"/>
                  <a:gd name="connsiteY68" fmla="*/ 666750 h 1024171"/>
                  <a:gd name="connsiteX69" fmla="*/ 723900 w 1028700"/>
                  <a:gd name="connsiteY69" fmla="*/ 676275 h 1024171"/>
                  <a:gd name="connsiteX70" fmla="*/ 735806 w 1028700"/>
                  <a:gd name="connsiteY70" fmla="*/ 678656 h 1024171"/>
                  <a:gd name="connsiteX71" fmla="*/ 738187 w 1028700"/>
                  <a:gd name="connsiteY71" fmla="*/ 690562 h 1024171"/>
                  <a:gd name="connsiteX72" fmla="*/ 740569 w 1028700"/>
                  <a:gd name="connsiteY72" fmla="*/ 697706 h 1024171"/>
                  <a:gd name="connsiteX73" fmla="*/ 742950 w 1028700"/>
                  <a:gd name="connsiteY73" fmla="*/ 719137 h 1024171"/>
                  <a:gd name="connsiteX74" fmla="*/ 762000 w 1028700"/>
                  <a:gd name="connsiteY74" fmla="*/ 726281 h 1024171"/>
                  <a:gd name="connsiteX75" fmla="*/ 766762 w 1028700"/>
                  <a:gd name="connsiteY75" fmla="*/ 740569 h 1024171"/>
                  <a:gd name="connsiteX76" fmla="*/ 769144 w 1028700"/>
                  <a:gd name="connsiteY76" fmla="*/ 750094 h 1024171"/>
                  <a:gd name="connsiteX77" fmla="*/ 778669 w 1028700"/>
                  <a:gd name="connsiteY77" fmla="*/ 752475 h 1024171"/>
                  <a:gd name="connsiteX78" fmla="*/ 790575 w 1028700"/>
                  <a:gd name="connsiteY78" fmla="*/ 754856 h 1024171"/>
                  <a:gd name="connsiteX79" fmla="*/ 792956 w 1028700"/>
                  <a:gd name="connsiteY79" fmla="*/ 769144 h 1024171"/>
                  <a:gd name="connsiteX80" fmla="*/ 795337 w 1028700"/>
                  <a:gd name="connsiteY80" fmla="*/ 776287 h 1024171"/>
                  <a:gd name="connsiteX81" fmla="*/ 826294 w 1028700"/>
                  <a:gd name="connsiteY81" fmla="*/ 778669 h 1024171"/>
                  <a:gd name="connsiteX82" fmla="*/ 823912 w 1028700"/>
                  <a:gd name="connsiteY82" fmla="*/ 797719 h 1024171"/>
                  <a:gd name="connsiteX83" fmla="*/ 821531 w 1028700"/>
                  <a:gd name="connsiteY83" fmla="*/ 807244 h 1024171"/>
                  <a:gd name="connsiteX84" fmla="*/ 823912 w 1028700"/>
                  <a:gd name="connsiteY84" fmla="*/ 823912 h 1024171"/>
                  <a:gd name="connsiteX85" fmla="*/ 831056 w 1028700"/>
                  <a:gd name="connsiteY85" fmla="*/ 821531 h 1024171"/>
                  <a:gd name="connsiteX86" fmla="*/ 847725 w 1028700"/>
                  <a:gd name="connsiteY86" fmla="*/ 840581 h 1024171"/>
                  <a:gd name="connsiteX87" fmla="*/ 864394 w 1028700"/>
                  <a:gd name="connsiteY87" fmla="*/ 842962 h 1024171"/>
                  <a:gd name="connsiteX88" fmla="*/ 869156 w 1028700"/>
                  <a:gd name="connsiteY88" fmla="*/ 857250 h 1024171"/>
                  <a:gd name="connsiteX89" fmla="*/ 871537 w 1028700"/>
                  <a:gd name="connsiteY89" fmla="*/ 864394 h 1024171"/>
                  <a:gd name="connsiteX90" fmla="*/ 888206 w 1028700"/>
                  <a:gd name="connsiteY90" fmla="*/ 869156 h 1024171"/>
                  <a:gd name="connsiteX91" fmla="*/ 892969 w 1028700"/>
                  <a:gd name="connsiteY91" fmla="*/ 883444 h 1024171"/>
                  <a:gd name="connsiteX92" fmla="*/ 895350 w 1028700"/>
                  <a:gd name="connsiteY92" fmla="*/ 890587 h 1024171"/>
                  <a:gd name="connsiteX93" fmla="*/ 921544 w 1028700"/>
                  <a:gd name="connsiteY93" fmla="*/ 900112 h 1024171"/>
                  <a:gd name="connsiteX94" fmla="*/ 926306 w 1028700"/>
                  <a:gd name="connsiteY94" fmla="*/ 914400 h 1024171"/>
                  <a:gd name="connsiteX95" fmla="*/ 935831 w 1028700"/>
                  <a:gd name="connsiteY95" fmla="*/ 923925 h 1024171"/>
                  <a:gd name="connsiteX96" fmla="*/ 950119 w 1028700"/>
                  <a:gd name="connsiteY96" fmla="*/ 926306 h 1024171"/>
                  <a:gd name="connsiteX97" fmla="*/ 952500 w 1028700"/>
                  <a:gd name="connsiteY97" fmla="*/ 938212 h 1024171"/>
                  <a:gd name="connsiteX98" fmla="*/ 959644 w 1028700"/>
                  <a:gd name="connsiteY98" fmla="*/ 940594 h 1024171"/>
                  <a:gd name="connsiteX99" fmla="*/ 962025 w 1028700"/>
                  <a:gd name="connsiteY99" fmla="*/ 947737 h 1024171"/>
                  <a:gd name="connsiteX100" fmla="*/ 966787 w 1028700"/>
                  <a:gd name="connsiteY100" fmla="*/ 981075 h 1024171"/>
                  <a:gd name="connsiteX101" fmla="*/ 969169 w 1028700"/>
                  <a:gd name="connsiteY101" fmla="*/ 990600 h 1024171"/>
                  <a:gd name="connsiteX102" fmla="*/ 997744 w 1028700"/>
                  <a:gd name="connsiteY102" fmla="*/ 992981 h 1024171"/>
                  <a:gd name="connsiteX103" fmla="*/ 1000125 w 1028700"/>
                  <a:gd name="connsiteY103" fmla="*/ 1021556 h 1024171"/>
                  <a:gd name="connsiteX104" fmla="*/ 1009650 w 1028700"/>
                  <a:gd name="connsiteY104" fmla="*/ 1023937 h 1024171"/>
                  <a:gd name="connsiteX105" fmla="*/ 1028700 w 1028700"/>
                  <a:gd name="connsiteY105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497681 w 1028700"/>
                  <a:gd name="connsiteY36" fmla="*/ 321469 h 1024171"/>
                  <a:gd name="connsiteX37" fmla="*/ 504825 w 1028700"/>
                  <a:gd name="connsiteY37" fmla="*/ 361950 h 1024171"/>
                  <a:gd name="connsiteX38" fmla="*/ 523875 w 1028700"/>
                  <a:gd name="connsiteY38" fmla="*/ 366712 h 1024171"/>
                  <a:gd name="connsiteX39" fmla="*/ 526256 w 1028700"/>
                  <a:gd name="connsiteY39" fmla="*/ 376237 h 1024171"/>
                  <a:gd name="connsiteX40" fmla="*/ 533400 w 1028700"/>
                  <a:gd name="connsiteY40" fmla="*/ 381000 h 1024171"/>
                  <a:gd name="connsiteX41" fmla="*/ 552450 w 1028700"/>
                  <a:gd name="connsiteY41" fmla="*/ 397669 h 1024171"/>
                  <a:gd name="connsiteX42" fmla="*/ 559594 w 1028700"/>
                  <a:gd name="connsiteY42" fmla="*/ 400050 h 1024171"/>
                  <a:gd name="connsiteX43" fmla="*/ 564356 w 1028700"/>
                  <a:gd name="connsiteY43" fmla="*/ 416719 h 1024171"/>
                  <a:gd name="connsiteX44" fmla="*/ 571500 w 1028700"/>
                  <a:gd name="connsiteY44" fmla="*/ 419100 h 1024171"/>
                  <a:gd name="connsiteX45" fmla="*/ 583406 w 1028700"/>
                  <a:gd name="connsiteY45" fmla="*/ 421481 h 1024171"/>
                  <a:gd name="connsiteX46" fmla="*/ 588169 w 1028700"/>
                  <a:gd name="connsiteY46" fmla="*/ 438150 h 1024171"/>
                  <a:gd name="connsiteX47" fmla="*/ 592931 w 1028700"/>
                  <a:gd name="connsiteY47" fmla="*/ 457200 h 1024171"/>
                  <a:gd name="connsiteX48" fmla="*/ 595312 w 1028700"/>
                  <a:gd name="connsiteY48" fmla="*/ 473869 h 1024171"/>
                  <a:gd name="connsiteX49" fmla="*/ 597694 w 1028700"/>
                  <a:gd name="connsiteY49" fmla="*/ 481012 h 1024171"/>
                  <a:gd name="connsiteX50" fmla="*/ 616744 w 1028700"/>
                  <a:gd name="connsiteY50" fmla="*/ 483394 h 1024171"/>
                  <a:gd name="connsiteX51" fmla="*/ 619125 w 1028700"/>
                  <a:gd name="connsiteY51" fmla="*/ 495300 h 1024171"/>
                  <a:gd name="connsiteX52" fmla="*/ 626269 w 1028700"/>
                  <a:gd name="connsiteY52" fmla="*/ 497681 h 1024171"/>
                  <a:gd name="connsiteX53" fmla="*/ 631031 w 1028700"/>
                  <a:gd name="connsiteY53" fmla="*/ 504825 h 1024171"/>
                  <a:gd name="connsiteX54" fmla="*/ 633412 w 1028700"/>
                  <a:gd name="connsiteY54" fmla="*/ 540544 h 1024171"/>
                  <a:gd name="connsiteX55" fmla="*/ 635794 w 1028700"/>
                  <a:gd name="connsiteY55" fmla="*/ 550069 h 1024171"/>
                  <a:gd name="connsiteX56" fmla="*/ 642937 w 1028700"/>
                  <a:gd name="connsiteY56" fmla="*/ 552450 h 1024171"/>
                  <a:gd name="connsiteX57" fmla="*/ 657225 w 1028700"/>
                  <a:gd name="connsiteY57" fmla="*/ 554831 h 1024171"/>
                  <a:gd name="connsiteX58" fmla="*/ 659606 w 1028700"/>
                  <a:gd name="connsiteY58" fmla="*/ 564356 h 1024171"/>
                  <a:gd name="connsiteX59" fmla="*/ 661987 w 1028700"/>
                  <a:gd name="connsiteY59" fmla="*/ 571500 h 1024171"/>
                  <a:gd name="connsiteX60" fmla="*/ 664369 w 1028700"/>
                  <a:gd name="connsiteY60" fmla="*/ 583406 h 1024171"/>
                  <a:gd name="connsiteX61" fmla="*/ 666750 w 1028700"/>
                  <a:gd name="connsiteY61" fmla="*/ 597694 h 1024171"/>
                  <a:gd name="connsiteX62" fmla="*/ 669131 w 1028700"/>
                  <a:gd name="connsiteY62" fmla="*/ 604837 h 1024171"/>
                  <a:gd name="connsiteX63" fmla="*/ 690562 w 1028700"/>
                  <a:gd name="connsiteY63" fmla="*/ 609600 h 1024171"/>
                  <a:gd name="connsiteX64" fmla="*/ 688181 w 1028700"/>
                  <a:gd name="connsiteY64" fmla="*/ 640556 h 1024171"/>
                  <a:gd name="connsiteX65" fmla="*/ 690562 w 1028700"/>
                  <a:gd name="connsiteY65" fmla="*/ 650081 h 1024171"/>
                  <a:gd name="connsiteX66" fmla="*/ 719137 w 1028700"/>
                  <a:gd name="connsiteY66" fmla="*/ 652462 h 1024171"/>
                  <a:gd name="connsiteX67" fmla="*/ 721519 w 1028700"/>
                  <a:gd name="connsiteY67" fmla="*/ 666750 h 1024171"/>
                  <a:gd name="connsiteX68" fmla="*/ 723900 w 1028700"/>
                  <a:gd name="connsiteY68" fmla="*/ 676275 h 1024171"/>
                  <a:gd name="connsiteX69" fmla="*/ 735806 w 1028700"/>
                  <a:gd name="connsiteY69" fmla="*/ 678656 h 1024171"/>
                  <a:gd name="connsiteX70" fmla="*/ 738187 w 1028700"/>
                  <a:gd name="connsiteY70" fmla="*/ 690562 h 1024171"/>
                  <a:gd name="connsiteX71" fmla="*/ 740569 w 1028700"/>
                  <a:gd name="connsiteY71" fmla="*/ 697706 h 1024171"/>
                  <a:gd name="connsiteX72" fmla="*/ 742950 w 1028700"/>
                  <a:gd name="connsiteY72" fmla="*/ 719137 h 1024171"/>
                  <a:gd name="connsiteX73" fmla="*/ 762000 w 1028700"/>
                  <a:gd name="connsiteY73" fmla="*/ 726281 h 1024171"/>
                  <a:gd name="connsiteX74" fmla="*/ 766762 w 1028700"/>
                  <a:gd name="connsiteY74" fmla="*/ 740569 h 1024171"/>
                  <a:gd name="connsiteX75" fmla="*/ 769144 w 1028700"/>
                  <a:gd name="connsiteY75" fmla="*/ 750094 h 1024171"/>
                  <a:gd name="connsiteX76" fmla="*/ 778669 w 1028700"/>
                  <a:gd name="connsiteY76" fmla="*/ 752475 h 1024171"/>
                  <a:gd name="connsiteX77" fmla="*/ 790575 w 1028700"/>
                  <a:gd name="connsiteY77" fmla="*/ 754856 h 1024171"/>
                  <a:gd name="connsiteX78" fmla="*/ 792956 w 1028700"/>
                  <a:gd name="connsiteY78" fmla="*/ 769144 h 1024171"/>
                  <a:gd name="connsiteX79" fmla="*/ 795337 w 1028700"/>
                  <a:gd name="connsiteY79" fmla="*/ 776287 h 1024171"/>
                  <a:gd name="connsiteX80" fmla="*/ 826294 w 1028700"/>
                  <a:gd name="connsiteY80" fmla="*/ 778669 h 1024171"/>
                  <a:gd name="connsiteX81" fmla="*/ 823912 w 1028700"/>
                  <a:gd name="connsiteY81" fmla="*/ 797719 h 1024171"/>
                  <a:gd name="connsiteX82" fmla="*/ 821531 w 1028700"/>
                  <a:gd name="connsiteY82" fmla="*/ 807244 h 1024171"/>
                  <a:gd name="connsiteX83" fmla="*/ 823912 w 1028700"/>
                  <a:gd name="connsiteY83" fmla="*/ 823912 h 1024171"/>
                  <a:gd name="connsiteX84" fmla="*/ 831056 w 1028700"/>
                  <a:gd name="connsiteY84" fmla="*/ 821531 h 1024171"/>
                  <a:gd name="connsiteX85" fmla="*/ 847725 w 1028700"/>
                  <a:gd name="connsiteY85" fmla="*/ 840581 h 1024171"/>
                  <a:gd name="connsiteX86" fmla="*/ 864394 w 1028700"/>
                  <a:gd name="connsiteY86" fmla="*/ 842962 h 1024171"/>
                  <a:gd name="connsiteX87" fmla="*/ 869156 w 1028700"/>
                  <a:gd name="connsiteY87" fmla="*/ 857250 h 1024171"/>
                  <a:gd name="connsiteX88" fmla="*/ 871537 w 1028700"/>
                  <a:gd name="connsiteY88" fmla="*/ 864394 h 1024171"/>
                  <a:gd name="connsiteX89" fmla="*/ 888206 w 1028700"/>
                  <a:gd name="connsiteY89" fmla="*/ 869156 h 1024171"/>
                  <a:gd name="connsiteX90" fmla="*/ 892969 w 1028700"/>
                  <a:gd name="connsiteY90" fmla="*/ 883444 h 1024171"/>
                  <a:gd name="connsiteX91" fmla="*/ 895350 w 1028700"/>
                  <a:gd name="connsiteY91" fmla="*/ 890587 h 1024171"/>
                  <a:gd name="connsiteX92" fmla="*/ 921544 w 1028700"/>
                  <a:gd name="connsiteY92" fmla="*/ 900112 h 1024171"/>
                  <a:gd name="connsiteX93" fmla="*/ 926306 w 1028700"/>
                  <a:gd name="connsiteY93" fmla="*/ 914400 h 1024171"/>
                  <a:gd name="connsiteX94" fmla="*/ 935831 w 1028700"/>
                  <a:gd name="connsiteY94" fmla="*/ 923925 h 1024171"/>
                  <a:gd name="connsiteX95" fmla="*/ 950119 w 1028700"/>
                  <a:gd name="connsiteY95" fmla="*/ 926306 h 1024171"/>
                  <a:gd name="connsiteX96" fmla="*/ 952500 w 1028700"/>
                  <a:gd name="connsiteY96" fmla="*/ 938212 h 1024171"/>
                  <a:gd name="connsiteX97" fmla="*/ 959644 w 1028700"/>
                  <a:gd name="connsiteY97" fmla="*/ 940594 h 1024171"/>
                  <a:gd name="connsiteX98" fmla="*/ 962025 w 1028700"/>
                  <a:gd name="connsiteY98" fmla="*/ 947737 h 1024171"/>
                  <a:gd name="connsiteX99" fmla="*/ 966787 w 1028700"/>
                  <a:gd name="connsiteY99" fmla="*/ 981075 h 1024171"/>
                  <a:gd name="connsiteX100" fmla="*/ 969169 w 1028700"/>
                  <a:gd name="connsiteY100" fmla="*/ 990600 h 1024171"/>
                  <a:gd name="connsiteX101" fmla="*/ 997744 w 1028700"/>
                  <a:gd name="connsiteY101" fmla="*/ 992981 h 1024171"/>
                  <a:gd name="connsiteX102" fmla="*/ 1000125 w 1028700"/>
                  <a:gd name="connsiteY102" fmla="*/ 1021556 h 1024171"/>
                  <a:gd name="connsiteX103" fmla="*/ 1009650 w 1028700"/>
                  <a:gd name="connsiteY103" fmla="*/ 1023937 h 1024171"/>
                  <a:gd name="connsiteX104" fmla="*/ 1028700 w 1028700"/>
                  <a:gd name="connsiteY104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504825 w 1028700"/>
                  <a:gd name="connsiteY36" fmla="*/ 321469 h 1024171"/>
                  <a:gd name="connsiteX37" fmla="*/ 504825 w 1028700"/>
                  <a:gd name="connsiteY37" fmla="*/ 361950 h 1024171"/>
                  <a:gd name="connsiteX38" fmla="*/ 523875 w 1028700"/>
                  <a:gd name="connsiteY38" fmla="*/ 366712 h 1024171"/>
                  <a:gd name="connsiteX39" fmla="*/ 526256 w 1028700"/>
                  <a:gd name="connsiteY39" fmla="*/ 376237 h 1024171"/>
                  <a:gd name="connsiteX40" fmla="*/ 533400 w 1028700"/>
                  <a:gd name="connsiteY40" fmla="*/ 381000 h 1024171"/>
                  <a:gd name="connsiteX41" fmla="*/ 552450 w 1028700"/>
                  <a:gd name="connsiteY41" fmla="*/ 397669 h 1024171"/>
                  <a:gd name="connsiteX42" fmla="*/ 559594 w 1028700"/>
                  <a:gd name="connsiteY42" fmla="*/ 400050 h 1024171"/>
                  <a:gd name="connsiteX43" fmla="*/ 564356 w 1028700"/>
                  <a:gd name="connsiteY43" fmla="*/ 416719 h 1024171"/>
                  <a:gd name="connsiteX44" fmla="*/ 571500 w 1028700"/>
                  <a:gd name="connsiteY44" fmla="*/ 419100 h 1024171"/>
                  <a:gd name="connsiteX45" fmla="*/ 583406 w 1028700"/>
                  <a:gd name="connsiteY45" fmla="*/ 421481 h 1024171"/>
                  <a:gd name="connsiteX46" fmla="*/ 588169 w 1028700"/>
                  <a:gd name="connsiteY46" fmla="*/ 438150 h 1024171"/>
                  <a:gd name="connsiteX47" fmla="*/ 592931 w 1028700"/>
                  <a:gd name="connsiteY47" fmla="*/ 457200 h 1024171"/>
                  <a:gd name="connsiteX48" fmla="*/ 595312 w 1028700"/>
                  <a:gd name="connsiteY48" fmla="*/ 473869 h 1024171"/>
                  <a:gd name="connsiteX49" fmla="*/ 597694 w 1028700"/>
                  <a:gd name="connsiteY49" fmla="*/ 481012 h 1024171"/>
                  <a:gd name="connsiteX50" fmla="*/ 616744 w 1028700"/>
                  <a:gd name="connsiteY50" fmla="*/ 483394 h 1024171"/>
                  <a:gd name="connsiteX51" fmla="*/ 619125 w 1028700"/>
                  <a:gd name="connsiteY51" fmla="*/ 495300 h 1024171"/>
                  <a:gd name="connsiteX52" fmla="*/ 626269 w 1028700"/>
                  <a:gd name="connsiteY52" fmla="*/ 497681 h 1024171"/>
                  <a:gd name="connsiteX53" fmla="*/ 631031 w 1028700"/>
                  <a:gd name="connsiteY53" fmla="*/ 504825 h 1024171"/>
                  <a:gd name="connsiteX54" fmla="*/ 633412 w 1028700"/>
                  <a:gd name="connsiteY54" fmla="*/ 540544 h 1024171"/>
                  <a:gd name="connsiteX55" fmla="*/ 635794 w 1028700"/>
                  <a:gd name="connsiteY55" fmla="*/ 550069 h 1024171"/>
                  <a:gd name="connsiteX56" fmla="*/ 642937 w 1028700"/>
                  <a:gd name="connsiteY56" fmla="*/ 552450 h 1024171"/>
                  <a:gd name="connsiteX57" fmla="*/ 657225 w 1028700"/>
                  <a:gd name="connsiteY57" fmla="*/ 554831 h 1024171"/>
                  <a:gd name="connsiteX58" fmla="*/ 659606 w 1028700"/>
                  <a:gd name="connsiteY58" fmla="*/ 564356 h 1024171"/>
                  <a:gd name="connsiteX59" fmla="*/ 661987 w 1028700"/>
                  <a:gd name="connsiteY59" fmla="*/ 571500 h 1024171"/>
                  <a:gd name="connsiteX60" fmla="*/ 664369 w 1028700"/>
                  <a:gd name="connsiteY60" fmla="*/ 583406 h 1024171"/>
                  <a:gd name="connsiteX61" fmla="*/ 666750 w 1028700"/>
                  <a:gd name="connsiteY61" fmla="*/ 597694 h 1024171"/>
                  <a:gd name="connsiteX62" fmla="*/ 669131 w 1028700"/>
                  <a:gd name="connsiteY62" fmla="*/ 604837 h 1024171"/>
                  <a:gd name="connsiteX63" fmla="*/ 690562 w 1028700"/>
                  <a:gd name="connsiteY63" fmla="*/ 609600 h 1024171"/>
                  <a:gd name="connsiteX64" fmla="*/ 688181 w 1028700"/>
                  <a:gd name="connsiteY64" fmla="*/ 640556 h 1024171"/>
                  <a:gd name="connsiteX65" fmla="*/ 690562 w 1028700"/>
                  <a:gd name="connsiteY65" fmla="*/ 650081 h 1024171"/>
                  <a:gd name="connsiteX66" fmla="*/ 719137 w 1028700"/>
                  <a:gd name="connsiteY66" fmla="*/ 652462 h 1024171"/>
                  <a:gd name="connsiteX67" fmla="*/ 721519 w 1028700"/>
                  <a:gd name="connsiteY67" fmla="*/ 666750 h 1024171"/>
                  <a:gd name="connsiteX68" fmla="*/ 723900 w 1028700"/>
                  <a:gd name="connsiteY68" fmla="*/ 676275 h 1024171"/>
                  <a:gd name="connsiteX69" fmla="*/ 735806 w 1028700"/>
                  <a:gd name="connsiteY69" fmla="*/ 678656 h 1024171"/>
                  <a:gd name="connsiteX70" fmla="*/ 738187 w 1028700"/>
                  <a:gd name="connsiteY70" fmla="*/ 690562 h 1024171"/>
                  <a:gd name="connsiteX71" fmla="*/ 740569 w 1028700"/>
                  <a:gd name="connsiteY71" fmla="*/ 697706 h 1024171"/>
                  <a:gd name="connsiteX72" fmla="*/ 742950 w 1028700"/>
                  <a:gd name="connsiteY72" fmla="*/ 719137 h 1024171"/>
                  <a:gd name="connsiteX73" fmla="*/ 762000 w 1028700"/>
                  <a:gd name="connsiteY73" fmla="*/ 726281 h 1024171"/>
                  <a:gd name="connsiteX74" fmla="*/ 766762 w 1028700"/>
                  <a:gd name="connsiteY74" fmla="*/ 740569 h 1024171"/>
                  <a:gd name="connsiteX75" fmla="*/ 769144 w 1028700"/>
                  <a:gd name="connsiteY75" fmla="*/ 750094 h 1024171"/>
                  <a:gd name="connsiteX76" fmla="*/ 778669 w 1028700"/>
                  <a:gd name="connsiteY76" fmla="*/ 752475 h 1024171"/>
                  <a:gd name="connsiteX77" fmla="*/ 790575 w 1028700"/>
                  <a:gd name="connsiteY77" fmla="*/ 754856 h 1024171"/>
                  <a:gd name="connsiteX78" fmla="*/ 792956 w 1028700"/>
                  <a:gd name="connsiteY78" fmla="*/ 769144 h 1024171"/>
                  <a:gd name="connsiteX79" fmla="*/ 795337 w 1028700"/>
                  <a:gd name="connsiteY79" fmla="*/ 776287 h 1024171"/>
                  <a:gd name="connsiteX80" fmla="*/ 826294 w 1028700"/>
                  <a:gd name="connsiteY80" fmla="*/ 778669 h 1024171"/>
                  <a:gd name="connsiteX81" fmla="*/ 823912 w 1028700"/>
                  <a:gd name="connsiteY81" fmla="*/ 797719 h 1024171"/>
                  <a:gd name="connsiteX82" fmla="*/ 821531 w 1028700"/>
                  <a:gd name="connsiteY82" fmla="*/ 807244 h 1024171"/>
                  <a:gd name="connsiteX83" fmla="*/ 823912 w 1028700"/>
                  <a:gd name="connsiteY83" fmla="*/ 823912 h 1024171"/>
                  <a:gd name="connsiteX84" fmla="*/ 831056 w 1028700"/>
                  <a:gd name="connsiteY84" fmla="*/ 821531 h 1024171"/>
                  <a:gd name="connsiteX85" fmla="*/ 847725 w 1028700"/>
                  <a:gd name="connsiteY85" fmla="*/ 840581 h 1024171"/>
                  <a:gd name="connsiteX86" fmla="*/ 864394 w 1028700"/>
                  <a:gd name="connsiteY86" fmla="*/ 842962 h 1024171"/>
                  <a:gd name="connsiteX87" fmla="*/ 869156 w 1028700"/>
                  <a:gd name="connsiteY87" fmla="*/ 857250 h 1024171"/>
                  <a:gd name="connsiteX88" fmla="*/ 871537 w 1028700"/>
                  <a:gd name="connsiteY88" fmla="*/ 864394 h 1024171"/>
                  <a:gd name="connsiteX89" fmla="*/ 888206 w 1028700"/>
                  <a:gd name="connsiteY89" fmla="*/ 869156 h 1024171"/>
                  <a:gd name="connsiteX90" fmla="*/ 892969 w 1028700"/>
                  <a:gd name="connsiteY90" fmla="*/ 883444 h 1024171"/>
                  <a:gd name="connsiteX91" fmla="*/ 895350 w 1028700"/>
                  <a:gd name="connsiteY91" fmla="*/ 890587 h 1024171"/>
                  <a:gd name="connsiteX92" fmla="*/ 921544 w 1028700"/>
                  <a:gd name="connsiteY92" fmla="*/ 900112 h 1024171"/>
                  <a:gd name="connsiteX93" fmla="*/ 926306 w 1028700"/>
                  <a:gd name="connsiteY93" fmla="*/ 914400 h 1024171"/>
                  <a:gd name="connsiteX94" fmla="*/ 935831 w 1028700"/>
                  <a:gd name="connsiteY94" fmla="*/ 923925 h 1024171"/>
                  <a:gd name="connsiteX95" fmla="*/ 950119 w 1028700"/>
                  <a:gd name="connsiteY95" fmla="*/ 926306 h 1024171"/>
                  <a:gd name="connsiteX96" fmla="*/ 952500 w 1028700"/>
                  <a:gd name="connsiteY96" fmla="*/ 938212 h 1024171"/>
                  <a:gd name="connsiteX97" fmla="*/ 959644 w 1028700"/>
                  <a:gd name="connsiteY97" fmla="*/ 940594 h 1024171"/>
                  <a:gd name="connsiteX98" fmla="*/ 962025 w 1028700"/>
                  <a:gd name="connsiteY98" fmla="*/ 947737 h 1024171"/>
                  <a:gd name="connsiteX99" fmla="*/ 966787 w 1028700"/>
                  <a:gd name="connsiteY99" fmla="*/ 981075 h 1024171"/>
                  <a:gd name="connsiteX100" fmla="*/ 969169 w 1028700"/>
                  <a:gd name="connsiteY100" fmla="*/ 990600 h 1024171"/>
                  <a:gd name="connsiteX101" fmla="*/ 997744 w 1028700"/>
                  <a:gd name="connsiteY101" fmla="*/ 992981 h 1024171"/>
                  <a:gd name="connsiteX102" fmla="*/ 1000125 w 1028700"/>
                  <a:gd name="connsiteY102" fmla="*/ 1021556 h 1024171"/>
                  <a:gd name="connsiteX103" fmla="*/ 1009650 w 1028700"/>
                  <a:gd name="connsiteY103" fmla="*/ 1023937 h 1024171"/>
                  <a:gd name="connsiteX104" fmla="*/ 1028700 w 1028700"/>
                  <a:gd name="connsiteY104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504825 w 1028700"/>
                  <a:gd name="connsiteY36" fmla="*/ 321469 h 1024171"/>
                  <a:gd name="connsiteX37" fmla="*/ 504825 w 1028700"/>
                  <a:gd name="connsiteY37" fmla="*/ 361950 h 1024171"/>
                  <a:gd name="connsiteX38" fmla="*/ 523875 w 1028700"/>
                  <a:gd name="connsiteY38" fmla="*/ 366712 h 1024171"/>
                  <a:gd name="connsiteX39" fmla="*/ 526256 w 1028700"/>
                  <a:gd name="connsiteY39" fmla="*/ 376237 h 1024171"/>
                  <a:gd name="connsiteX40" fmla="*/ 533400 w 1028700"/>
                  <a:gd name="connsiteY40" fmla="*/ 381000 h 1024171"/>
                  <a:gd name="connsiteX41" fmla="*/ 552450 w 1028700"/>
                  <a:gd name="connsiteY41" fmla="*/ 397669 h 1024171"/>
                  <a:gd name="connsiteX42" fmla="*/ 559594 w 1028700"/>
                  <a:gd name="connsiteY42" fmla="*/ 400050 h 1024171"/>
                  <a:gd name="connsiteX43" fmla="*/ 564356 w 1028700"/>
                  <a:gd name="connsiteY43" fmla="*/ 416719 h 1024171"/>
                  <a:gd name="connsiteX44" fmla="*/ 571500 w 1028700"/>
                  <a:gd name="connsiteY44" fmla="*/ 419100 h 1024171"/>
                  <a:gd name="connsiteX45" fmla="*/ 583406 w 1028700"/>
                  <a:gd name="connsiteY45" fmla="*/ 421481 h 1024171"/>
                  <a:gd name="connsiteX46" fmla="*/ 588169 w 1028700"/>
                  <a:gd name="connsiteY46" fmla="*/ 438150 h 1024171"/>
                  <a:gd name="connsiteX47" fmla="*/ 592931 w 1028700"/>
                  <a:gd name="connsiteY47" fmla="*/ 457200 h 1024171"/>
                  <a:gd name="connsiteX48" fmla="*/ 595312 w 1028700"/>
                  <a:gd name="connsiteY48" fmla="*/ 473869 h 1024171"/>
                  <a:gd name="connsiteX49" fmla="*/ 597694 w 1028700"/>
                  <a:gd name="connsiteY49" fmla="*/ 481012 h 1024171"/>
                  <a:gd name="connsiteX50" fmla="*/ 616744 w 1028700"/>
                  <a:gd name="connsiteY50" fmla="*/ 483394 h 1024171"/>
                  <a:gd name="connsiteX51" fmla="*/ 619125 w 1028700"/>
                  <a:gd name="connsiteY51" fmla="*/ 495300 h 1024171"/>
                  <a:gd name="connsiteX52" fmla="*/ 626269 w 1028700"/>
                  <a:gd name="connsiteY52" fmla="*/ 497681 h 1024171"/>
                  <a:gd name="connsiteX53" fmla="*/ 631031 w 1028700"/>
                  <a:gd name="connsiteY53" fmla="*/ 504825 h 1024171"/>
                  <a:gd name="connsiteX54" fmla="*/ 633412 w 1028700"/>
                  <a:gd name="connsiteY54" fmla="*/ 540544 h 1024171"/>
                  <a:gd name="connsiteX55" fmla="*/ 635794 w 1028700"/>
                  <a:gd name="connsiteY55" fmla="*/ 550069 h 1024171"/>
                  <a:gd name="connsiteX56" fmla="*/ 642937 w 1028700"/>
                  <a:gd name="connsiteY56" fmla="*/ 552450 h 1024171"/>
                  <a:gd name="connsiteX57" fmla="*/ 657225 w 1028700"/>
                  <a:gd name="connsiteY57" fmla="*/ 554831 h 1024171"/>
                  <a:gd name="connsiteX58" fmla="*/ 659606 w 1028700"/>
                  <a:gd name="connsiteY58" fmla="*/ 564356 h 1024171"/>
                  <a:gd name="connsiteX59" fmla="*/ 661987 w 1028700"/>
                  <a:gd name="connsiteY59" fmla="*/ 571500 h 1024171"/>
                  <a:gd name="connsiteX60" fmla="*/ 664369 w 1028700"/>
                  <a:gd name="connsiteY60" fmla="*/ 583406 h 1024171"/>
                  <a:gd name="connsiteX61" fmla="*/ 666750 w 1028700"/>
                  <a:gd name="connsiteY61" fmla="*/ 597694 h 1024171"/>
                  <a:gd name="connsiteX62" fmla="*/ 669131 w 1028700"/>
                  <a:gd name="connsiteY62" fmla="*/ 604837 h 1024171"/>
                  <a:gd name="connsiteX63" fmla="*/ 690562 w 1028700"/>
                  <a:gd name="connsiteY63" fmla="*/ 609600 h 1024171"/>
                  <a:gd name="connsiteX64" fmla="*/ 688181 w 1028700"/>
                  <a:gd name="connsiteY64" fmla="*/ 640556 h 1024171"/>
                  <a:gd name="connsiteX65" fmla="*/ 690562 w 1028700"/>
                  <a:gd name="connsiteY65" fmla="*/ 650081 h 1024171"/>
                  <a:gd name="connsiteX66" fmla="*/ 719137 w 1028700"/>
                  <a:gd name="connsiteY66" fmla="*/ 652462 h 1024171"/>
                  <a:gd name="connsiteX67" fmla="*/ 721519 w 1028700"/>
                  <a:gd name="connsiteY67" fmla="*/ 666750 h 1024171"/>
                  <a:gd name="connsiteX68" fmla="*/ 723900 w 1028700"/>
                  <a:gd name="connsiteY68" fmla="*/ 676275 h 1024171"/>
                  <a:gd name="connsiteX69" fmla="*/ 735806 w 1028700"/>
                  <a:gd name="connsiteY69" fmla="*/ 678656 h 1024171"/>
                  <a:gd name="connsiteX70" fmla="*/ 738187 w 1028700"/>
                  <a:gd name="connsiteY70" fmla="*/ 690562 h 1024171"/>
                  <a:gd name="connsiteX71" fmla="*/ 740569 w 1028700"/>
                  <a:gd name="connsiteY71" fmla="*/ 697706 h 1024171"/>
                  <a:gd name="connsiteX72" fmla="*/ 742950 w 1028700"/>
                  <a:gd name="connsiteY72" fmla="*/ 719137 h 1024171"/>
                  <a:gd name="connsiteX73" fmla="*/ 762000 w 1028700"/>
                  <a:gd name="connsiteY73" fmla="*/ 726281 h 1024171"/>
                  <a:gd name="connsiteX74" fmla="*/ 766762 w 1028700"/>
                  <a:gd name="connsiteY74" fmla="*/ 740569 h 1024171"/>
                  <a:gd name="connsiteX75" fmla="*/ 769144 w 1028700"/>
                  <a:gd name="connsiteY75" fmla="*/ 750094 h 1024171"/>
                  <a:gd name="connsiteX76" fmla="*/ 778669 w 1028700"/>
                  <a:gd name="connsiteY76" fmla="*/ 752475 h 1024171"/>
                  <a:gd name="connsiteX77" fmla="*/ 790575 w 1028700"/>
                  <a:gd name="connsiteY77" fmla="*/ 754856 h 1024171"/>
                  <a:gd name="connsiteX78" fmla="*/ 792956 w 1028700"/>
                  <a:gd name="connsiteY78" fmla="*/ 769144 h 1024171"/>
                  <a:gd name="connsiteX79" fmla="*/ 795337 w 1028700"/>
                  <a:gd name="connsiteY79" fmla="*/ 776287 h 1024171"/>
                  <a:gd name="connsiteX80" fmla="*/ 826294 w 1028700"/>
                  <a:gd name="connsiteY80" fmla="*/ 778669 h 1024171"/>
                  <a:gd name="connsiteX81" fmla="*/ 823912 w 1028700"/>
                  <a:gd name="connsiteY81" fmla="*/ 797719 h 1024171"/>
                  <a:gd name="connsiteX82" fmla="*/ 821531 w 1028700"/>
                  <a:gd name="connsiteY82" fmla="*/ 807244 h 1024171"/>
                  <a:gd name="connsiteX83" fmla="*/ 823912 w 1028700"/>
                  <a:gd name="connsiteY83" fmla="*/ 823912 h 1024171"/>
                  <a:gd name="connsiteX84" fmla="*/ 831056 w 1028700"/>
                  <a:gd name="connsiteY84" fmla="*/ 821531 h 1024171"/>
                  <a:gd name="connsiteX85" fmla="*/ 847725 w 1028700"/>
                  <a:gd name="connsiteY85" fmla="*/ 840581 h 1024171"/>
                  <a:gd name="connsiteX86" fmla="*/ 864394 w 1028700"/>
                  <a:gd name="connsiteY86" fmla="*/ 842962 h 1024171"/>
                  <a:gd name="connsiteX87" fmla="*/ 869156 w 1028700"/>
                  <a:gd name="connsiteY87" fmla="*/ 857250 h 1024171"/>
                  <a:gd name="connsiteX88" fmla="*/ 871537 w 1028700"/>
                  <a:gd name="connsiteY88" fmla="*/ 864394 h 1024171"/>
                  <a:gd name="connsiteX89" fmla="*/ 888206 w 1028700"/>
                  <a:gd name="connsiteY89" fmla="*/ 869156 h 1024171"/>
                  <a:gd name="connsiteX90" fmla="*/ 892969 w 1028700"/>
                  <a:gd name="connsiteY90" fmla="*/ 883444 h 1024171"/>
                  <a:gd name="connsiteX91" fmla="*/ 895350 w 1028700"/>
                  <a:gd name="connsiteY91" fmla="*/ 890587 h 1024171"/>
                  <a:gd name="connsiteX92" fmla="*/ 921544 w 1028700"/>
                  <a:gd name="connsiteY92" fmla="*/ 900112 h 1024171"/>
                  <a:gd name="connsiteX93" fmla="*/ 926306 w 1028700"/>
                  <a:gd name="connsiteY93" fmla="*/ 914400 h 1024171"/>
                  <a:gd name="connsiteX94" fmla="*/ 935831 w 1028700"/>
                  <a:gd name="connsiteY94" fmla="*/ 923925 h 1024171"/>
                  <a:gd name="connsiteX95" fmla="*/ 950119 w 1028700"/>
                  <a:gd name="connsiteY95" fmla="*/ 926306 h 1024171"/>
                  <a:gd name="connsiteX96" fmla="*/ 952500 w 1028700"/>
                  <a:gd name="connsiteY96" fmla="*/ 938212 h 1024171"/>
                  <a:gd name="connsiteX97" fmla="*/ 959644 w 1028700"/>
                  <a:gd name="connsiteY97" fmla="*/ 940594 h 1024171"/>
                  <a:gd name="connsiteX98" fmla="*/ 962025 w 1028700"/>
                  <a:gd name="connsiteY98" fmla="*/ 947737 h 1024171"/>
                  <a:gd name="connsiteX99" fmla="*/ 966787 w 1028700"/>
                  <a:gd name="connsiteY99" fmla="*/ 981075 h 1024171"/>
                  <a:gd name="connsiteX100" fmla="*/ 969169 w 1028700"/>
                  <a:gd name="connsiteY100" fmla="*/ 990600 h 1024171"/>
                  <a:gd name="connsiteX101" fmla="*/ 997744 w 1028700"/>
                  <a:gd name="connsiteY101" fmla="*/ 992981 h 1024171"/>
                  <a:gd name="connsiteX102" fmla="*/ 1000125 w 1028700"/>
                  <a:gd name="connsiteY102" fmla="*/ 1021556 h 1024171"/>
                  <a:gd name="connsiteX103" fmla="*/ 1009650 w 1028700"/>
                  <a:gd name="connsiteY103" fmla="*/ 1023937 h 1024171"/>
                  <a:gd name="connsiteX104" fmla="*/ 1028700 w 1028700"/>
                  <a:gd name="connsiteY104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504825 w 1028700"/>
                  <a:gd name="connsiteY36" fmla="*/ 321469 h 1024171"/>
                  <a:gd name="connsiteX37" fmla="*/ 504825 w 1028700"/>
                  <a:gd name="connsiteY37" fmla="*/ 361950 h 1024171"/>
                  <a:gd name="connsiteX38" fmla="*/ 523875 w 1028700"/>
                  <a:gd name="connsiteY38" fmla="*/ 366712 h 1024171"/>
                  <a:gd name="connsiteX39" fmla="*/ 526256 w 1028700"/>
                  <a:gd name="connsiteY39" fmla="*/ 376237 h 1024171"/>
                  <a:gd name="connsiteX40" fmla="*/ 533400 w 1028700"/>
                  <a:gd name="connsiteY40" fmla="*/ 381000 h 1024171"/>
                  <a:gd name="connsiteX41" fmla="*/ 552450 w 1028700"/>
                  <a:gd name="connsiteY41" fmla="*/ 397669 h 1024171"/>
                  <a:gd name="connsiteX42" fmla="*/ 559594 w 1028700"/>
                  <a:gd name="connsiteY42" fmla="*/ 400050 h 1024171"/>
                  <a:gd name="connsiteX43" fmla="*/ 564356 w 1028700"/>
                  <a:gd name="connsiteY43" fmla="*/ 416719 h 1024171"/>
                  <a:gd name="connsiteX44" fmla="*/ 571500 w 1028700"/>
                  <a:gd name="connsiteY44" fmla="*/ 419100 h 1024171"/>
                  <a:gd name="connsiteX45" fmla="*/ 583406 w 1028700"/>
                  <a:gd name="connsiteY45" fmla="*/ 421481 h 1024171"/>
                  <a:gd name="connsiteX46" fmla="*/ 588169 w 1028700"/>
                  <a:gd name="connsiteY46" fmla="*/ 438150 h 1024171"/>
                  <a:gd name="connsiteX47" fmla="*/ 592931 w 1028700"/>
                  <a:gd name="connsiteY47" fmla="*/ 457200 h 1024171"/>
                  <a:gd name="connsiteX48" fmla="*/ 595312 w 1028700"/>
                  <a:gd name="connsiteY48" fmla="*/ 473869 h 1024171"/>
                  <a:gd name="connsiteX49" fmla="*/ 597694 w 1028700"/>
                  <a:gd name="connsiteY49" fmla="*/ 481012 h 1024171"/>
                  <a:gd name="connsiteX50" fmla="*/ 616744 w 1028700"/>
                  <a:gd name="connsiteY50" fmla="*/ 483394 h 1024171"/>
                  <a:gd name="connsiteX51" fmla="*/ 619125 w 1028700"/>
                  <a:gd name="connsiteY51" fmla="*/ 495300 h 1024171"/>
                  <a:gd name="connsiteX52" fmla="*/ 626269 w 1028700"/>
                  <a:gd name="connsiteY52" fmla="*/ 497681 h 1024171"/>
                  <a:gd name="connsiteX53" fmla="*/ 631031 w 1028700"/>
                  <a:gd name="connsiteY53" fmla="*/ 504825 h 1024171"/>
                  <a:gd name="connsiteX54" fmla="*/ 633412 w 1028700"/>
                  <a:gd name="connsiteY54" fmla="*/ 540544 h 1024171"/>
                  <a:gd name="connsiteX55" fmla="*/ 635794 w 1028700"/>
                  <a:gd name="connsiteY55" fmla="*/ 550069 h 1024171"/>
                  <a:gd name="connsiteX56" fmla="*/ 642937 w 1028700"/>
                  <a:gd name="connsiteY56" fmla="*/ 552450 h 1024171"/>
                  <a:gd name="connsiteX57" fmla="*/ 657225 w 1028700"/>
                  <a:gd name="connsiteY57" fmla="*/ 554831 h 1024171"/>
                  <a:gd name="connsiteX58" fmla="*/ 659606 w 1028700"/>
                  <a:gd name="connsiteY58" fmla="*/ 564356 h 1024171"/>
                  <a:gd name="connsiteX59" fmla="*/ 661987 w 1028700"/>
                  <a:gd name="connsiteY59" fmla="*/ 571500 h 1024171"/>
                  <a:gd name="connsiteX60" fmla="*/ 664369 w 1028700"/>
                  <a:gd name="connsiteY60" fmla="*/ 583406 h 1024171"/>
                  <a:gd name="connsiteX61" fmla="*/ 666750 w 1028700"/>
                  <a:gd name="connsiteY61" fmla="*/ 597694 h 1024171"/>
                  <a:gd name="connsiteX62" fmla="*/ 669131 w 1028700"/>
                  <a:gd name="connsiteY62" fmla="*/ 604837 h 1024171"/>
                  <a:gd name="connsiteX63" fmla="*/ 690562 w 1028700"/>
                  <a:gd name="connsiteY63" fmla="*/ 609600 h 1024171"/>
                  <a:gd name="connsiteX64" fmla="*/ 688181 w 1028700"/>
                  <a:gd name="connsiteY64" fmla="*/ 640556 h 1024171"/>
                  <a:gd name="connsiteX65" fmla="*/ 690562 w 1028700"/>
                  <a:gd name="connsiteY65" fmla="*/ 650081 h 1024171"/>
                  <a:gd name="connsiteX66" fmla="*/ 719137 w 1028700"/>
                  <a:gd name="connsiteY66" fmla="*/ 652462 h 1024171"/>
                  <a:gd name="connsiteX67" fmla="*/ 721519 w 1028700"/>
                  <a:gd name="connsiteY67" fmla="*/ 666750 h 1024171"/>
                  <a:gd name="connsiteX68" fmla="*/ 723900 w 1028700"/>
                  <a:gd name="connsiteY68" fmla="*/ 676275 h 1024171"/>
                  <a:gd name="connsiteX69" fmla="*/ 735806 w 1028700"/>
                  <a:gd name="connsiteY69" fmla="*/ 678656 h 1024171"/>
                  <a:gd name="connsiteX70" fmla="*/ 738187 w 1028700"/>
                  <a:gd name="connsiteY70" fmla="*/ 690562 h 1024171"/>
                  <a:gd name="connsiteX71" fmla="*/ 740569 w 1028700"/>
                  <a:gd name="connsiteY71" fmla="*/ 697706 h 1024171"/>
                  <a:gd name="connsiteX72" fmla="*/ 742950 w 1028700"/>
                  <a:gd name="connsiteY72" fmla="*/ 719137 h 1024171"/>
                  <a:gd name="connsiteX73" fmla="*/ 762000 w 1028700"/>
                  <a:gd name="connsiteY73" fmla="*/ 726281 h 1024171"/>
                  <a:gd name="connsiteX74" fmla="*/ 766762 w 1028700"/>
                  <a:gd name="connsiteY74" fmla="*/ 740569 h 1024171"/>
                  <a:gd name="connsiteX75" fmla="*/ 769144 w 1028700"/>
                  <a:gd name="connsiteY75" fmla="*/ 750094 h 1024171"/>
                  <a:gd name="connsiteX76" fmla="*/ 778669 w 1028700"/>
                  <a:gd name="connsiteY76" fmla="*/ 752475 h 1024171"/>
                  <a:gd name="connsiteX77" fmla="*/ 790575 w 1028700"/>
                  <a:gd name="connsiteY77" fmla="*/ 754856 h 1024171"/>
                  <a:gd name="connsiteX78" fmla="*/ 792956 w 1028700"/>
                  <a:gd name="connsiteY78" fmla="*/ 769144 h 1024171"/>
                  <a:gd name="connsiteX79" fmla="*/ 795337 w 1028700"/>
                  <a:gd name="connsiteY79" fmla="*/ 776287 h 1024171"/>
                  <a:gd name="connsiteX80" fmla="*/ 826294 w 1028700"/>
                  <a:gd name="connsiteY80" fmla="*/ 778669 h 1024171"/>
                  <a:gd name="connsiteX81" fmla="*/ 823912 w 1028700"/>
                  <a:gd name="connsiteY81" fmla="*/ 797719 h 1024171"/>
                  <a:gd name="connsiteX82" fmla="*/ 821531 w 1028700"/>
                  <a:gd name="connsiteY82" fmla="*/ 807244 h 1024171"/>
                  <a:gd name="connsiteX83" fmla="*/ 823912 w 1028700"/>
                  <a:gd name="connsiteY83" fmla="*/ 823912 h 1024171"/>
                  <a:gd name="connsiteX84" fmla="*/ 831056 w 1028700"/>
                  <a:gd name="connsiteY84" fmla="*/ 821531 h 1024171"/>
                  <a:gd name="connsiteX85" fmla="*/ 847725 w 1028700"/>
                  <a:gd name="connsiteY85" fmla="*/ 840581 h 1024171"/>
                  <a:gd name="connsiteX86" fmla="*/ 864394 w 1028700"/>
                  <a:gd name="connsiteY86" fmla="*/ 842962 h 1024171"/>
                  <a:gd name="connsiteX87" fmla="*/ 869156 w 1028700"/>
                  <a:gd name="connsiteY87" fmla="*/ 857250 h 1024171"/>
                  <a:gd name="connsiteX88" fmla="*/ 871537 w 1028700"/>
                  <a:gd name="connsiteY88" fmla="*/ 864394 h 1024171"/>
                  <a:gd name="connsiteX89" fmla="*/ 888206 w 1028700"/>
                  <a:gd name="connsiteY89" fmla="*/ 869156 h 1024171"/>
                  <a:gd name="connsiteX90" fmla="*/ 892969 w 1028700"/>
                  <a:gd name="connsiteY90" fmla="*/ 883444 h 1024171"/>
                  <a:gd name="connsiteX91" fmla="*/ 895350 w 1028700"/>
                  <a:gd name="connsiteY91" fmla="*/ 890587 h 1024171"/>
                  <a:gd name="connsiteX92" fmla="*/ 921544 w 1028700"/>
                  <a:gd name="connsiteY92" fmla="*/ 900112 h 1024171"/>
                  <a:gd name="connsiteX93" fmla="*/ 926306 w 1028700"/>
                  <a:gd name="connsiteY93" fmla="*/ 914400 h 1024171"/>
                  <a:gd name="connsiteX94" fmla="*/ 935831 w 1028700"/>
                  <a:gd name="connsiteY94" fmla="*/ 923925 h 1024171"/>
                  <a:gd name="connsiteX95" fmla="*/ 950119 w 1028700"/>
                  <a:gd name="connsiteY95" fmla="*/ 926306 h 1024171"/>
                  <a:gd name="connsiteX96" fmla="*/ 952500 w 1028700"/>
                  <a:gd name="connsiteY96" fmla="*/ 938212 h 1024171"/>
                  <a:gd name="connsiteX97" fmla="*/ 959644 w 1028700"/>
                  <a:gd name="connsiteY97" fmla="*/ 940594 h 1024171"/>
                  <a:gd name="connsiteX98" fmla="*/ 962025 w 1028700"/>
                  <a:gd name="connsiteY98" fmla="*/ 947737 h 1024171"/>
                  <a:gd name="connsiteX99" fmla="*/ 966787 w 1028700"/>
                  <a:gd name="connsiteY99" fmla="*/ 981075 h 1024171"/>
                  <a:gd name="connsiteX100" fmla="*/ 969169 w 1028700"/>
                  <a:gd name="connsiteY100" fmla="*/ 990600 h 1024171"/>
                  <a:gd name="connsiteX101" fmla="*/ 997744 w 1028700"/>
                  <a:gd name="connsiteY101" fmla="*/ 992981 h 1024171"/>
                  <a:gd name="connsiteX102" fmla="*/ 1000125 w 1028700"/>
                  <a:gd name="connsiteY102" fmla="*/ 1021556 h 1024171"/>
                  <a:gd name="connsiteX103" fmla="*/ 1009650 w 1028700"/>
                  <a:gd name="connsiteY103" fmla="*/ 1023937 h 1024171"/>
                  <a:gd name="connsiteX104" fmla="*/ 1028700 w 1028700"/>
                  <a:gd name="connsiteY104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504825 w 1028700"/>
                  <a:gd name="connsiteY36" fmla="*/ 321469 h 1024171"/>
                  <a:gd name="connsiteX37" fmla="*/ 504825 w 1028700"/>
                  <a:gd name="connsiteY37" fmla="*/ 361950 h 1024171"/>
                  <a:gd name="connsiteX38" fmla="*/ 523875 w 1028700"/>
                  <a:gd name="connsiteY38" fmla="*/ 366712 h 1024171"/>
                  <a:gd name="connsiteX39" fmla="*/ 526256 w 1028700"/>
                  <a:gd name="connsiteY39" fmla="*/ 376237 h 1024171"/>
                  <a:gd name="connsiteX40" fmla="*/ 533400 w 1028700"/>
                  <a:gd name="connsiteY40" fmla="*/ 381000 h 1024171"/>
                  <a:gd name="connsiteX41" fmla="*/ 552450 w 1028700"/>
                  <a:gd name="connsiteY41" fmla="*/ 397669 h 1024171"/>
                  <a:gd name="connsiteX42" fmla="*/ 559594 w 1028700"/>
                  <a:gd name="connsiteY42" fmla="*/ 400050 h 1024171"/>
                  <a:gd name="connsiteX43" fmla="*/ 564356 w 1028700"/>
                  <a:gd name="connsiteY43" fmla="*/ 416719 h 1024171"/>
                  <a:gd name="connsiteX44" fmla="*/ 571500 w 1028700"/>
                  <a:gd name="connsiteY44" fmla="*/ 419100 h 1024171"/>
                  <a:gd name="connsiteX45" fmla="*/ 583406 w 1028700"/>
                  <a:gd name="connsiteY45" fmla="*/ 421481 h 1024171"/>
                  <a:gd name="connsiteX46" fmla="*/ 588169 w 1028700"/>
                  <a:gd name="connsiteY46" fmla="*/ 438150 h 1024171"/>
                  <a:gd name="connsiteX47" fmla="*/ 592931 w 1028700"/>
                  <a:gd name="connsiteY47" fmla="*/ 457200 h 1024171"/>
                  <a:gd name="connsiteX48" fmla="*/ 595312 w 1028700"/>
                  <a:gd name="connsiteY48" fmla="*/ 473869 h 1024171"/>
                  <a:gd name="connsiteX49" fmla="*/ 597694 w 1028700"/>
                  <a:gd name="connsiteY49" fmla="*/ 481012 h 1024171"/>
                  <a:gd name="connsiteX50" fmla="*/ 616744 w 1028700"/>
                  <a:gd name="connsiteY50" fmla="*/ 483394 h 1024171"/>
                  <a:gd name="connsiteX51" fmla="*/ 619125 w 1028700"/>
                  <a:gd name="connsiteY51" fmla="*/ 495300 h 1024171"/>
                  <a:gd name="connsiteX52" fmla="*/ 626269 w 1028700"/>
                  <a:gd name="connsiteY52" fmla="*/ 497681 h 1024171"/>
                  <a:gd name="connsiteX53" fmla="*/ 631031 w 1028700"/>
                  <a:gd name="connsiteY53" fmla="*/ 504825 h 1024171"/>
                  <a:gd name="connsiteX54" fmla="*/ 633412 w 1028700"/>
                  <a:gd name="connsiteY54" fmla="*/ 540544 h 1024171"/>
                  <a:gd name="connsiteX55" fmla="*/ 635794 w 1028700"/>
                  <a:gd name="connsiteY55" fmla="*/ 550069 h 1024171"/>
                  <a:gd name="connsiteX56" fmla="*/ 642937 w 1028700"/>
                  <a:gd name="connsiteY56" fmla="*/ 552450 h 1024171"/>
                  <a:gd name="connsiteX57" fmla="*/ 657225 w 1028700"/>
                  <a:gd name="connsiteY57" fmla="*/ 554831 h 1024171"/>
                  <a:gd name="connsiteX58" fmla="*/ 659606 w 1028700"/>
                  <a:gd name="connsiteY58" fmla="*/ 564356 h 1024171"/>
                  <a:gd name="connsiteX59" fmla="*/ 661987 w 1028700"/>
                  <a:gd name="connsiteY59" fmla="*/ 571500 h 1024171"/>
                  <a:gd name="connsiteX60" fmla="*/ 664369 w 1028700"/>
                  <a:gd name="connsiteY60" fmla="*/ 583406 h 1024171"/>
                  <a:gd name="connsiteX61" fmla="*/ 666750 w 1028700"/>
                  <a:gd name="connsiteY61" fmla="*/ 597694 h 1024171"/>
                  <a:gd name="connsiteX62" fmla="*/ 669131 w 1028700"/>
                  <a:gd name="connsiteY62" fmla="*/ 604837 h 1024171"/>
                  <a:gd name="connsiteX63" fmla="*/ 690562 w 1028700"/>
                  <a:gd name="connsiteY63" fmla="*/ 609600 h 1024171"/>
                  <a:gd name="connsiteX64" fmla="*/ 688181 w 1028700"/>
                  <a:gd name="connsiteY64" fmla="*/ 640556 h 1024171"/>
                  <a:gd name="connsiteX65" fmla="*/ 690562 w 1028700"/>
                  <a:gd name="connsiteY65" fmla="*/ 650081 h 1024171"/>
                  <a:gd name="connsiteX66" fmla="*/ 719137 w 1028700"/>
                  <a:gd name="connsiteY66" fmla="*/ 652462 h 1024171"/>
                  <a:gd name="connsiteX67" fmla="*/ 721519 w 1028700"/>
                  <a:gd name="connsiteY67" fmla="*/ 666750 h 1024171"/>
                  <a:gd name="connsiteX68" fmla="*/ 723900 w 1028700"/>
                  <a:gd name="connsiteY68" fmla="*/ 676275 h 1024171"/>
                  <a:gd name="connsiteX69" fmla="*/ 735806 w 1028700"/>
                  <a:gd name="connsiteY69" fmla="*/ 678656 h 1024171"/>
                  <a:gd name="connsiteX70" fmla="*/ 738187 w 1028700"/>
                  <a:gd name="connsiteY70" fmla="*/ 690562 h 1024171"/>
                  <a:gd name="connsiteX71" fmla="*/ 740569 w 1028700"/>
                  <a:gd name="connsiteY71" fmla="*/ 697706 h 1024171"/>
                  <a:gd name="connsiteX72" fmla="*/ 742950 w 1028700"/>
                  <a:gd name="connsiteY72" fmla="*/ 719137 h 1024171"/>
                  <a:gd name="connsiteX73" fmla="*/ 762000 w 1028700"/>
                  <a:gd name="connsiteY73" fmla="*/ 726281 h 1024171"/>
                  <a:gd name="connsiteX74" fmla="*/ 766762 w 1028700"/>
                  <a:gd name="connsiteY74" fmla="*/ 740569 h 1024171"/>
                  <a:gd name="connsiteX75" fmla="*/ 769144 w 1028700"/>
                  <a:gd name="connsiteY75" fmla="*/ 750094 h 1024171"/>
                  <a:gd name="connsiteX76" fmla="*/ 778669 w 1028700"/>
                  <a:gd name="connsiteY76" fmla="*/ 752475 h 1024171"/>
                  <a:gd name="connsiteX77" fmla="*/ 790575 w 1028700"/>
                  <a:gd name="connsiteY77" fmla="*/ 754856 h 1024171"/>
                  <a:gd name="connsiteX78" fmla="*/ 792956 w 1028700"/>
                  <a:gd name="connsiteY78" fmla="*/ 769144 h 1024171"/>
                  <a:gd name="connsiteX79" fmla="*/ 795337 w 1028700"/>
                  <a:gd name="connsiteY79" fmla="*/ 776287 h 1024171"/>
                  <a:gd name="connsiteX80" fmla="*/ 816769 w 1028700"/>
                  <a:gd name="connsiteY80" fmla="*/ 778669 h 1024171"/>
                  <a:gd name="connsiteX81" fmla="*/ 823912 w 1028700"/>
                  <a:gd name="connsiteY81" fmla="*/ 797719 h 1024171"/>
                  <a:gd name="connsiteX82" fmla="*/ 821531 w 1028700"/>
                  <a:gd name="connsiteY82" fmla="*/ 807244 h 1024171"/>
                  <a:gd name="connsiteX83" fmla="*/ 823912 w 1028700"/>
                  <a:gd name="connsiteY83" fmla="*/ 823912 h 1024171"/>
                  <a:gd name="connsiteX84" fmla="*/ 831056 w 1028700"/>
                  <a:gd name="connsiteY84" fmla="*/ 821531 h 1024171"/>
                  <a:gd name="connsiteX85" fmla="*/ 847725 w 1028700"/>
                  <a:gd name="connsiteY85" fmla="*/ 840581 h 1024171"/>
                  <a:gd name="connsiteX86" fmla="*/ 864394 w 1028700"/>
                  <a:gd name="connsiteY86" fmla="*/ 842962 h 1024171"/>
                  <a:gd name="connsiteX87" fmla="*/ 869156 w 1028700"/>
                  <a:gd name="connsiteY87" fmla="*/ 857250 h 1024171"/>
                  <a:gd name="connsiteX88" fmla="*/ 871537 w 1028700"/>
                  <a:gd name="connsiteY88" fmla="*/ 864394 h 1024171"/>
                  <a:gd name="connsiteX89" fmla="*/ 888206 w 1028700"/>
                  <a:gd name="connsiteY89" fmla="*/ 869156 h 1024171"/>
                  <a:gd name="connsiteX90" fmla="*/ 892969 w 1028700"/>
                  <a:gd name="connsiteY90" fmla="*/ 883444 h 1024171"/>
                  <a:gd name="connsiteX91" fmla="*/ 895350 w 1028700"/>
                  <a:gd name="connsiteY91" fmla="*/ 890587 h 1024171"/>
                  <a:gd name="connsiteX92" fmla="*/ 921544 w 1028700"/>
                  <a:gd name="connsiteY92" fmla="*/ 900112 h 1024171"/>
                  <a:gd name="connsiteX93" fmla="*/ 926306 w 1028700"/>
                  <a:gd name="connsiteY93" fmla="*/ 914400 h 1024171"/>
                  <a:gd name="connsiteX94" fmla="*/ 935831 w 1028700"/>
                  <a:gd name="connsiteY94" fmla="*/ 923925 h 1024171"/>
                  <a:gd name="connsiteX95" fmla="*/ 950119 w 1028700"/>
                  <a:gd name="connsiteY95" fmla="*/ 926306 h 1024171"/>
                  <a:gd name="connsiteX96" fmla="*/ 952500 w 1028700"/>
                  <a:gd name="connsiteY96" fmla="*/ 938212 h 1024171"/>
                  <a:gd name="connsiteX97" fmla="*/ 959644 w 1028700"/>
                  <a:gd name="connsiteY97" fmla="*/ 940594 h 1024171"/>
                  <a:gd name="connsiteX98" fmla="*/ 962025 w 1028700"/>
                  <a:gd name="connsiteY98" fmla="*/ 947737 h 1024171"/>
                  <a:gd name="connsiteX99" fmla="*/ 966787 w 1028700"/>
                  <a:gd name="connsiteY99" fmla="*/ 981075 h 1024171"/>
                  <a:gd name="connsiteX100" fmla="*/ 969169 w 1028700"/>
                  <a:gd name="connsiteY100" fmla="*/ 990600 h 1024171"/>
                  <a:gd name="connsiteX101" fmla="*/ 997744 w 1028700"/>
                  <a:gd name="connsiteY101" fmla="*/ 992981 h 1024171"/>
                  <a:gd name="connsiteX102" fmla="*/ 1000125 w 1028700"/>
                  <a:gd name="connsiteY102" fmla="*/ 1021556 h 1024171"/>
                  <a:gd name="connsiteX103" fmla="*/ 1009650 w 1028700"/>
                  <a:gd name="connsiteY103" fmla="*/ 1023937 h 1024171"/>
                  <a:gd name="connsiteX104" fmla="*/ 1028700 w 1028700"/>
                  <a:gd name="connsiteY104" fmla="*/ 1023937 h 1024171"/>
                  <a:gd name="connsiteX0" fmla="*/ 0 w 1009650"/>
                  <a:gd name="connsiteY0" fmla="*/ 0 h 1023937"/>
                  <a:gd name="connsiteX1" fmla="*/ 9525 w 1009650"/>
                  <a:gd name="connsiteY1" fmla="*/ 11906 h 1023937"/>
                  <a:gd name="connsiteX2" fmla="*/ 26194 w 1009650"/>
                  <a:gd name="connsiteY2" fmla="*/ 28575 h 1023937"/>
                  <a:gd name="connsiteX3" fmla="*/ 42862 w 1009650"/>
                  <a:gd name="connsiteY3" fmla="*/ 45244 h 1023937"/>
                  <a:gd name="connsiteX4" fmla="*/ 78581 w 1009650"/>
                  <a:gd name="connsiteY4" fmla="*/ 47625 h 1023937"/>
                  <a:gd name="connsiteX5" fmla="*/ 128587 w 1009650"/>
                  <a:gd name="connsiteY5" fmla="*/ 71437 h 1023937"/>
                  <a:gd name="connsiteX6" fmla="*/ 130969 w 1009650"/>
                  <a:gd name="connsiteY6" fmla="*/ 78581 h 1023937"/>
                  <a:gd name="connsiteX7" fmla="*/ 133350 w 1009650"/>
                  <a:gd name="connsiteY7" fmla="*/ 90487 h 1023937"/>
                  <a:gd name="connsiteX8" fmla="*/ 140494 w 1009650"/>
                  <a:gd name="connsiteY8" fmla="*/ 92869 h 1023937"/>
                  <a:gd name="connsiteX9" fmla="*/ 161925 w 1009650"/>
                  <a:gd name="connsiteY9" fmla="*/ 95250 h 1023937"/>
                  <a:gd name="connsiteX10" fmla="*/ 178594 w 1009650"/>
                  <a:gd name="connsiteY10" fmla="*/ 97631 h 1023937"/>
                  <a:gd name="connsiteX11" fmla="*/ 180975 w 1009650"/>
                  <a:gd name="connsiteY11" fmla="*/ 116681 h 1023937"/>
                  <a:gd name="connsiteX12" fmla="*/ 197644 w 1009650"/>
                  <a:gd name="connsiteY12" fmla="*/ 126206 h 1023937"/>
                  <a:gd name="connsiteX13" fmla="*/ 209550 w 1009650"/>
                  <a:gd name="connsiteY13" fmla="*/ 128587 h 1023937"/>
                  <a:gd name="connsiteX14" fmla="*/ 219075 w 1009650"/>
                  <a:gd name="connsiteY14" fmla="*/ 130969 h 1023937"/>
                  <a:gd name="connsiteX15" fmla="*/ 252412 w 1009650"/>
                  <a:gd name="connsiteY15" fmla="*/ 133350 h 1023937"/>
                  <a:gd name="connsiteX16" fmla="*/ 276225 w 1009650"/>
                  <a:gd name="connsiteY16" fmla="*/ 142875 h 1023937"/>
                  <a:gd name="connsiteX17" fmla="*/ 278606 w 1009650"/>
                  <a:gd name="connsiteY17" fmla="*/ 152400 h 1023937"/>
                  <a:gd name="connsiteX18" fmla="*/ 283369 w 1009650"/>
                  <a:gd name="connsiteY18" fmla="*/ 159544 h 1023937"/>
                  <a:gd name="connsiteX19" fmla="*/ 295275 w 1009650"/>
                  <a:gd name="connsiteY19" fmla="*/ 176212 h 1023937"/>
                  <a:gd name="connsiteX20" fmla="*/ 340519 w 1009650"/>
                  <a:gd name="connsiteY20" fmla="*/ 178594 h 1023937"/>
                  <a:gd name="connsiteX21" fmla="*/ 342900 w 1009650"/>
                  <a:gd name="connsiteY21" fmla="*/ 192881 h 1023937"/>
                  <a:gd name="connsiteX22" fmla="*/ 350044 w 1009650"/>
                  <a:gd name="connsiteY22" fmla="*/ 195262 h 1023937"/>
                  <a:gd name="connsiteX23" fmla="*/ 354806 w 1009650"/>
                  <a:gd name="connsiteY23" fmla="*/ 202406 h 1023937"/>
                  <a:gd name="connsiteX24" fmla="*/ 376237 w 1009650"/>
                  <a:gd name="connsiteY24" fmla="*/ 219075 h 1023937"/>
                  <a:gd name="connsiteX25" fmla="*/ 383381 w 1009650"/>
                  <a:gd name="connsiteY25" fmla="*/ 240506 h 1023937"/>
                  <a:gd name="connsiteX26" fmla="*/ 388144 w 1009650"/>
                  <a:gd name="connsiteY26" fmla="*/ 247650 h 1023937"/>
                  <a:gd name="connsiteX27" fmla="*/ 407194 w 1009650"/>
                  <a:gd name="connsiteY27" fmla="*/ 250031 h 1023937"/>
                  <a:gd name="connsiteX28" fmla="*/ 411956 w 1009650"/>
                  <a:gd name="connsiteY28" fmla="*/ 266700 h 1023937"/>
                  <a:gd name="connsiteX29" fmla="*/ 419100 w 1009650"/>
                  <a:gd name="connsiteY29" fmla="*/ 269081 h 1023937"/>
                  <a:gd name="connsiteX30" fmla="*/ 431006 w 1009650"/>
                  <a:gd name="connsiteY30" fmla="*/ 273844 h 1023937"/>
                  <a:gd name="connsiteX31" fmla="*/ 435769 w 1009650"/>
                  <a:gd name="connsiteY31" fmla="*/ 288131 h 1023937"/>
                  <a:gd name="connsiteX32" fmla="*/ 445294 w 1009650"/>
                  <a:gd name="connsiteY32" fmla="*/ 300037 h 1023937"/>
                  <a:gd name="connsiteX33" fmla="*/ 466725 w 1009650"/>
                  <a:gd name="connsiteY33" fmla="*/ 302419 h 1023937"/>
                  <a:gd name="connsiteX34" fmla="*/ 478631 w 1009650"/>
                  <a:gd name="connsiteY34" fmla="*/ 304800 h 1023937"/>
                  <a:gd name="connsiteX35" fmla="*/ 488156 w 1009650"/>
                  <a:gd name="connsiteY35" fmla="*/ 319087 h 1023937"/>
                  <a:gd name="connsiteX36" fmla="*/ 504825 w 1009650"/>
                  <a:gd name="connsiteY36" fmla="*/ 321469 h 1023937"/>
                  <a:gd name="connsiteX37" fmla="*/ 504825 w 1009650"/>
                  <a:gd name="connsiteY37" fmla="*/ 361950 h 1023937"/>
                  <a:gd name="connsiteX38" fmla="*/ 523875 w 1009650"/>
                  <a:gd name="connsiteY38" fmla="*/ 366712 h 1023937"/>
                  <a:gd name="connsiteX39" fmla="*/ 526256 w 1009650"/>
                  <a:gd name="connsiteY39" fmla="*/ 376237 h 1023937"/>
                  <a:gd name="connsiteX40" fmla="*/ 533400 w 1009650"/>
                  <a:gd name="connsiteY40" fmla="*/ 381000 h 1023937"/>
                  <a:gd name="connsiteX41" fmla="*/ 552450 w 1009650"/>
                  <a:gd name="connsiteY41" fmla="*/ 397669 h 1023937"/>
                  <a:gd name="connsiteX42" fmla="*/ 559594 w 1009650"/>
                  <a:gd name="connsiteY42" fmla="*/ 400050 h 1023937"/>
                  <a:gd name="connsiteX43" fmla="*/ 564356 w 1009650"/>
                  <a:gd name="connsiteY43" fmla="*/ 416719 h 1023937"/>
                  <a:gd name="connsiteX44" fmla="*/ 571500 w 1009650"/>
                  <a:gd name="connsiteY44" fmla="*/ 419100 h 1023937"/>
                  <a:gd name="connsiteX45" fmla="*/ 583406 w 1009650"/>
                  <a:gd name="connsiteY45" fmla="*/ 421481 h 1023937"/>
                  <a:gd name="connsiteX46" fmla="*/ 588169 w 1009650"/>
                  <a:gd name="connsiteY46" fmla="*/ 438150 h 1023937"/>
                  <a:gd name="connsiteX47" fmla="*/ 592931 w 1009650"/>
                  <a:gd name="connsiteY47" fmla="*/ 457200 h 1023937"/>
                  <a:gd name="connsiteX48" fmla="*/ 595312 w 1009650"/>
                  <a:gd name="connsiteY48" fmla="*/ 473869 h 1023937"/>
                  <a:gd name="connsiteX49" fmla="*/ 597694 w 1009650"/>
                  <a:gd name="connsiteY49" fmla="*/ 481012 h 1023937"/>
                  <a:gd name="connsiteX50" fmla="*/ 616744 w 1009650"/>
                  <a:gd name="connsiteY50" fmla="*/ 483394 h 1023937"/>
                  <a:gd name="connsiteX51" fmla="*/ 619125 w 1009650"/>
                  <a:gd name="connsiteY51" fmla="*/ 495300 h 1023937"/>
                  <a:gd name="connsiteX52" fmla="*/ 626269 w 1009650"/>
                  <a:gd name="connsiteY52" fmla="*/ 497681 h 1023937"/>
                  <a:gd name="connsiteX53" fmla="*/ 631031 w 1009650"/>
                  <a:gd name="connsiteY53" fmla="*/ 504825 h 1023937"/>
                  <a:gd name="connsiteX54" fmla="*/ 633412 w 1009650"/>
                  <a:gd name="connsiteY54" fmla="*/ 540544 h 1023937"/>
                  <a:gd name="connsiteX55" fmla="*/ 635794 w 1009650"/>
                  <a:gd name="connsiteY55" fmla="*/ 550069 h 1023937"/>
                  <a:gd name="connsiteX56" fmla="*/ 642937 w 1009650"/>
                  <a:gd name="connsiteY56" fmla="*/ 552450 h 1023937"/>
                  <a:gd name="connsiteX57" fmla="*/ 657225 w 1009650"/>
                  <a:gd name="connsiteY57" fmla="*/ 554831 h 1023937"/>
                  <a:gd name="connsiteX58" fmla="*/ 659606 w 1009650"/>
                  <a:gd name="connsiteY58" fmla="*/ 564356 h 1023937"/>
                  <a:gd name="connsiteX59" fmla="*/ 661987 w 1009650"/>
                  <a:gd name="connsiteY59" fmla="*/ 571500 h 1023937"/>
                  <a:gd name="connsiteX60" fmla="*/ 664369 w 1009650"/>
                  <a:gd name="connsiteY60" fmla="*/ 583406 h 1023937"/>
                  <a:gd name="connsiteX61" fmla="*/ 666750 w 1009650"/>
                  <a:gd name="connsiteY61" fmla="*/ 597694 h 1023937"/>
                  <a:gd name="connsiteX62" fmla="*/ 669131 w 1009650"/>
                  <a:gd name="connsiteY62" fmla="*/ 604837 h 1023937"/>
                  <a:gd name="connsiteX63" fmla="*/ 690562 w 1009650"/>
                  <a:gd name="connsiteY63" fmla="*/ 609600 h 1023937"/>
                  <a:gd name="connsiteX64" fmla="*/ 688181 w 1009650"/>
                  <a:gd name="connsiteY64" fmla="*/ 640556 h 1023937"/>
                  <a:gd name="connsiteX65" fmla="*/ 690562 w 1009650"/>
                  <a:gd name="connsiteY65" fmla="*/ 650081 h 1023937"/>
                  <a:gd name="connsiteX66" fmla="*/ 719137 w 1009650"/>
                  <a:gd name="connsiteY66" fmla="*/ 652462 h 1023937"/>
                  <a:gd name="connsiteX67" fmla="*/ 721519 w 1009650"/>
                  <a:gd name="connsiteY67" fmla="*/ 666750 h 1023937"/>
                  <a:gd name="connsiteX68" fmla="*/ 723900 w 1009650"/>
                  <a:gd name="connsiteY68" fmla="*/ 676275 h 1023937"/>
                  <a:gd name="connsiteX69" fmla="*/ 735806 w 1009650"/>
                  <a:gd name="connsiteY69" fmla="*/ 678656 h 1023937"/>
                  <a:gd name="connsiteX70" fmla="*/ 738187 w 1009650"/>
                  <a:gd name="connsiteY70" fmla="*/ 690562 h 1023937"/>
                  <a:gd name="connsiteX71" fmla="*/ 740569 w 1009650"/>
                  <a:gd name="connsiteY71" fmla="*/ 697706 h 1023937"/>
                  <a:gd name="connsiteX72" fmla="*/ 742950 w 1009650"/>
                  <a:gd name="connsiteY72" fmla="*/ 719137 h 1023937"/>
                  <a:gd name="connsiteX73" fmla="*/ 762000 w 1009650"/>
                  <a:gd name="connsiteY73" fmla="*/ 726281 h 1023937"/>
                  <a:gd name="connsiteX74" fmla="*/ 766762 w 1009650"/>
                  <a:gd name="connsiteY74" fmla="*/ 740569 h 1023937"/>
                  <a:gd name="connsiteX75" fmla="*/ 769144 w 1009650"/>
                  <a:gd name="connsiteY75" fmla="*/ 750094 h 1023937"/>
                  <a:gd name="connsiteX76" fmla="*/ 778669 w 1009650"/>
                  <a:gd name="connsiteY76" fmla="*/ 752475 h 1023937"/>
                  <a:gd name="connsiteX77" fmla="*/ 790575 w 1009650"/>
                  <a:gd name="connsiteY77" fmla="*/ 754856 h 1023937"/>
                  <a:gd name="connsiteX78" fmla="*/ 792956 w 1009650"/>
                  <a:gd name="connsiteY78" fmla="*/ 769144 h 1023937"/>
                  <a:gd name="connsiteX79" fmla="*/ 795337 w 1009650"/>
                  <a:gd name="connsiteY79" fmla="*/ 776287 h 1023937"/>
                  <a:gd name="connsiteX80" fmla="*/ 816769 w 1009650"/>
                  <a:gd name="connsiteY80" fmla="*/ 778669 h 1023937"/>
                  <a:gd name="connsiteX81" fmla="*/ 823912 w 1009650"/>
                  <a:gd name="connsiteY81" fmla="*/ 797719 h 1023937"/>
                  <a:gd name="connsiteX82" fmla="*/ 821531 w 1009650"/>
                  <a:gd name="connsiteY82" fmla="*/ 807244 h 1023937"/>
                  <a:gd name="connsiteX83" fmla="*/ 823912 w 1009650"/>
                  <a:gd name="connsiteY83" fmla="*/ 823912 h 1023937"/>
                  <a:gd name="connsiteX84" fmla="*/ 831056 w 1009650"/>
                  <a:gd name="connsiteY84" fmla="*/ 821531 h 1023937"/>
                  <a:gd name="connsiteX85" fmla="*/ 847725 w 1009650"/>
                  <a:gd name="connsiteY85" fmla="*/ 840581 h 1023937"/>
                  <a:gd name="connsiteX86" fmla="*/ 864394 w 1009650"/>
                  <a:gd name="connsiteY86" fmla="*/ 842962 h 1023937"/>
                  <a:gd name="connsiteX87" fmla="*/ 869156 w 1009650"/>
                  <a:gd name="connsiteY87" fmla="*/ 857250 h 1023937"/>
                  <a:gd name="connsiteX88" fmla="*/ 871537 w 1009650"/>
                  <a:gd name="connsiteY88" fmla="*/ 864394 h 1023937"/>
                  <a:gd name="connsiteX89" fmla="*/ 888206 w 1009650"/>
                  <a:gd name="connsiteY89" fmla="*/ 869156 h 1023937"/>
                  <a:gd name="connsiteX90" fmla="*/ 892969 w 1009650"/>
                  <a:gd name="connsiteY90" fmla="*/ 883444 h 1023937"/>
                  <a:gd name="connsiteX91" fmla="*/ 895350 w 1009650"/>
                  <a:gd name="connsiteY91" fmla="*/ 890587 h 1023937"/>
                  <a:gd name="connsiteX92" fmla="*/ 921544 w 1009650"/>
                  <a:gd name="connsiteY92" fmla="*/ 900112 h 1023937"/>
                  <a:gd name="connsiteX93" fmla="*/ 926306 w 1009650"/>
                  <a:gd name="connsiteY93" fmla="*/ 914400 h 1023937"/>
                  <a:gd name="connsiteX94" fmla="*/ 935831 w 1009650"/>
                  <a:gd name="connsiteY94" fmla="*/ 923925 h 1023937"/>
                  <a:gd name="connsiteX95" fmla="*/ 950119 w 1009650"/>
                  <a:gd name="connsiteY95" fmla="*/ 926306 h 1023937"/>
                  <a:gd name="connsiteX96" fmla="*/ 952500 w 1009650"/>
                  <a:gd name="connsiteY96" fmla="*/ 938212 h 1023937"/>
                  <a:gd name="connsiteX97" fmla="*/ 959644 w 1009650"/>
                  <a:gd name="connsiteY97" fmla="*/ 940594 h 1023937"/>
                  <a:gd name="connsiteX98" fmla="*/ 962025 w 1009650"/>
                  <a:gd name="connsiteY98" fmla="*/ 947737 h 1023937"/>
                  <a:gd name="connsiteX99" fmla="*/ 966787 w 1009650"/>
                  <a:gd name="connsiteY99" fmla="*/ 981075 h 1023937"/>
                  <a:gd name="connsiteX100" fmla="*/ 969169 w 1009650"/>
                  <a:gd name="connsiteY100" fmla="*/ 990600 h 1023937"/>
                  <a:gd name="connsiteX101" fmla="*/ 997744 w 1009650"/>
                  <a:gd name="connsiteY101" fmla="*/ 992981 h 1023937"/>
                  <a:gd name="connsiteX102" fmla="*/ 1000125 w 1009650"/>
                  <a:gd name="connsiteY102" fmla="*/ 1021556 h 1023937"/>
                  <a:gd name="connsiteX103" fmla="*/ 1009650 w 1009650"/>
                  <a:gd name="connsiteY103" fmla="*/ 1023937 h 1023937"/>
                  <a:gd name="connsiteX0" fmla="*/ 0 w 1009650"/>
                  <a:gd name="connsiteY0" fmla="*/ 0 h 1023937"/>
                  <a:gd name="connsiteX1" fmla="*/ 9525 w 1009650"/>
                  <a:gd name="connsiteY1" fmla="*/ 11906 h 1023937"/>
                  <a:gd name="connsiteX2" fmla="*/ 26194 w 1009650"/>
                  <a:gd name="connsiteY2" fmla="*/ 28575 h 1023937"/>
                  <a:gd name="connsiteX3" fmla="*/ 42862 w 1009650"/>
                  <a:gd name="connsiteY3" fmla="*/ 45244 h 1023937"/>
                  <a:gd name="connsiteX4" fmla="*/ 78581 w 1009650"/>
                  <a:gd name="connsiteY4" fmla="*/ 47625 h 1023937"/>
                  <a:gd name="connsiteX5" fmla="*/ 128587 w 1009650"/>
                  <a:gd name="connsiteY5" fmla="*/ 71437 h 1023937"/>
                  <a:gd name="connsiteX6" fmla="*/ 130969 w 1009650"/>
                  <a:gd name="connsiteY6" fmla="*/ 78581 h 1023937"/>
                  <a:gd name="connsiteX7" fmla="*/ 133350 w 1009650"/>
                  <a:gd name="connsiteY7" fmla="*/ 90487 h 1023937"/>
                  <a:gd name="connsiteX8" fmla="*/ 140494 w 1009650"/>
                  <a:gd name="connsiteY8" fmla="*/ 92869 h 1023937"/>
                  <a:gd name="connsiteX9" fmla="*/ 161925 w 1009650"/>
                  <a:gd name="connsiteY9" fmla="*/ 95250 h 1023937"/>
                  <a:gd name="connsiteX10" fmla="*/ 178594 w 1009650"/>
                  <a:gd name="connsiteY10" fmla="*/ 97631 h 1023937"/>
                  <a:gd name="connsiteX11" fmla="*/ 180975 w 1009650"/>
                  <a:gd name="connsiteY11" fmla="*/ 116681 h 1023937"/>
                  <a:gd name="connsiteX12" fmla="*/ 197644 w 1009650"/>
                  <a:gd name="connsiteY12" fmla="*/ 126206 h 1023937"/>
                  <a:gd name="connsiteX13" fmla="*/ 209550 w 1009650"/>
                  <a:gd name="connsiteY13" fmla="*/ 128587 h 1023937"/>
                  <a:gd name="connsiteX14" fmla="*/ 219075 w 1009650"/>
                  <a:gd name="connsiteY14" fmla="*/ 130969 h 1023937"/>
                  <a:gd name="connsiteX15" fmla="*/ 252412 w 1009650"/>
                  <a:gd name="connsiteY15" fmla="*/ 133350 h 1023937"/>
                  <a:gd name="connsiteX16" fmla="*/ 276225 w 1009650"/>
                  <a:gd name="connsiteY16" fmla="*/ 142875 h 1023937"/>
                  <a:gd name="connsiteX17" fmla="*/ 278606 w 1009650"/>
                  <a:gd name="connsiteY17" fmla="*/ 152400 h 1023937"/>
                  <a:gd name="connsiteX18" fmla="*/ 283369 w 1009650"/>
                  <a:gd name="connsiteY18" fmla="*/ 159544 h 1023937"/>
                  <a:gd name="connsiteX19" fmla="*/ 295275 w 1009650"/>
                  <a:gd name="connsiteY19" fmla="*/ 176212 h 1023937"/>
                  <a:gd name="connsiteX20" fmla="*/ 340519 w 1009650"/>
                  <a:gd name="connsiteY20" fmla="*/ 178594 h 1023937"/>
                  <a:gd name="connsiteX21" fmla="*/ 342900 w 1009650"/>
                  <a:gd name="connsiteY21" fmla="*/ 192881 h 1023937"/>
                  <a:gd name="connsiteX22" fmla="*/ 350044 w 1009650"/>
                  <a:gd name="connsiteY22" fmla="*/ 195262 h 1023937"/>
                  <a:gd name="connsiteX23" fmla="*/ 354806 w 1009650"/>
                  <a:gd name="connsiteY23" fmla="*/ 202406 h 1023937"/>
                  <a:gd name="connsiteX24" fmla="*/ 376237 w 1009650"/>
                  <a:gd name="connsiteY24" fmla="*/ 219075 h 1023937"/>
                  <a:gd name="connsiteX25" fmla="*/ 383381 w 1009650"/>
                  <a:gd name="connsiteY25" fmla="*/ 240506 h 1023937"/>
                  <a:gd name="connsiteX26" fmla="*/ 388144 w 1009650"/>
                  <a:gd name="connsiteY26" fmla="*/ 247650 h 1023937"/>
                  <a:gd name="connsiteX27" fmla="*/ 407194 w 1009650"/>
                  <a:gd name="connsiteY27" fmla="*/ 250031 h 1023937"/>
                  <a:gd name="connsiteX28" fmla="*/ 411956 w 1009650"/>
                  <a:gd name="connsiteY28" fmla="*/ 266700 h 1023937"/>
                  <a:gd name="connsiteX29" fmla="*/ 419100 w 1009650"/>
                  <a:gd name="connsiteY29" fmla="*/ 269081 h 1023937"/>
                  <a:gd name="connsiteX30" fmla="*/ 431006 w 1009650"/>
                  <a:gd name="connsiteY30" fmla="*/ 273844 h 1023937"/>
                  <a:gd name="connsiteX31" fmla="*/ 435769 w 1009650"/>
                  <a:gd name="connsiteY31" fmla="*/ 288131 h 1023937"/>
                  <a:gd name="connsiteX32" fmla="*/ 445294 w 1009650"/>
                  <a:gd name="connsiteY32" fmla="*/ 300037 h 1023937"/>
                  <a:gd name="connsiteX33" fmla="*/ 466725 w 1009650"/>
                  <a:gd name="connsiteY33" fmla="*/ 302419 h 1023937"/>
                  <a:gd name="connsiteX34" fmla="*/ 478631 w 1009650"/>
                  <a:gd name="connsiteY34" fmla="*/ 304800 h 1023937"/>
                  <a:gd name="connsiteX35" fmla="*/ 488156 w 1009650"/>
                  <a:gd name="connsiteY35" fmla="*/ 319087 h 1023937"/>
                  <a:gd name="connsiteX36" fmla="*/ 504825 w 1009650"/>
                  <a:gd name="connsiteY36" fmla="*/ 321469 h 1023937"/>
                  <a:gd name="connsiteX37" fmla="*/ 504825 w 1009650"/>
                  <a:gd name="connsiteY37" fmla="*/ 361950 h 1023937"/>
                  <a:gd name="connsiteX38" fmla="*/ 523875 w 1009650"/>
                  <a:gd name="connsiteY38" fmla="*/ 366712 h 1023937"/>
                  <a:gd name="connsiteX39" fmla="*/ 526256 w 1009650"/>
                  <a:gd name="connsiteY39" fmla="*/ 376237 h 1023937"/>
                  <a:gd name="connsiteX40" fmla="*/ 533400 w 1009650"/>
                  <a:gd name="connsiteY40" fmla="*/ 381000 h 1023937"/>
                  <a:gd name="connsiteX41" fmla="*/ 552450 w 1009650"/>
                  <a:gd name="connsiteY41" fmla="*/ 397669 h 1023937"/>
                  <a:gd name="connsiteX42" fmla="*/ 559594 w 1009650"/>
                  <a:gd name="connsiteY42" fmla="*/ 400050 h 1023937"/>
                  <a:gd name="connsiteX43" fmla="*/ 564356 w 1009650"/>
                  <a:gd name="connsiteY43" fmla="*/ 416719 h 1023937"/>
                  <a:gd name="connsiteX44" fmla="*/ 571500 w 1009650"/>
                  <a:gd name="connsiteY44" fmla="*/ 419100 h 1023937"/>
                  <a:gd name="connsiteX45" fmla="*/ 583406 w 1009650"/>
                  <a:gd name="connsiteY45" fmla="*/ 421481 h 1023937"/>
                  <a:gd name="connsiteX46" fmla="*/ 588169 w 1009650"/>
                  <a:gd name="connsiteY46" fmla="*/ 438150 h 1023937"/>
                  <a:gd name="connsiteX47" fmla="*/ 592931 w 1009650"/>
                  <a:gd name="connsiteY47" fmla="*/ 457200 h 1023937"/>
                  <a:gd name="connsiteX48" fmla="*/ 595312 w 1009650"/>
                  <a:gd name="connsiteY48" fmla="*/ 473869 h 1023937"/>
                  <a:gd name="connsiteX49" fmla="*/ 597694 w 1009650"/>
                  <a:gd name="connsiteY49" fmla="*/ 481012 h 1023937"/>
                  <a:gd name="connsiteX50" fmla="*/ 616744 w 1009650"/>
                  <a:gd name="connsiteY50" fmla="*/ 483394 h 1023937"/>
                  <a:gd name="connsiteX51" fmla="*/ 619125 w 1009650"/>
                  <a:gd name="connsiteY51" fmla="*/ 495300 h 1023937"/>
                  <a:gd name="connsiteX52" fmla="*/ 626269 w 1009650"/>
                  <a:gd name="connsiteY52" fmla="*/ 497681 h 1023937"/>
                  <a:gd name="connsiteX53" fmla="*/ 631031 w 1009650"/>
                  <a:gd name="connsiteY53" fmla="*/ 504825 h 1023937"/>
                  <a:gd name="connsiteX54" fmla="*/ 633412 w 1009650"/>
                  <a:gd name="connsiteY54" fmla="*/ 540544 h 1023937"/>
                  <a:gd name="connsiteX55" fmla="*/ 635794 w 1009650"/>
                  <a:gd name="connsiteY55" fmla="*/ 550069 h 1023937"/>
                  <a:gd name="connsiteX56" fmla="*/ 642937 w 1009650"/>
                  <a:gd name="connsiteY56" fmla="*/ 552450 h 1023937"/>
                  <a:gd name="connsiteX57" fmla="*/ 657225 w 1009650"/>
                  <a:gd name="connsiteY57" fmla="*/ 554831 h 1023937"/>
                  <a:gd name="connsiteX58" fmla="*/ 659606 w 1009650"/>
                  <a:gd name="connsiteY58" fmla="*/ 564356 h 1023937"/>
                  <a:gd name="connsiteX59" fmla="*/ 661987 w 1009650"/>
                  <a:gd name="connsiteY59" fmla="*/ 571500 h 1023937"/>
                  <a:gd name="connsiteX60" fmla="*/ 664369 w 1009650"/>
                  <a:gd name="connsiteY60" fmla="*/ 583406 h 1023937"/>
                  <a:gd name="connsiteX61" fmla="*/ 666750 w 1009650"/>
                  <a:gd name="connsiteY61" fmla="*/ 597694 h 1023937"/>
                  <a:gd name="connsiteX62" fmla="*/ 669131 w 1009650"/>
                  <a:gd name="connsiteY62" fmla="*/ 604837 h 1023937"/>
                  <a:gd name="connsiteX63" fmla="*/ 690562 w 1009650"/>
                  <a:gd name="connsiteY63" fmla="*/ 609600 h 1023937"/>
                  <a:gd name="connsiteX64" fmla="*/ 688181 w 1009650"/>
                  <a:gd name="connsiteY64" fmla="*/ 640556 h 1023937"/>
                  <a:gd name="connsiteX65" fmla="*/ 690562 w 1009650"/>
                  <a:gd name="connsiteY65" fmla="*/ 650081 h 1023937"/>
                  <a:gd name="connsiteX66" fmla="*/ 719137 w 1009650"/>
                  <a:gd name="connsiteY66" fmla="*/ 652462 h 1023937"/>
                  <a:gd name="connsiteX67" fmla="*/ 721519 w 1009650"/>
                  <a:gd name="connsiteY67" fmla="*/ 666750 h 1023937"/>
                  <a:gd name="connsiteX68" fmla="*/ 723900 w 1009650"/>
                  <a:gd name="connsiteY68" fmla="*/ 676275 h 1023937"/>
                  <a:gd name="connsiteX69" fmla="*/ 735806 w 1009650"/>
                  <a:gd name="connsiteY69" fmla="*/ 678656 h 1023937"/>
                  <a:gd name="connsiteX70" fmla="*/ 738187 w 1009650"/>
                  <a:gd name="connsiteY70" fmla="*/ 690562 h 1023937"/>
                  <a:gd name="connsiteX71" fmla="*/ 740569 w 1009650"/>
                  <a:gd name="connsiteY71" fmla="*/ 697706 h 1023937"/>
                  <a:gd name="connsiteX72" fmla="*/ 742950 w 1009650"/>
                  <a:gd name="connsiteY72" fmla="*/ 719137 h 1023937"/>
                  <a:gd name="connsiteX73" fmla="*/ 762000 w 1009650"/>
                  <a:gd name="connsiteY73" fmla="*/ 726281 h 1023937"/>
                  <a:gd name="connsiteX74" fmla="*/ 766762 w 1009650"/>
                  <a:gd name="connsiteY74" fmla="*/ 740569 h 1023937"/>
                  <a:gd name="connsiteX75" fmla="*/ 769144 w 1009650"/>
                  <a:gd name="connsiteY75" fmla="*/ 750094 h 1023937"/>
                  <a:gd name="connsiteX76" fmla="*/ 778669 w 1009650"/>
                  <a:gd name="connsiteY76" fmla="*/ 752475 h 1023937"/>
                  <a:gd name="connsiteX77" fmla="*/ 790575 w 1009650"/>
                  <a:gd name="connsiteY77" fmla="*/ 754856 h 1023937"/>
                  <a:gd name="connsiteX78" fmla="*/ 792956 w 1009650"/>
                  <a:gd name="connsiteY78" fmla="*/ 769144 h 1023937"/>
                  <a:gd name="connsiteX79" fmla="*/ 795337 w 1009650"/>
                  <a:gd name="connsiteY79" fmla="*/ 776287 h 1023937"/>
                  <a:gd name="connsiteX80" fmla="*/ 816769 w 1009650"/>
                  <a:gd name="connsiteY80" fmla="*/ 778669 h 1023937"/>
                  <a:gd name="connsiteX81" fmla="*/ 821531 w 1009650"/>
                  <a:gd name="connsiteY81" fmla="*/ 807244 h 1023937"/>
                  <a:gd name="connsiteX82" fmla="*/ 823912 w 1009650"/>
                  <a:gd name="connsiteY82" fmla="*/ 823912 h 1023937"/>
                  <a:gd name="connsiteX83" fmla="*/ 831056 w 1009650"/>
                  <a:gd name="connsiteY83" fmla="*/ 821531 h 1023937"/>
                  <a:gd name="connsiteX84" fmla="*/ 847725 w 1009650"/>
                  <a:gd name="connsiteY84" fmla="*/ 840581 h 1023937"/>
                  <a:gd name="connsiteX85" fmla="*/ 864394 w 1009650"/>
                  <a:gd name="connsiteY85" fmla="*/ 842962 h 1023937"/>
                  <a:gd name="connsiteX86" fmla="*/ 869156 w 1009650"/>
                  <a:gd name="connsiteY86" fmla="*/ 857250 h 1023937"/>
                  <a:gd name="connsiteX87" fmla="*/ 871537 w 1009650"/>
                  <a:gd name="connsiteY87" fmla="*/ 864394 h 1023937"/>
                  <a:gd name="connsiteX88" fmla="*/ 888206 w 1009650"/>
                  <a:gd name="connsiteY88" fmla="*/ 869156 h 1023937"/>
                  <a:gd name="connsiteX89" fmla="*/ 892969 w 1009650"/>
                  <a:gd name="connsiteY89" fmla="*/ 883444 h 1023937"/>
                  <a:gd name="connsiteX90" fmla="*/ 895350 w 1009650"/>
                  <a:gd name="connsiteY90" fmla="*/ 890587 h 1023937"/>
                  <a:gd name="connsiteX91" fmla="*/ 921544 w 1009650"/>
                  <a:gd name="connsiteY91" fmla="*/ 900112 h 1023937"/>
                  <a:gd name="connsiteX92" fmla="*/ 926306 w 1009650"/>
                  <a:gd name="connsiteY92" fmla="*/ 914400 h 1023937"/>
                  <a:gd name="connsiteX93" fmla="*/ 935831 w 1009650"/>
                  <a:gd name="connsiteY93" fmla="*/ 923925 h 1023937"/>
                  <a:gd name="connsiteX94" fmla="*/ 950119 w 1009650"/>
                  <a:gd name="connsiteY94" fmla="*/ 926306 h 1023937"/>
                  <a:gd name="connsiteX95" fmla="*/ 952500 w 1009650"/>
                  <a:gd name="connsiteY95" fmla="*/ 938212 h 1023937"/>
                  <a:gd name="connsiteX96" fmla="*/ 959644 w 1009650"/>
                  <a:gd name="connsiteY96" fmla="*/ 940594 h 1023937"/>
                  <a:gd name="connsiteX97" fmla="*/ 962025 w 1009650"/>
                  <a:gd name="connsiteY97" fmla="*/ 947737 h 1023937"/>
                  <a:gd name="connsiteX98" fmla="*/ 966787 w 1009650"/>
                  <a:gd name="connsiteY98" fmla="*/ 981075 h 1023937"/>
                  <a:gd name="connsiteX99" fmla="*/ 969169 w 1009650"/>
                  <a:gd name="connsiteY99" fmla="*/ 990600 h 1023937"/>
                  <a:gd name="connsiteX100" fmla="*/ 997744 w 1009650"/>
                  <a:gd name="connsiteY100" fmla="*/ 992981 h 1023937"/>
                  <a:gd name="connsiteX101" fmla="*/ 1000125 w 1009650"/>
                  <a:gd name="connsiteY101" fmla="*/ 1021556 h 1023937"/>
                  <a:gd name="connsiteX102" fmla="*/ 1009650 w 1009650"/>
                  <a:gd name="connsiteY102" fmla="*/ 1023937 h 1023937"/>
                  <a:gd name="connsiteX0" fmla="*/ 0 w 1009650"/>
                  <a:gd name="connsiteY0" fmla="*/ 0 h 1023937"/>
                  <a:gd name="connsiteX1" fmla="*/ 9525 w 1009650"/>
                  <a:gd name="connsiteY1" fmla="*/ 11906 h 1023937"/>
                  <a:gd name="connsiteX2" fmla="*/ 26194 w 1009650"/>
                  <a:gd name="connsiteY2" fmla="*/ 28575 h 1023937"/>
                  <a:gd name="connsiteX3" fmla="*/ 42862 w 1009650"/>
                  <a:gd name="connsiteY3" fmla="*/ 45244 h 1023937"/>
                  <a:gd name="connsiteX4" fmla="*/ 78581 w 1009650"/>
                  <a:gd name="connsiteY4" fmla="*/ 47625 h 1023937"/>
                  <a:gd name="connsiteX5" fmla="*/ 128587 w 1009650"/>
                  <a:gd name="connsiteY5" fmla="*/ 71437 h 1023937"/>
                  <a:gd name="connsiteX6" fmla="*/ 130969 w 1009650"/>
                  <a:gd name="connsiteY6" fmla="*/ 78581 h 1023937"/>
                  <a:gd name="connsiteX7" fmla="*/ 133350 w 1009650"/>
                  <a:gd name="connsiteY7" fmla="*/ 90487 h 1023937"/>
                  <a:gd name="connsiteX8" fmla="*/ 140494 w 1009650"/>
                  <a:gd name="connsiteY8" fmla="*/ 92869 h 1023937"/>
                  <a:gd name="connsiteX9" fmla="*/ 161925 w 1009650"/>
                  <a:gd name="connsiteY9" fmla="*/ 95250 h 1023937"/>
                  <a:gd name="connsiteX10" fmla="*/ 178594 w 1009650"/>
                  <a:gd name="connsiteY10" fmla="*/ 97631 h 1023937"/>
                  <a:gd name="connsiteX11" fmla="*/ 180975 w 1009650"/>
                  <a:gd name="connsiteY11" fmla="*/ 116681 h 1023937"/>
                  <a:gd name="connsiteX12" fmla="*/ 197644 w 1009650"/>
                  <a:gd name="connsiteY12" fmla="*/ 126206 h 1023937"/>
                  <a:gd name="connsiteX13" fmla="*/ 209550 w 1009650"/>
                  <a:gd name="connsiteY13" fmla="*/ 128587 h 1023937"/>
                  <a:gd name="connsiteX14" fmla="*/ 219075 w 1009650"/>
                  <a:gd name="connsiteY14" fmla="*/ 130969 h 1023937"/>
                  <a:gd name="connsiteX15" fmla="*/ 252412 w 1009650"/>
                  <a:gd name="connsiteY15" fmla="*/ 133350 h 1023937"/>
                  <a:gd name="connsiteX16" fmla="*/ 276225 w 1009650"/>
                  <a:gd name="connsiteY16" fmla="*/ 142875 h 1023937"/>
                  <a:gd name="connsiteX17" fmla="*/ 278606 w 1009650"/>
                  <a:gd name="connsiteY17" fmla="*/ 152400 h 1023937"/>
                  <a:gd name="connsiteX18" fmla="*/ 283369 w 1009650"/>
                  <a:gd name="connsiteY18" fmla="*/ 159544 h 1023937"/>
                  <a:gd name="connsiteX19" fmla="*/ 295275 w 1009650"/>
                  <a:gd name="connsiteY19" fmla="*/ 176212 h 1023937"/>
                  <a:gd name="connsiteX20" fmla="*/ 340519 w 1009650"/>
                  <a:gd name="connsiteY20" fmla="*/ 178594 h 1023937"/>
                  <a:gd name="connsiteX21" fmla="*/ 342900 w 1009650"/>
                  <a:gd name="connsiteY21" fmla="*/ 192881 h 1023937"/>
                  <a:gd name="connsiteX22" fmla="*/ 350044 w 1009650"/>
                  <a:gd name="connsiteY22" fmla="*/ 195262 h 1023937"/>
                  <a:gd name="connsiteX23" fmla="*/ 354806 w 1009650"/>
                  <a:gd name="connsiteY23" fmla="*/ 202406 h 1023937"/>
                  <a:gd name="connsiteX24" fmla="*/ 376237 w 1009650"/>
                  <a:gd name="connsiteY24" fmla="*/ 219075 h 1023937"/>
                  <a:gd name="connsiteX25" fmla="*/ 383381 w 1009650"/>
                  <a:gd name="connsiteY25" fmla="*/ 240506 h 1023937"/>
                  <a:gd name="connsiteX26" fmla="*/ 388144 w 1009650"/>
                  <a:gd name="connsiteY26" fmla="*/ 247650 h 1023937"/>
                  <a:gd name="connsiteX27" fmla="*/ 407194 w 1009650"/>
                  <a:gd name="connsiteY27" fmla="*/ 250031 h 1023937"/>
                  <a:gd name="connsiteX28" fmla="*/ 411956 w 1009650"/>
                  <a:gd name="connsiteY28" fmla="*/ 266700 h 1023937"/>
                  <a:gd name="connsiteX29" fmla="*/ 419100 w 1009650"/>
                  <a:gd name="connsiteY29" fmla="*/ 269081 h 1023937"/>
                  <a:gd name="connsiteX30" fmla="*/ 431006 w 1009650"/>
                  <a:gd name="connsiteY30" fmla="*/ 273844 h 1023937"/>
                  <a:gd name="connsiteX31" fmla="*/ 435769 w 1009650"/>
                  <a:gd name="connsiteY31" fmla="*/ 288131 h 1023937"/>
                  <a:gd name="connsiteX32" fmla="*/ 445294 w 1009650"/>
                  <a:gd name="connsiteY32" fmla="*/ 300037 h 1023937"/>
                  <a:gd name="connsiteX33" fmla="*/ 466725 w 1009650"/>
                  <a:gd name="connsiteY33" fmla="*/ 302419 h 1023937"/>
                  <a:gd name="connsiteX34" fmla="*/ 478631 w 1009650"/>
                  <a:gd name="connsiteY34" fmla="*/ 304800 h 1023937"/>
                  <a:gd name="connsiteX35" fmla="*/ 488156 w 1009650"/>
                  <a:gd name="connsiteY35" fmla="*/ 319087 h 1023937"/>
                  <a:gd name="connsiteX36" fmla="*/ 504825 w 1009650"/>
                  <a:gd name="connsiteY36" fmla="*/ 321469 h 1023937"/>
                  <a:gd name="connsiteX37" fmla="*/ 504825 w 1009650"/>
                  <a:gd name="connsiteY37" fmla="*/ 361950 h 1023937"/>
                  <a:gd name="connsiteX38" fmla="*/ 523875 w 1009650"/>
                  <a:gd name="connsiteY38" fmla="*/ 366712 h 1023937"/>
                  <a:gd name="connsiteX39" fmla="*/ 526256 w 1009650"/>
                  <a:gd name="connsiteY39" fmla="*/ 376237 h 1023937"/>
                  <a:gd name="connsiteX40" fmla="*/ 533400 w 1009650"/>
                  <a:gd name="connsiteY40" fmla="*/ 381000 h 1023937"/>
                  <a:gd name="connsiteX41" fmla="*/ 552450 w 1009650"/>
                  <a:gd name="connsiteY41" fmla="*/ 397669 h 1023937"/>
                  <a:gd name="connsiteX42" fmla="*/ 559594 w 1009650"/>
                  <a:gd name="connsiteY42" fmla="*/ 400050 h 1023937"/>
                  <a:gd name="connsiteX43" fmla="*/ 564356 w 1009650"/>
                  <a:gd name="connsiteY43" fmla="*/ 416719 h 1023937"/>
                  <a:gd name="connsiteX44" fmla="*/ 571500 w 1009650"/>
                  <a:gd name="connsiteY44" fmla="*/ 419100 h 1023937"/>
                  <a:gd name="connsiteX45" fmla="*/ 583406 w 1009650"/>
                  <a:gd name="connsiteY45" fmla="*/ 421481 h 1023937"/>
                  <a:gd name="connsiteX46" fmla="*/ 588169 w 1009650"/>
                  <a:gd name="connsiteY46" fmla="*/ 438150 h 1023937"/>
                  <a:gd name="connsiteX47" fmla="*/ 592931 w 1009650"/>
                  <a:gd name="connsiteY47" fmla="*/ 457200 h 1023937"/>
                  <a:gd name="connsiteX48" fmla="*/ 595312 w 1009650"/>
                  <a:gd name="connsiteY48" fmla="*/ 473869 h 1023937"/>
                  <a:gd name="connsiteX49" fmla="*/ 597694 w 1009650"/>
                  <a:gd name="connsiteY49" fmla="*/ 481012 h 1023937"/>
                  <a:gd name="connsiteX50" fmla="*/ 616744 w 1009650"/>
                  <a:gd name="connsiteY50" fmla="*/ 483394 h 1023937"/>
                  <a:gd name="connsiteX51" fmla="*/ 619125 w 1009650"/>
                  <a:gd name="connsiteY51" fmla="*/ 495300 h 1023937"/>
                  <a:gd name="connsiteX52" fmla="*/ 626269 w 1009650"/>
                  <a:gd name="connsiteY52" fmla="*/ 497681 h 1023937"/>
                  <a:gd name="connsiteX53" fmla="*/ 631031 w 1009650"/>
                  <a:gd name="connsiteY53" fmla="*/ 504825 h 1023937"/>
                  <a:gd name="connsiteX54" fmla="*/ 633412 w 1009650"/>
                  <a:gd name="connsiteY54" fmla="*/ 540544 h 1023937"/>
                  <a:gd name="connsiteX55" fmla="*/ 635794 w 1009650"/>
                  <a:gd name="connsiteY55" fmla="*/ 550069 h 1023937"/>
                  <a:gd name="connsiteX56" fmla="*/ 642937 w 1009650"/>
                  <a:gd name="connsiteY56" fmla="*/ 552450 h 1023937"/>
                  <a:gd name="connsiteX57" fmla="*/ 657225 w 1009650"/>
                  <a:gd name="connsiteY57" fmla="*/ 554831 h 1023937"/>
                  <a:gd name="connsiteX58" fmla="*/ 659606 w 1009650"/>
                  <a:gd name="connsiteY58" fmla="*/ 564356 h 1023937"/>
                  <a:gd name="connsiteX59" fmla="*/ 661987 w 1009650"/>
                  <a:gd name="connsiteY59" fmla="*/ 571500 h 1023937"/>
                  <a:gd name="connsiteX60" fmla="*/ 664369 w 1009650"/>
                  <a:gd name="connsiteY60" fmla="*/ 583406 h 1023937"/>
                  <a:gd name="connsiteX61" fmla="*/ 666750 w 1009650"/>
                  <a:gd name="connsiteY61" fmla="*/ 597694 h 1023937"/>
                  <a:gd name="connsiteX62" fmla="*/ 669131 w 1009650"/>
                  <a:gd name="connsiteY62" fmla="*/ 604837 h 1023937"/>
                  <a:gd name="connsiteX63" fmla="*/ 690562 w 1009650"/>
                  <a:gd name="connsiteY63" fmla="*/ 609600 h 1023937"/>
                  <a:gd name="connsiteX64" fmla="*/ 688181 w 1009650"/>
                  <a:gd name="connsiteY64" fmla="*/ 640556 h 1023937"/>
                  <a:gd name="connsiteX65" fmla="*/ 690562 w 1009650"/>
                  <a:gd name="connsiteY65" fmla="*/ 650081 h 1023937"/>
                  <a:gd name="connsiteX66" fmla="*/ 719137 w 1009650"/>
                  <a:gd name="connsiteY66" fmla="*/ 652462 h 1023937"/>
                  <a:gd name="connsiteX67" fmla="*/ 721519 w 1009650"/>
                  <a:gd name="connsiteY67" fmla="*/ 666750 h 1023937"/>
                  <a:gd name="connsiteX68" fmla="*/ 723900 w 1009650"/>
                  <a:gd name="connsiteY68" fmla="*/ 676275 h 1023937"/>
                  <a:gd name="connsiteX69" fmla="*/ 735806 w 1009650"/>
                  <a:gd name="connsiteY69" fmla="*/ 678656 h 1023937"/>
                  <a:gd name="connsiteX70" fmla="*/ 738187 w 1009650"/>
                  <a:gd name="connsiteY70" fmla="*/ 690562 h 1023937"/>
                  <a:gd name="connsiteX71" fmla="*/ 740569 w 1009650"/>
                  <a:gd name="connsiteY71" fmla="*/ 697706 h 1023937"/>
                  <a:gd name="connsiteX72" fmla="*/ 742950 w 1009650"/>
                  <a:gd name="connsiteY72" fmla="*/ 719137 h 1023937"/>
                  <a:gd name="connsiteX73" fmla="*/ 762000 w 1009650"/>
                  <a:gd name="connsiteY73" fmla="*/ 726281 h 1023937"/>
                  <a:gd name="connsiteX74" fmla="*/ 766762 w 1009650"/>
                  <a:gd name="connsiteY74" fmla="*/ 740569 h 1023937"/>
                  <a:gd name="connsiteX75" fmla="*/ 769144 w 1009650"/>
                  <a:gd name="connsiteY75" fmla="*/ 750094 h 1023937"/>
                  <a:gd name="connsiteX76" fmla="*/ 778669 w 1009650"/>
                  <a:gd name="connsiteY76" fmla="*/ 752475 h 1023937"/>
                  <a:gd name="connsiteX77" fmla="*/ 790575 w 1009650"/>
                  <a:gd name="connsiteY77" fmla="*/ 754856 h 1023937"/>
                  <a:gd name="connsiteX78" fmla="*/ 792956 w 1009650"/>
                  <a:gd name="connsiteY78" fmla="*/ 769144 h 1023937"/>
                  <a:gd name="connsiteX79" fmla="*/ 795337 w 1009650"/>
                  <a:gd name="connsiteY79" fmla="*/ 776287 h 1023937"/>
                  <a:gd name="connsiteX80" fmla="*/ 816769 w 1009650"/>
                  <a:gd name="connsiteY80" fmla="*/ 778669 h 1023937"/>
                  <a:gd name="connsiteX81" fmla="*/ 823912 w 1009650"/>
                  <a:gd name="connsiteY81" fmla="*/ 823912 h 1023937"/>
                  <a:gd name="connsiteX82" fmla="*/ 831056 w 1009650"/>
                  <a:gd name="connsiteY82" fmla="*/ 821531 h 1023937"/>
                  <a:gd name="connsiteX83" fmla="*/ 847725 w 1009650"/>
                  <a:gd name="connsiteY83" fmla="*/ 840581 h 1023937"/>
                  <a:gd name="connsiteX84" fmla="*/ 864394 w 1009650"/>
                  <a:gd name="connsiteY84" fmla="*/ 842962 h 1023937"/>
                  <a:gd name="connsiteX85" fmla="*/ 869156 w 1009650"/>
                  <a:gd name="connsiteY85" fmla="*/ 857250 h 1023937"/>
                  <a:gd name="connsiteX86" fmla="*/ 871537 w 1009650"/>
                  <a:gd name="connsiteY86" fmla="*/ 864394 h 1023937"/>
                  <a:gd name="connsiteX87" fmla="*/ 888206 w 1009650"/>
                  <a:gd name="connsiteY87" fmla="*/ 869156 h 1023937"/>
                  <a:gd name="connsiteX88" fmla="*/ 892969 w 1009650"/>
                  <a:gd name="connsiteY88" fmla="*/ 883444 h 1023937"/>
                  <a:gd name="connsiteX89" fmla="*/ 895350 w 1009650"/>
                  <a:gd name="connsiteY89" fmla="*/ 890587 h 1023937"/>
                  <a:gd name="connsiteX90" fmla="*/ 921544 w 1009650"/>
                  <a:gd name="connsiteY90" fmla="*/ 900112 h 1023937"/>
                  <a:gd name="connsiteX91" fmla="*/ 926306 w 1009650"/>
                  <a:gd name="connsiteY91" fmla="*/ 914400 h 1023937"/>
                  <a:gd name="connsiteX92" fmla="*/ 935831 w 1009650"/>
                  <a:gd name="connsiteY92" fmla="*/ 923925 h 1023937"/>
                  <a:gd name="connsiteX93" fmla="*/ 950119 w 1009650"/>
                  <a:gd name="connsiteY93" fmla="*/ 926306 h 1023937"/>
                  <a:gd name="connsiteX94" fmla="*/ 952500 w 1009650"/>
                  <a:gd name="connsiteY94" fmla="*/ 938212 h 1023937"/>
                  <a:gd name="connsiteX95" fmla="*/ 959644 w 1009650"/>
                  <a:gd name="connsiteY95" fmla="*/ 940594 h 1023937"/>
                  <a:gd name="connsiteX96" fmla="*/ 962025 w 1009650"/>
                  <a:gd name="connsiteY96" fmla="*/ 947737 h 1023937"/>
                  <a:gd name="connsiteX97" fmla="*/ 966787 w 1009650"/>
                  <a:gd name="connsiteY97" fmla="*/ 981075 h 1023937"/>
                  <a:gd name="connsiteX98" fmla="*/ 969169 w 1009650"/>
                  <a:gd name="connsiteY98" fmla="*/ 990600 h 1023937"/>
                  <a:gd name="connsiteX99" fmla="*/ 997744 w 1009650"/>
                  <a:gd name="connsiteY99" fmla="*/ 992981 h 1023937"/>
                  <a:gd name="connsiteX100" fmla="*/ 1000125 w 1009650"/>
                  <a:gd name="connsiteY100" fmla="*/ 1021556 h 1023937"/>
                  <a:gd name="connsiteX101" fmla="*/ 1009650 w 1009650"/>
                  <a:gd name="connsiteY101" fmla="*/ 1023937 h 1023937"/>
                  <a:gd name="connsiteX0" fmla="*/ 0 w 1009650"/>
                  <a:gd name="connsiteY0" fmla="*/ 0 h 1023937"/>
                  <a:gd name="connsiteX1" fmla="*/ 9525 w 1009650"/>
                  <a:gd name="connsiteY1" fmla="*/ 11906 h 1023937"/>
                  <a:gd name="connsiteX2" fmla="*/ 26194 w 1009650"/>
                  <a:gd name="connsiteY2" fmla="*/ 28575 h 1023937"/>
                  <a:gd name="connsiteX3" fmla="*/ 42862 w 1009650"/>
                  <a:gd name="connsiteY3" fmla="*/ 45244 h 1023937"/>
                  <a:gd name="connsiteX4" fmla="*/ 78581 w 1009650"/>
                  <a:gd name="connsiteY4" fmla="*/ 47625 h 1023937"/>
                  <a:gd name="connsiteX5" fmla="*/ 128587 w 1009650"/>
                  <a:gd name="connsiteY5" fmla="*/ 71437 h 1023937"/>
                  <a:gd name="connsiteX6" fmla="*/ 130969 w 1009650"/>
                  <a:gd name="connsiteY6" fmla="*/ 78581 h 1023937"/>
                  <a:gd name="connsiteX7" fmla="*/ 133350 w 1009650"/>
                  <a:gd name="connsiteY7" fmla="*/ 90487 h 1023937"/>
                  <a:gd name="connsiteX8" fmla="*/ 140494 w 1009650"/>
                  <a:gd name="connsiteY8" fmla="*/ 92869 h 1023937"/>
                  <a:gd name="connsiteX9" fmla="*/ 161925 w 1009650"/>
                  <a:gd name="connsiteY9" fmla="*/ 95250 h 1023937"/>
                  <a:gd name="connsiteX10" fmla="*/ 178594 w 1009650"/>
                  <a:gd name="connsiteY10" fmla="*/ 97631 h 1023937"/>
                  <a:gd name="connsiteX11" fmla="*/ 180975 w 1009650"/>
                  <a:gd name="connsiteY11" fmla="*/ 116681 h 1023937"/>
                  <a:gd name="connsiteX12" fmla="*/ 197644 w 1009650"/>
                  <a:gd name="connsiteY12" fmla="*/ 126206 h 1023937"/>
                  <a:gd name="connsiteX13" fmla="*/ 209550 w 1009650"/>
                  <a:gd name="connsiteY13" fmla="*/ 128587 h 1023937"/>
                  <a:gd name="connsiteX14" fmla="*/ 219075 w 1009650"/>
                  <a:gd name="connsiteY14" fmla="*/ 130969 h 1023937"/>
                  <a:gd name="connsiteX15" fmla="*/ 252412 w 1009650"/>
                  <a:gd name="connsiteY15" fmla="*/ 133350 h 1023937"/>
                  <a:gd name="connsiteX16" fmla="*/ 276225 w 1009650"/>
                  <a:gd name="connsiteY16" fmla="*/ 142875 h 1023937"/>
                  <a:gd name="connsiteX17" fmla="*/ 278606 w 1009650"/>
                  <a:gd name="connsiteY17" fmla="*/ 152400 h 1023937"/>
                  <a:gd name="connsiteX18" fmla="*/ 283369 w 1009650"/>
                  <a:gd name="connsiteY18" fmla="*/ 159544 h 1023937"/>
                  <a:gd name="connsiteX19" fmla="*/ 295275 w 1009650"/>
                  <a:gd name="connsiteY19" fmla="*/ 176212 h 1023937"/>
                  <a:gd name="connsiteX20" fmla="*/ 340519 w 1009650"/>
                  <a:gd name="connsiteY20" fmla="*/ 178594 h 1023937"/>
                  <a:gd name="connsiteX21" fmla="*/ 342900 w 1009650"/>
                  <a:gd name="connsiteY21" fmla="*/ 192881 h 1023937"/>
                  <a:gd name="connsiteX22" fmla="*/ 350044 w 1009650"/>
                  <a:gd name="connsiteY22" fmla="*/ 195262 h 1023937"/>
                  <a:gd name="connsiteX23" fmla="*/ 354806 w 1009650"/>
                  <a:gd name="connsiteY23" fmla="*/ 202406 h 1023937"/>
                  <a:gd name="connsiteX24" fmla="*/ 376237 w 1009650"/>
                  <a:gd name="connsiteY24" fmla="*/ 219075 h 1023937"/>
                  <a:gd name="connsiteX25" fmla="*/ 383381 w 1009650"/>
                  <a:gd name="connsiteY25" fmla="*/ 240506 h 1023937"/>
                  <a:gd name="connsiteX26" fmla="*/ 388144 w 1009650"/>
                  <a:gd name="connsiteY26" fmla="*/ 247650 h 1023937"/>
                  <a:gd name="connsiteX27" fmla="*/ 407194 w 1009650"/>
                  <a:gd name="connsiteY27" fmla="*/ 250031 h 1023937"/>
                  <a:gd name="connsiteX28" fmla="*/ 411956 w 1009650"/>
                  <a:gd name="connsiteY28" fmla="*/ 266700 h 1023937"/>
                  <a:gd name="connsiteX29" fmla="*/ 419100 w 1009650"/>
                  <a:gd name="connsiteY29" fmla="*/ 269081 h 1023937"/>
                  <a:gd name="connsiteX30" fmla="*/ 431006 w 1009650"/>
                  <a:gd name="connsiteY30" fmla="*/ 273844 h 1023937"/>
                  <a:gd name="connsiteX31" fmla="*/ 435769 w 1009650"/>
                  <a:gd name="connsiteY31" fmla="*/ 288131 h 1023937"/>
                  <a:gd name="connsiteX32" fmla="*/ 445294 w 1009650"/>
                  <a:gd name="connsiteY32" fmla="*/ 300037 h 1023937"/>
                  <a:gd name="connsiteX33" fmla="*/ 466725 w 1009650"/>
                  <a:gd name="connsiteY33" fmla="*/ 302419 h 1023937"/>
                  <a:gd name="connsiteX34" fmla="*/ 478631 w 1009650"/>
                  <a:gd name="connsiteY34" fmla="*/ 304800 h 1023937"/>
                  <a:gd name="connsiteX35" fmla="*/ 488156 w 1009650"/>
                  <a:gd name="connsiteY35" fmla="*/ 319087 h 1023937"/>
                  <a:gd name="connsiteX36" fmla="*/ 504825 w 1009650"/>
                  <a:gd name="connsiteY36" fmla="*/ 321469 h 1023937"/>
                  <a:gd name="connsiteX37" fmla="*/ 504825 w 1009650"/>
                  <a:gd name="connsiteY37" fmla="*/ 361950 h 1023937"/>
                  <a:gd name="connsiteX38" fmla="*/ 523875 w 1009650"/>
                  <a:gd name="connsiteY38" fmla="*/ 366712 h 1023937"/>
                  <a:gd name="connsiteX39" fmla="*/ 526256 w 1009650"/>
                  <a:gd name="connsiteY39" fmla="*/ 376237 h 1023937"/>
                  <a:gd name="connsiteX40" fmla="*/ 533400 w 1009650"/>
                  <a:gd name="connsiteY40" fmla="*/ 381000 h 1023937"/>
                  <a:gd name="connsiteX41" fmla="*/ 552450 w 1009650"/>
                  <a:gd name="connsiteY41" fmla="*/ 397669 h 1023937"/>
                  <a:gd name="connsiteX42" fmla="*/ 559594 w 1009650"/>
                  <a:gd name="connsiteY42" fmla="*/ 400050 h 1023937"/>
                  <a:gd name="connsiteX43" fmla="*/ 564356 w 1009650"/>
                  <a:gd name="connsiteY43" fmla="*/ 416719 h 1023937"/>
                  <a:gd name="connsiteX44" fmla="*/ 571500 w 1009650"/>
                  <a:gd name="connsiteY44" fmla="*/ 419100 h 1023937"/>
                  <a:gd name="connsiteX45" fmla="*/ 583406 w 1009650"/>
                  <a:gd name="connsiteY45" fmla="*/ 421481 h 1023937"/>
                  <a:gd name="connsiteX46" fmla="*/ 588169 w 1009650"/>
                  <a:gd name="connsiteY46" fmla="*/ 438150 h 1023937"/>
                  <a:gd name="connsiteX47" fmla="*/ 592931 w 1009650"/>
                  <a:gd name="connsiteY47" fmla="*/ 457200 h 1023937"/>
                  <a:gd name="connsiteX48" fmla="*/ 595312 w 1009650"/>
                  <a:gd name="connsiteY48" fmla="*/ 473869 h 1023937"/>
                  <a:gd name="connsiteX49" fmla="*/ 597694 w 1009650"/>
                  <a:gd name="connsiteY49" fmla="*/ 481012 h 1023937"/>
                  <a:gd name="connsiteX50" fmla="*/ 616744 w 1009650"/>
                  <a:gd name="connsiteY50" fmla="*/ 483394 h 1023937"/>
                  <a:gd name="connsiteX51" fmla="*/ 619125 w 1009650"/>
                  <a:gd name="connsiteY51" fmla="*/ 495300 h 1023937"/>
                  <a:gd name="connsiteX52" fmla="*/ 626269 w 1009650"/>
                  <a:gd name="connsiteY52" fmla="*/ 497681 h 1023937"/>
                  <a:gd name="connsiteX53" fmla="*/ 631031 w 1009650"/>
                  <a:gd name="connsiteY53" fmla="*/ 504825 h 1023937"/>
                  <a:gd name="connsiteX54" fmla="*/ 633412 w 1009650"/>
                  <a:gd name="connsiteY54" fmla="*/ 540544 h 1023937"/>
                  <a:gd name="connsiteX55" fmla="*/ 635794 w 1009650"/>
                  <a:gd name="connsiteY55" fmla="*/ 550069 h 1023937"/>
                  <a:gd name="connsiteX56" fmla="*/ 642937 w 1009650"/>
                  <a:gd name="connsiteY56" fmla="*/ 552450 h 1023937"/>
                  <a:gd name="connsiteX57" fmla="*/ 657225 w 1009650"/>
                  <a:gd name="connsiteY57" fmla="*/ 554831 h 1023937"/>
                  <a:gd name="connsiteX58" fmla="*/ 659606 w 1009650"/>
                  <a:gd name="connsiteY58" fmla="*/ 564356 h 1023937"/>
                  <a:gd name="connsiteX59" fmla="*/ 661987 w 1009650"/>
                  <a:gd name="connsiteY59" fmla="*/ 571500 h 1023937"/>
                  <a:gd name="connsiteX60" fmla="*/ 664369 w 1009650"/>
                  <a:gd name="connsiteY60" fmla="*/ 583406 h 1023937"/>
                  <a:gd name="connsiteX61" fmla="*/ 666750 w 1009650"/>
                  <a:gd name="connsiteY61" fmla="*/ 597694 h 1023937"/>
                  <a:gd name="connsiteX62" fmla="*/ 669131 w 1009650"/>
                  <a:gd name="connsiteY62" fmla="*/ 604837 h 1023937"/>
                  <a:gd name="connsiteX63" fmla="*/ 690562 w 1009650"/>
                  <a:gd name="connsiteY63" fmla="*/ 609600 h 1023937"/>
                  <a:gd name="connsiteX64" fmla="*/ 688181 w 1009650"/>
                  <a:gd name="connsiteY64" fmla="*/ 640556 h 1023937"/>
                  <a:gd name="connsiteX65" fmla="*/ 690562 w 1009650"/>
                  <a:gd name="connsiteY65" fmla="*/ 650081 h 1023937"/>
                  <a:gd name="connsiteX66" fmla="*/ 719137 w 1009650"/>
                  <a:gd name="connsiteY66" fmla="*/ 652462 h 1023937"/>
                  <a:gd name="connsiteX67" fmla="*/ 721519 w 1009650"/>
                  <a:gd name="connsiteY67" fmla="*/ 666750 h 1023937"/>
                  <a:gd name="connsiteX68" fmla="*/ 723900 w 1009650"/>
                  <a:gd name="connsiteY68" fmla="*/ 676275 h 1023937"/>
                  <a:gd name="connsiteX69" fmla="*/ 735806 w 1009650"/>
                  <a:gd name="connsiteY69" fmla="*/ 678656 h 1023937"/>
                  <a:gd name="connsiteX70" fmla="*/ 738187 w 1009650"/>
                  <a:gd name="connsiteY70" fmla="*/ 690562 h 1023937"/>
                  <a:gd name="connsiteX71" fmla="*/ 740569 w 1009650"/>
                  <a:gd name="connsiteY71" fmla="*/ 697706 h 1023937"/>
                  <a:gd name="connsiteX72" fmla="*/ 742950 w 1009650"/>
                  <a:gd name="connsiteY72" fmla="*/ 719137 h 1023937"/>
                  <a:gd name="connsiteX73" fmla="*/ 762000 w 1009650"/>
                  <a:gd name="connsiteY73" fmla="*/ 726281 h 1023937"/>
                  <a:gd name="connsiteX74" fmla="*/ 766762 w 1009650"/>
                  <a:gd name="connsiteY74" fmla="*/ 740569 h 1023937"/>
                  <a:gd name="connsiteX75" fmla="*/ 769144 w 1009650"/>
                  <a:gd name="connsiteY75" fmla="*/ 750094 h 1023937"/>
                  <a:gd name="connsiteX76" fmla="*/ 778669 w 1009650"/>
                  <a:gd name="connsiteY76" fmla="*/ 752475 h 1023937"/>
                  <a:gd name="connsiteX77" fmla="*/ 790575 w 1009650"/>
                  <a:gd name="connsiteY77" fmla="*/ 754856 h 1023937"/>
                  <a:gd name="connsiteX78" fmla="*/ 792956 w 1009650"/>
                  <a:gd name="connsiteY78" fmla="*/ 769144 h 1023937"/>
                  <a:gd name="connsiteX79" fmla="*/ 795337 w 1009650"/>
                  <a:gd name="connsiteY79" fmla="*/ 776287 h 1023937"/>
                  <a:gd name="connsiteX80" fmla="*/ 816769 w 1009650"/>
                  <a:gd name="connsiteY80" fmla="*/ 778669 h 1023937"/>
                  <a:gd name="connsiteX81" fmla="*/ 812006 w 1009650"/>
                  <a:gd name="connsiteY81" fmla="*/ 823912 h 1023937"/>
                  <a:gd name="connsiteX82" fmla="*/ 831056 w 1009650"/>
                  <a:gd name="connsiteY82" fmla="*/ 821531 h 1023937"/>
                  <a:gd name="connsiteX83" fmla="*/ 847725 w 1009650"/>
                  <a:gd name="connsiteY83" fmla="*/ 840581 h 1023937"/>
                  <a:gd name="connsiteX84" fmla="*/ 864394 w 1009650"/>
                  <a:gd name="connsiteY84" fmla="*/ 842962 h 1023937"/>
                  <a:gd name="connsiteX85" fmla="*/ 869156 w 1009650"/>
                  <a:gd name="connsiteY85" fmla="*/ 857250 h 1023937"/>
                  <a:gd name="connsiteX86" fmla="*/ 871537 w 1009650"/>
                  <a:gd name="connsiteY86" fmla="*/ 864394 h 1023937"/>
                  <a:gd name="connsiteX87" fmla="*/ 888206 w 1009650"/>
                  <a:gd name="connsiteY87" fmla="*/ 869156 h 1023937"/>
                  <a:gd name="connsiteX88" fmla="*/ 892969 w 1009650"/>
                  <a:gd name="connsiteY88" fmla="*/ 883444 h 1023937"/>
                  <a:gd name="connsiteX89" fmla="*/ 895350 w 1009650"/>
                  <a:gd name="connsiteY89" fmla="*/ 890587 h 1023937"/>
                  <a:gd name="connsiteX90" fmla="*/ 921544 w 1009650"/>
                  <a:gd name="connsiteY90" fmla="*/ 900112 h 1023937"/>
                  <a:gd name="connsiteX91" fmla="*/ 926306 w 1009650"/>
                  <a:gd name="connsiteY91" fmla="*/ 914400 h 1023937"/>
                  <a:gd name="connsiteX92" fmla="*/ 935831 w 1009650"/>
                  <a:gd name="connsiteY92" fmla="*/ 923925 h 1023937"/>
                  <a:gd name="connsiteX93" fmla="*/ 950119 w 1009650"/>
                  <a:gd name="connsiteY93" fmla="*/ 926306 h 1023937"/>
                  <a:gd name="connsiteX94" fmla="*/ 952500 w 1009650"/>
                  <a:gd name="connsiteY94" fmla="*/ 938212 h 1023937"/>
                  <a:gd name="connsiteX95" fmla="*/ 959644 w 1009650"/>
                  <a:gd name="connsiteY95" fmla="*/ 940594 h 1023937"/>
                  <a:gd name="connsiteX96" fmla="*/ 962025 w 1009650"/>
                  <a:gd name="connsiteY96" fmla="*/ 947737 h 1023937"/>
                  <a:gd name="connsiteX97" fmla="*/ 966787 w 1009650"/>
                  <a:gd name="connsiteY97" fmla="*/ 981075 h 1023937"/>
                  <a:gd name="connsiteX98" fmla="*/ 969169 w 1009650"/>
                  <a:gd name="connsiteY98" fmla="*/ 990600 h 1023937"/>
                  <a:gd name="connsiteX99" fmla="*/ 997744 w 1009650"/>
                  <a:gd name="connsiteY99" fmla="*/ 992981 h 1023937"/>
                  <a:gd name="connsiteX100" fmla="*/ 1000125 w 1009650"/>
                  <a:gd name="connsiteY100" fmla="*/ 1021556 h 1023937"/>
                  <a:gd name="connsiteX101" fmla="*/ 1009650 w 1009650"/>
                  <a:gd name="connsiteY101" fmla="*/ 1023937 h 1023937"/>
                  <a:gd name="connsiteX0" fmla="*/ 0 w 1009650"/>
                  <a:gd name="connsiteY0" fmla="*/ 0 h 1023937"/>
                  <a:gd name="connsiteX1" fmla="*/ 9525 w 1009650"/>
                  <a:gd name="connsiteY1" fmla="*/ 11906 h 1023937"/>
                  <a:gd name="connsiteX2" fmla="*/ 26194 w 1009650"/>
                  <a:gd name="connsiteY2" fmla="*/ 28575 h 1023937"/>
                  <a:gd name="connsiteX3" fmla="*/ 42862 w 1009650"/>
                  <a:gd name="connsiteY3" fmla="*/ 45244 h 1023937"/>
                  <a:gd name="connsiteX4" fmla="*/ 78581 w 1009650"/>
                  <a:gd name="connsiteY4" fmla="*/ 47625 h 1023937"/>
                  <a:gd name="connsiteX5" fmla="*/ 128587 w 1009650"/>
                  <a:gd name="connsiteY5" fmla="*/ 71437 h 1023937"/>
                  <a:gd name="connsiteX6" fmla="*/ 130969 w 1009650"/>
                  <a:gd name="connsiteY6" fmla="*/ 78581 h 1023937"/>
                  <a:gd name="connsiteX7" fmla="*/ 133350 w 1009650"/>
                  <a:gd name="connsiteY7" fmla="*/ 90487 h 1023937"/>
                  <a:gd name="connsiteX8" fmla="*/ 140494 w 1009650"/>
                  <a:gd name="connsiteY8" fmla="*/ 92869 h 1023937"/>
                  <a:gd name="connsiteX9" fmla="*/ 161925 w 1009650"/>
                  <a:gd name="connsiteY9" fmla="*/ 95250 h 1023937"/>
                  <a:gd name="connsiteX10" fmla="*/ 178594 w 1009650"/>
                  <a:gd name="connsiteY10" fmla="*/ 97631 h 1023937"/>
                  <a:gd name="connsiteX11" fmla="*/ 180975 w 1009650"/>
                  <a:gd name="connsiteY11" fmla="*/ 116681 h 1023937"/>
                  <a:gd name="connsiteX12" fmla="*/ 197644 w 1009650"/>
                  <a:gd name="connsiteY12" fmla="*/ 126206 h 1023937"/>
                  <a:gd name="connsiteX13" fmla="*/ 209550 w 1009650"/>
                  <a:gd name="connsiteY13" fmla="*/ 128587 h 1023937"/>
                  <a:gd name="connsiteX14" fmla="*/ 219075 w 1009650"/>
                  <a:gd name="connsiteY14" fmla="*/ 130969 h 1023937"/>
                  <a:gd name="connsiteX15" fmla="*/ 252412 w 1009650"/>
                  <a:gd name="connsiteY15" fmla="*/ 133350 h 1023937"/>
                  <a:gd name="connsiteX16" fmla="*/ 276225 w 1009650"/>
                  <a:gd name="connsiteY16" fmla="*/ 142875 h 1023937"/>
                  <a:gd name="connsiteX17" fmla="*/ 278606 w 1009650"/>
                  <a:gd name="connsiteY17" fmla="*/ 152400 h 1023937"/>
                  <a:gd name="connsiteX18" fmla="*/ 283369 w 1009650"/>
                  <a:gd name="connsiteY18" fmla="*/ 159544 h 1023937"/>
                  <a:gd name="connsiteX19" fmla="*/ 295275 w 1009650"/>
                  <a:gd name="connsiteY19" fmla="*/ 176212 h 1023937"/>
                  <a:gd name="connsiteX20" fmla="*/ 340519 w 1009650"/>
                  <a:gd name="connsiteY20" fmla="*/ 178594 h 1023937"/>
                  <a:gd name="connsiteX21" fmla="*/ 342900 w 1009650"/>
                  <a:gd name="connsiteY21" fmla="*/ 192881 h 1023937"/>
                  <a:gd name="connsiteX22" fmla="*/ 350044 w 1009650"/>
                  <a:gd name="connsiteY22" fmla="*/ 195262 h 1023937"/>
                  <a:gd name="connsiteX23" fmla="*/ 354806 w 1009650"/>
                  <a:gd name="connsiteY23" fmla="*/ 202406 h 1023937"/>
                  <a:gd name="connsiteX24" fmla="*/ 376237 w 1009650"/>
                  <a:gd name="connsiteY24" fmla="*/ 219075 h 1023937"/>
                  <a:gd name="connsiteX25" fmla="*/ 383381 w 1009650"/>
                  <a:gd name="connsiteY25" fmla="*/ 240506 h 1023937"/>
                  <a:gd name="connsiteX26" fmla="*/ 388144 w 1009650"/>
                  <a:gd name="connsiteY26" fmla="*/ 247650 h 1023937"/>
                  <a:gd name="connsiteX27" fmla="*/ 407194 w 1009650"/>
                  <a:gd name="connsiteY27" fmla="*/ 250031 h 1023937"/>
                  <a:gd name="connsiteX28" fmla="*/ 411956 w 1009650"/>
                  <a:gd name="connsiteY28" fmla="*/ 266700 h 1023937"/>
                  <a:gd name="connsiteX29" fmla="*/ 419100 w 1009650"/>
                  <a:gd name="connsiteY29" fmla="*/ 269081 h 1023937"/>
                  <a:gd name="connsiteX30" fmla="*/ 431006 w 1009650"/>
                  <a:gd name="connsiteY30" fmla="*/ 273844 h 1023937"/>
                  <a:gd name="connsiteX31" fmla="*/ 435769 w 1009650"/>
                  <a:gd name="connsiteY31" fmla="*/ 288131 h 1023937"/>
                  <a:gd name="connsiteX32" fmla="*/ 445294 w 1009650"/>
                  <a:gd name="connsiteY32" fmla="*/ 300037 h 1023937"/>
                  <a:gd name="connsiteX33" fmla="*/ 466725 w 1009650"/>
                  <a:gd name="connsiteY33" fmla="*/ 302419 h 1023937"/>
                  <a:gd name="connsiteX34" fmla="*/ 478631 w 1009650"/>
                  <a:gd name="connsiteY34" fmla="*/ 304800 h 1023937"/>
                  <a:gd name="connsiteX35" fmla="*/ 488156 w 1009650"/>
                  <a:gd name="connsiteY35" fmla="*/ 319087 h 1023937"/>
                  <a:gd name="connsiteX36" fmla="*/ 504825 w 1009650"/>
                  <a:gd name="connsiteY36" fmla="*/ 321469 h 1023937"/>
                  <a:gd name="connsiteX37" fmla="*/ 504825 w 1009650"/>
                  <a:gd name="connsiteY37" fmla="*/ 361950 h 1023937"/>
                  <a:gd name="connsiteX38" fmla="*/ 523875 w 1009650"/>
                  <a:gd name="connsiteY38" fmla="*/ 366712 h 1023937"/>
                  <a:gd name="connsiteX39" fmla="*/ 526256 w 1009650"/>
                  <a:gd name="connsiteY39" fmla="*/ 376237 h 1023937"/>
                  <a:gd name="connsiteX40" fmla="*/ 533400 w 1009650"/>
                  <a:gd name="connsiteY40" fmla="*/ 381000 h 1023937"/>
                  <a:gd name="connsiteX41" fmla="*/ 552450 w 1009650"/>
                  <a:gd name="connsiteY41" fmla="*/ 397669 h 1023937"/>
                  <a:gd name="connsiteX42" fmla="*/ 559594 w 1009650"/>
                  <a:gd name="connsiteY42" fmla="*/ 400050 h 1023937"/>
                  <a:gd name="connsiteX43" fmla="*/ 564356 w 1009650"/>
                  <a:gd name="connsiteY43" fmla="*/ 416719 h 1023937"/>
                  <a:gd name="connsiteX44" fmla="*/ 571500 w 1009650"/>
                  <a:gd name="connsiteY44" fmla="*/ 419100 h 1023937"/>
                  <a:gd name="connsiteX45" fmla="*/ 583406 w 1009650"/>
                  <a:gd name="connsiteY45" fmla="*/ 421481 h 1023937"/>
                  <a:gd name="connsiteX46" fmla="*/ 588169 w 1009650"/>
                  <a:gd name="connsiteY46" fmla="*/ 438150 h 1023937"/>
                  <a:gd name="connsiteX47" fmla="*/ 592931 w 1009650"/>
                  <a:gd name="connsiteY47" fmla="*/ 457200 h 1023937"/>
                  <a:gd name="connsiteX48" fmla="*/ 595312 w 1009650"/>
                  <a:gd name="connsiteY48" fmla="*/ 473869 h 1023937"/>
                  <a:gd name="connsiteX49" fmla="*/ 597694 w 1009650"/>
                  <a:gd name="connsiteY49" fmla="*/ 481012 h 1023937"/>
                  <a:gd name="connsiteX50" fmla="*/ 616744 w 1009650"/>
                  <a:gd name="connsiteY50" fmla="*/ 483394 h 1023937"/>
                  <a:gd name="connsiteX51" fmla="*/ 619125 w 1009650"/>
                  <a:gd name="connsiteY51" fmla="*/ 495300 h 1023937"/>
                  <a:gd name="connsiteX52" fmla="*/ 626269 w 1009650"/>
                  <a:gd name="connsiteY52" fmla="*/ 497681 h 1023937"/>
                  <a:gd name="connsiteX53" fmla="*/ 631031 w 1009650"/>
                  <a:gd name="connsiteY53" fmla="*/ 504825 h 1023937"/>
                  <a:gd name="connsiteX54" fmla="*/ 633412 w 1009650"/>
                  <a:gd name="connsiteY54" fmla="*/ 540544 h 1023937"/>
                  <a:gd name="connsiteX55" fmla="*/ 635794 w 1009650"/>
                  <a:gd name="connsiteY55" fmla="*/ 550069 h 1023937"/>
                  <a:gd name="connsiteX56" fmla="*/ 642937 w 1009650"/>
                  <a:gd name="connsiteY56" fmla="*/ 552450 h 1023937"/>
                  <a:gd name="connsiteX57" fmla="*/ 657225 w 1009650"/>
                  <a:gd name="connsiteY57" fmla="*/ 554831 h 1023937"/>
                  <a:gd name="connsiteX58" fmla="*/ 659606 w 1009650"/>
                  <a:gd name="connsiteY58" fmla="*/ 564356 h 1023937"/>
                  <a:gd name="connsiteX59" fmla="*/ 661987 w 1009650"/>
                  <a:gd name="connsiteY59" fmla="*/ 571500 h 1023937"/>
                  <a:gd name="connsiteX60" fmla="*/ 664369 w 1009650"/>
                  <a:gd name="connsiteY60" fmla="*/ 583406 h 1023937"/>
                  <a:gd name="connsiteX61" fmla="*/ 666750 w 1009650"/>
                  <a:gd name="connsiteY61" fmla="*/ 597694 h 1023937"/>
                  <a:gd name="connsiteX62" fmla="*/ 669131 w 1009650"/>
                  <a:gd name="connsiteY62" fmla="*/ 604837 h 1023937"/>
                  <a:gd name="connsiteX63" fmla="*/ 690562 w 1009650"/>
                  <a:gd name="connsiteY63" fmla="*/ 609600 h 1023937"/>
                  <a:gd name="connsiteX64" fmla="*/ 688181 w 1009650"/>
                  <a:gd name="connsiteY64" fmla="*/ 640556 h 1023937"/>
                  <a:gd name="connsiteX65" fmla="*/ 690562 w 1009650"/>
                  <a:gd name="connsiteY65" fmla="*/ 650081 h 1023937"/>
                  <a:gd name="connsiteX66" fmla="*/ 719137 w 1009650"/>
                  <a:gd name="connsiteY66" fmla="*/ 652462 h 1023937"/>
                  <a:gd name="connsiteX67" fmla="*/ 721519 w 1009650"/>
                  <a:gd name="connsiteY67" fmla="*/ 666750 h 1023937"/>
                  <a:gd name="connsiteX68" fmla="*/ 723900 w 1009650"/>
                  <a:gd name="connsiteY68" fmla="*/ 676275 h 1023937"/>
                  <a:gd name="connsiteX69" fmla="*/ 735806 w 1009650"/>
                  <a:gd name="connsiteY69" fmla="*/ 678656 h 1023937"/>
                  <a:gd name="connsiteX70" fmla="*/ 738187 w 1009650"/>
                  <a:gd name="connsiteY70" fmla="*/ 690562 h 1023937"/>
                  <a:gd name="connsiteX71" fmla="*/ 740569 w 1009650"/>
                  <a:gd name="connsiteY71" fmla="*/ 697706 h 1023937"/>
                  <a:gd name="connsiteX72" fmla="*/ 742950 w 1009650"/>
                  <a:gd name="connsiteY72" fmla="*/ 719137 h 1023937"/>
                  <a:gd name="connsiteX73" fmla="*/ 762000 w 1009650"/>
                  <a:gd name="connsiteY73" fmla="*/ 726281 h 1023937"/>
                  <a:gd name="connsiteX74" fmla="*/ 766762 w 1009650"/>
                  <a:gd name="connsiteY74" fmla="*/ 740569 h 1023937"/>
                  <a:gd name="connsiteX75" fmla="*/ 769144 w 1009650"/>
                  <a:gd name="connsiteY75" fmla="*/ 750094 h 1023937"/>
                  <a:gd name="connsiteX76" fmla="*/ 778669 w 1009650"/>
                  <a:gd name="connsiteY76" fmla="*/ 752475 h 1023937"/>
                  <a:gd name="connsiteX77" fmla="*/ 790575 w 1009650"/>
                  <a:gd name="connsiteY77" fmla="*/ 754856 h 1023937"/>
                  <a:gd name="connsiteX78" fmla="*/ 792956 w 1009650"/>
                  <a:gd name="connsiteY78" fmla="*/ 769144 h 1023937"/>
                  <a:gd name="connsiteX79" fmla="*/ 795337 w 1009650"/>
                  <a:gd name="connsiteY79" fmla="*/ 776287 h 1023937"/>
                  <a:gd name="connsiteX80" fmla="*/ 816769 w 1009650"/>
                  <a:gd name="connsiteY80" fmla="*/ 778669 h 1023937"/>
                  <a:gd name="connsiteX81" fmla="*/ 812006 w 1009650"/>
                  <a:gd name="connsiteY81" fmla="*/ 823912 h 1023937"/>
                  <a:gd name="connsiteX82" fmla="*/ 831056 w 1009650"/>
                  <a:gd name="connsiteY82" fmla="*/ 821531 h 1023937"/>
                  <a:gd name="connsiteX83" fmla="*/ 847725 w 1009650"/>
                  <a:gd name="connsiteY83" fmla="*/ 840581 h 1023937"/>
                  <a:gd name="connsiteX84" fmla="*/ 864394 w 1009650"/>
                  <a:gd name="connsiteY84" fmla="*/ 842962 h 1023937"/>
                  <a:gd name="connsiteX85" fmla="*/ 869156 w 1009650"/>
                  <a:gd name="connsiteY85" fmla="*/ 857250 h 1023937"/>
                  <a:gd name="connsiteX86" fmla="*/ 871537 w 1009650"/>
                  <a:gd name="connsiteY86" fmla="*/ 864394 h 1023937"/>
                  <a:gd name="connsiteX87" fmla="*/ 888206 w 1009650"/>
                  <a:gd name="connsiteY87" fmla="*/ 869156 h 1023937"/>
                  <a:gd name="connsiteX88" fmla="*/ 892969 w 1009650"/>
                  <a:gd name="connsiteY88" fmla="*/ 883444 h 1023937"/>
                  <a:gd name="connsiteX89" fmla="*/ 895350 w 1009650"/>
                  <a:gd name="connsiteY89" fmla="*/ 890587 h 1023937"/>
                  <a:gd name="connsiteX90" fmla="*/ 921544 w 1009650"/>
                  <a:gd name="connsiteY90" fmla="*/ 900112 h 1023937"/>
                  <a:gd name="connsiteX91" fmla="*/ 926306 w 1009650"/>
                  <a:gd name="connsiteY91" fmla="*/ 914400 h 1023937"/>
                  <a:gd name="connsiteX92" fmla="*/ 935831 w 1009650"/>
                  <a:gd name="connsiteY92" fmla="*/ 923925 h 1023937"/>
                  <a:gd name="connsiteX93" fmla="*/ 950119 w 1009650"/>
                  <a:gd name="connsiteY93" fmla="*/ 926306 h 1023937"/>
                  <a:gd name="connsiteX94" fmla="*/ 952500 w 1009650"/>
                  <a:gd name="connsiteY94" fmla="*/ 938212 h 1023937"/>
                  <a:gd name="connsiteX95" fmla="*/ 959644 w 1009650"/>
                  <a:gd name="connsiteY95" fmla="*/ 940594 h 1023937"/>
                  <a:gd name="connsiteX96" fmla="*/ 962025 w 1009650"/>
                  <a:gd name="connsiteY96" fmla="*/ 947737 h 1023937"/>
                  <a:gd name="connsiteX97" fmla="*/ 966787 w 1009650"/>
                  <a:gd name="connsiteY97" fmla="*/ 981075 h 1023937"/>
                  <a:gd name="connsiteX98" fmla="*/ 969169 w 1009650"/>
                  <a:gd name="connsiteY98" fmla="*/ 990600 h 1023937"/>
                  <a:gd name="connsiteX99" fmla="*/ 997744 w 1009650"/>
                  <a:gd name="connsiteY99" fmla="*/ 992981 h 1023937"/>
                  <a:gd name="connsiteX100" fmla="*/ 1000125 w 1009650"/>
                  <a:gd name="connsiteY100" fmla="*/ 1021556 h 1023937"/>
                  <a:gd name="connsiteX101" fmla="*/ 1009650 w 1009650"/>
                  <a:gd name="connsiteY101" fmla="*/ 1023937 h 1023937"/>
                  <a:gd name="connsiteX0" fmla="*/ 0 w 1009650"/>
                  <a:gd name="connsiteY0" fmla="*/ 0 h 1023937"/>
                  <a:gd name="connsiteX1" fmla="*/ 9525 w 1009650"/>
                  <a:gd name="connsiteY1" fmla="*/ 11906 h 1023937"/>
                  <a:gd name="connsiteX2" fmla="*/ 26194 w 1009650"/>
                  <a:gd name="connsiteY2" fmla="*/ 28575 h 1023937"/>
                  <a:gd name="connsiteX3" fmla="*/ 42862 w 1009650"/>
                  <a:gd name="connsiteY3" fmla="*/ 45244 h 1023937"/>
                  <a:gd name="connsiteX4" fmla="*/ 78581 w 1009650"/>
                  <a:gd name="connsiteY4" fmla="*/ 47625 h 1023937"/>
                  <a:gd name="connsiteX5" fmla="*/ 128587 w 1009650"/>
                  <a:gd name="connsiteY5" fmla="*/ 71437 h 1023937"/>
                  <a:gd name="connsiteX6" fmla="*/ 130969 w 1009650"/>
                  <a:gd name="connsiteY6" fmla="*/ 78581 h 1023937"/>
                  <a:gd name="connsiteX7" fmla="*/ 133350 w 1009650"/>
                  <a:gd name="connsiteY7" fmla="*/ 90487 h 1023937"/>
                  <a:gd name="connsiteX8" fmla="*/ 140494 w 1009650"/>
                  <a:gd name="connsiteY8" fmla="*/ 92869 h 1023937"/>
                  <a:gd name="connsiteX9" fmla="*/ 161925 w 1009650"/>
                  <a:gd name="connsiteY9" fmla="*/ 95250 h 1023937"/>
                  <a:gd name="connsiteX10" fmla="*/ 178594 w 1009650"/>
                  <a:gd name="connsiteY10" fmla="*/ 97631 h 1023937"/>
                  <a:gd name="connsiteX11" fmla="*/ 180975 w 1009650"/>
                  <a:gd name="connsiteY11" fmla="*/ 116681 h 1023937"/>
                  <a:gd name="connsiteX12" fmla="*/ 197644 w 1009650"/>
                  <a:gd name="connsiteY12" fmla="*/ 126206 h 1023937"/>
                  <a:gd name="connsiteX13" fmla="*/ 209550 w 1009650"/>
                  <a:gd name="connsiteY13" fmla="*/ 128587 h 1023937"/>
                  <a:gd name="connsiteX14" fmla="*/ 219075 w 1009650"/>
                  <a:gd name="connsiteY14" fmla="*/ 130969 h 1023937"/>
                  <a:gd name="connsiteX15" fmla="*/ 252412 w 1009650"/>
                  <a:gd name="connsiteY15" fmla="*/ 133350 h 1023937"/>
                  <a:gd name="connsiteX16" fmla="*/ 276225 w 1009650"/>
                  <a:gd name="connsiteY16" fmla="*/ 142875 h 1023937"/>
                  <a:gd name="connsiteX17" fmla="*/ 278606 w 1009650"/>
                  <a:gd name="connsiteY17" fmla="*/ 152400 h 1023937"/>
                  <a:gd name="connsiteX18" fmla="*/ 283369 w 1009650"/>
                  <a:gd name="connsiteY18" fmla="*/ 159544 h 1023937"/>
                  <a:gd name="connsiteX19" fmla="*/ 295275 w 1009650"/>
                  <a:gd name="connsiteY19" fmla="*/ 176212 h 1023937"/>
                  <a:gd name="connsiteX20" fmla="*/ 340519 w 1009650"/>
                  <a:gd name="connsiteY20" fmla="*/ 178594 h 1023937"/>
                  <a:gd name="connsiteX21" fmla="*/ 342900 w 1009650"/>
                  <a:gd name="connsiteY21" fmla="*/ 192881 h 1023937"/>
                  <a:gd name="connsiteX22" fmla="*/ 350044 w 1009650"/>
                  <a:gd name="connsiteY22" fmla="*/ 195262 h 1023937"/>
                  <a:gd name="connsiteX23" fmla="*/ 354806 w 1009650"/>
                  <a:gd name="connsiteY23" fmla="*/ 202406 h 1023937"/>
                  <a:gd name="connsiteX24" fmla="*/ 376237 w 1009650"/>
                  <a:gd name="connsiteY24" fmla="*/ 219075 h 1023937"/>
                  <a:gd name="connsiteX25" fmla="*/ 383381 w 1009650"/>
                  <a:gd name="connsiteY25" fmla="*/ 240506 h 1023937"/>
                  <a:gd name="connsiteX26" fmla="*/ 388144 w 1009650"/>
                  <a:gd name="connsiteY26" fmla="*/ 247650 h 1023937"/>
                  <a:gd name="connsiteX27" fmla="*/ 407194 w 1009650"/>
                  <a:gd name="connsiteY27" fmla="*/ 250031 h 1023937"/>
                  <a:gd name="connsiteX28" fmla="*/ 411956 w 1009650"/>
                  <a:gd name="connsiteY28" fmla="*/ 266700 h 1023937"/>
                  <a:gd name="connsiteX29" fmla="*/ 419100 w 1009650"/>
                  <a:gd name="connsiteY29" fmla="*/ 269081 h 1023937"/>
                  <a:gd name="connsiteX30" fmla="*/ 431006 w 1009650"/>
                  <a:gd name="connsiteY30" fmla="*/ 273844 h 1023937"/>
                  <a:gd name="connsiteX31" fmla="*/ 435769 w 1009650"/>
                  <a:gd name="connsiteY31" fmla="*/ 288131 h 1023937"/>
                  <a:gd name="connsiteX32" fmla="*/ 445294 w 1009650"/>
                  <a:gd name="connsiteY32" fmla="*/ 300037 h 1023937"/>
                  <a:gd name="connsiteX33" fmla="*/ 466725 w 1009650"/>
                  <a:gd name="connsiteY33" fmla="*/ 302419 h 1023937"/>
                  <a:gd name="connsiteX34" fmla="*/ 478631 w 1009650"/>
                  <a:gd name="connsiteY34" fmla="*/ 304800 h 1023937"/>
                  <a:gd name="connsiteX35" fmla="*/ 488156 w 1009650"/>
                  <a:gd name="connsiteY35" fmla="*/ 319087 h 1023937"/>
                  <a:gd name="connsiteX36" fmla="*/ 504825 w 1009650"/>
                  <a:gd name="connsiteY36" fmla="*/ 321469 h 1023937"/>
                  <a:gd name="connsiteX37" fmla="*/ 504825 w 1009650"/>
                  <a:gd name="connsiteY37" fmla="*/ 361950 h 1023937"/>
                  <a:gd name="connsiteX38" fmla="*/ 523875 w 1009650"/>
                  <a:gd name="connsiteY38" fmla="*/ 366712 h 1023937"/>
                  <a:gd name="connsiteX39" fmla="*/ 526256 w 1009650"/>
                  <a:gd name="connsiteY39" fmla="*/ 376237 h 1023937"/>
                  <a:gd name="connsiteX40" fmla="*/ 533400 w 1009650"/>
                  <a:gd name="connsiteY40" fmla="*/ 381000 h 1023937"/>
                  <a:gd name="connsiteX41" fmla="*/ 552450 w 1009650"/>
                  <a:gd name="connsiteY41" fmla="*/ 397669 h 1023937"/>
                  <a:gd name="connsiteX42" fmla="*/ 559594 w 1009650"/>
                  <a:gd name="connsiteY42" fmla="*/ 400050 h 1023937"/>
                  <a:gd name="connsiteX43" fmla="*/ 564356 w 1009650"/>
                  <a:gd name="connsiteY43" fmla="*/ 416719 h 1023937"/>
                  <a:gd name="connsiteX44" fmla="*/ 571500 w 1009650"/>
                  <a:gd name="connsiteY44" fmla="*/ 419100 h 1023937"/>
                  <a:gd name="connsiteX45" fmla="*/ 583406 w 1009650"/>
                  <a:gd name="connsiteY45" fmla="*/ 421481 h 1023937"/>
                  <a:gd name="connsiteX46" fmla="*/ 588169 w 1009650"/>
                  <a:gd name="connsiteY46" fmla="*/ 438150 h 1023937"/>
                  <a:gd name="connsiteX47" fmla="*/ 592931 w 1009650"/>
                  <a:gd name="connsiteY47" fmla="*/ 457200 h 1023937"/>
                  <a:gd name="connsiteX48" fmla="*/ 595312 w 1009650"/>
                  <a:gd name="connsiteY48" fmla="*/ 473869 h 1023937"/>
                  <a:gd name="connsiteX49" fmla="*/ 597694 w 1009650"/>
                  <a:gd name="connsiteY49" fmla="*/ 481012 h 1023937"/>
                  <a:gd name="connsiteX50" fmla="*/ 616744 w 1009650"/>
                  <a:gd name="connsiteY50" fmla="*/ 483394 h 1023937"/>
                  <a:gd name="connsiteX51" fmla="*/ 619125 w 1009650"/>
                  <a:gd name="connsiteY51" fmla="*/ 495300 h 1023937"/>
                  <a:gd name="connsiteX52" fmla="*/ 626269 w 1009650"/>
                  <a:gd name="connsiteY52" fmla="*/ 497681 h 1023937"/>
                  <a:gd name="connsiteX53" fmla="*/ 631031 w 1009650"/>
                  <a:gd name="connsiteY53" fmla="*/ 504825 h 1023937"/>
                  <a:gd name="connsiteX54" fmla="*/ 633412 w 1009650"/>
                  <a:gd name="connsiteY54" fmla="*/ 540544 h 1023937"/>
                  <a:gd name="connsiteX55" fmla="*/ 635794 w 1009650"/>
                  <a:gd name="connsiteY55" fmla="*/ 550069 h 1023937"/>
                  <a:gd name="connsiteX56" fmla="*/ 642937 w 1009650"/>
                  <a:gd name="connsiteY56" fmla="*/ 552450 h 1023937"/>
                  <a:gd name="connsiteX57" fmla="*/ 657225 w 1009650"/>
                  <a:gd name="connsiteY57" fmla="*/ 554831 h 1023937"/>
                  <a:gd name="connsiteX58" fmla="*/ 659606 w 1009650"/>
                  <a:gd name="connsiteY58" fmla="*/ 564356 h 1023937"/>
                  <a:gd name="connsiteX59" fmla="*/ 661987 w 1009650"/>
                  <a:gd name="connsiteY59" fmla="*/ 571500 h 1023937"/>
                  <a:gd name="connsiteX60" fmla="*/ 664369 w 1009650"/>
                  <a:gd name="connsiteY60" fmla="*/ 583406 h 1023937"/>
                  <a:gd name="connsiteX61" fmla="*/ 666750 w 1009650"/>
                  <a:gd name="connsiteY61" fmla="*/ 597694 h 1023937"/>
                  <a:gd name="connsiteX62" fmla="*/ 669131 w 1009650"/>
                  <a:gd name="connsiteY62" fmla="*/ 604837 h 1023937"/>
                  <a:gd name="connsiteX63" fmla="*/ 690562 w 1009650"/>
                  <a:gd name="connsiteY63" fmla="*/ 609600 h 1023937"/>
                  <a:gd name="connsiteX64" fmla="*/ 688181 w 1009650"/>
                  <a:gd name="connsiteY64" fmla="*/ 640556 h 1023937"/>
                  <a:gd name="connsiteX65" fmla="*/ 690562 w 1009650"/>
                  <a:gd name="connsiteY65" fmla="*/ 650081 h 1023937"/>
                  <a:gd name="connsiteX66" fmla="*/ 719137 w 1009650"/>
                  <a:gd name="connsiteY66" fmla="*/ 652462 h 1023937"/>
                  <a:gd name="connsiteX67" fmla="*/ 721519 w 1009650"/>
                  <a:gd name="connsiteY67" fmla="*/ 666750 h 1023937"/>
                  <a:gd name="connsiteX68" fmla="*/ 723900 w 1009650"/>
                  <a:gd name="connsiteY68" fmla="*/ 676275 h 1023937"/>
                  <a:gd name="connsiteX69" fmla="*/ 735806 w 1009650"/>
                  <a:gd name="connsiteY69" fmla="*/ 678656 h 1023937"/>
                  <a:gd name="connsiteX70" fmla="*/ 738187 w 1009650"/>
                  <a:gd name="connsiteY70" fmla="*/ 690562 h 1023937"/>
                  <a:gd name="connsiteX71" fmla="*/ 740569 w 1009650"/>
                  <a:gd name="connsiteY71" fmla="*/ 697706 h 1023937"/>
                  <a:gd name="connsiteX72" fmla="*/ 742950 w 1009650"/>
                  <a:gd name="connsiteY72" fmla="*/ 719137 h 1023937"/>
                  <a:gd name="connsiteX73" fmla="*/ 762000 w 1009650"/>
                  <a:gd name="connsiteY73" fmla="*/ 726281 h 1023937"/>
                  <a:gd name="connsiteX74" fmla="*/ 766762 w 1009650"/>
                  <a:gd name="connsiteY74" fmla="*/ 740569 h 1023937"/>
                  <a:gd name="connsiteX75" fmla="*/ 769144 w 1009650"/>
                  <a:gd name="connsiteY75" fmla="*/ 750094 h 1023937"/>
                  <a:gd name="connsiteX76" fmla="*/ 778669 w 1009650"/>
                  <a:gd name="connsiteY76" fmla="*/ 752475 h 1023937"/>
                  <a:gd name="connsiteX77" fmla="*/ 790575 w 1009650"/>
                  <a:gd name="connsiteY77" fmla="*/ 754856 h 1023937"/>
                  <a:gd name="connsiteX78" fmla="*/ 792956 w 1009650"/>
                  <a:gd name="connsiteY78" fmla="*/ 769144 h 1023937"/>
                  <a:gd name="connsiteX79" fmla="*/ 795337 w 1009650"/>
                  <a:gd name="connsiteY79" fmla="*/ 776287 h 1023937"/>
                  <a:gd name="connsiteX80" fmla="*/ 816769 w 1009650"/>
                  <a:gd name="connsiteY80" fmla="*/ 778669 h 1023937"/>
                  <a:gd name="connsiteX81" fmla="*/ 812006 w 1009650"/>
                  <a:gd name="connsiteY81" fmla="*/ 823912 h 1023937"/>
                  <a:gd name="connsiteX82" fmla="*/ 831056 w 1009650"/>
                  <a:gd name="connsiteY82" fmla="*/ 821531 h 1023937"/>
                  <a:gd name="connsiteX83" fmla="*/ 847725 w 1009650"/>
                  <a:gd name="connsiteY83" fmla="*/ 840581 h 1023937"/>
                  <a:gd name="connsiteX84" fmla="*/ 864394 w 1009650"/>
                  <a:gd name="connsiteY84" fmla="*/ 842962 h 1023937"/>
                  <a:gd name="connsiteX85" fmla="*/ 869156 w 1009650"/>
                  <a:gd name="connsiteY85" fmla="*/ 857250 h 1023937"/>
                  <a:gd name="connsiteX86" fmla="*/ 871537 w 1009650"/>
                  <a:gd name="connsiteY86" fmla="*/ 864394 h 1023937"/>
                  <a:gd name="connsiteX87" fmla="*/ 888206 w 1009650"/>
                  <a:gd name="connsiteY87" fmla="*/ 869156 h 1023937"/>
                  <a:gd name="connsiteX88" fmla="*/ 892969 w 1009650"/>
                  <a:gd name="connsiteY88" fmla="*/ 883444 h 1023937"/>
                  <a:gd name="connsiteX89" fmla="*/ 895350 w 1009650"/>
                  <a:gd name="connsiteY89" fmla="*/ 890587 h 1023937"/>
                  <a:gd name="connsiteX90" fmla="*/ 921544 w 1009650"/>
                  <a:gd name="connsiteY90" fmla="*/ 900112 h 1023937"/>
                  <a:gd name="connsiteX91" fmla="*/ 926306 w 1009650"/>
                  <a:gd name="connsiteY91" fmla="*/ 914400 h 1023937"/>
                  <a:gd name="connsiteX92" fmla="*/ 935831 w 1009650"/>
                  <a:gd name="connsiteY92" fmla="*/ 923925 h 1023937"/>
                  <a:gd name="connsiteX93" fmla="*/ 950119 w 1009650"/>
                  <a:gd name="connsiteY93" fmla="*/ 926306 h 1023937"/>
                  <a:gd name="connsiteX94" fmla="*/ 952500 w 1009650"/>
                  <a:gd name="connsiteY94" fmla="*/ 938212 h 1023937"/>
                  <a:gd name="connsiteX95" fmla="*/ 959644 w 1009650"/>
                  <a:gd name="connsiteY95" fmla="*/ 940594 h 1023937"/>
                  <a:gd name="connsiteX96" fmla="*/ 969168 w 1009650"/>
                  <a:gd name="connsiteY96" fmla="*/ 947737 h 1023937"/>
                  <a:gd name="connsiteX97" fmla="*/ 966787 w 1009650"/>
                  <a:gd name="connsiteY97" fmla="*/ 981075 h 1023937"/>
                  <a:gd name="connsiteX98" fmla="*/ 969169 w 1009650"/>
                  <a:gd name="connsiteY98" fmla="*/ 990600 h 1023937"/>
                  <a:gd name="connsiteX99" fmla="*/ 997744 w 1009650"/>
                  <a:gd name="connsiteY99" fmla="*/ 992981 h 1023937"/>
                  <a:gd name="connsiteX100" fmla="*/ 1000125 w 1009650"/>
                  <a:gd name="connsiteY100" fmla="*/ 1021556 h 1023937"/>
                  <a:gd name="connsiteX101" fmla="*/ 1009650 w 1009650"/>
                  <a:gd name="connsiteY101" fmla="*/ 1023937 h 1023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1009650" h="1023937">
                    <a:moveTo>
                      <a:pt x="0" y="0"/>
                    </a:moveTo>
                    <a:cubicBezTo>
                      <a:pt x="3175" y="3969"/>
                      <a:pt x="6536" y="7796"/>
                      <a:pt x="9525" y="11906"/>
                    </a:cubicBezTo>
                    <a:cubicBezTo>
                      <a:pt x="21753" y="28719"/>
                      <a:pt x="13045" y="24193"/>
                      <a:pt x="26194" y="28575"/>
                    </a:cubicBezTo>
                    <a:cubicBezTo>
                      <a:pt x="32521" y="38065"/>
                      <a:pt x="32302" y="44071"/>
                      <a:pt x="42862" y="45244"/>
                    </a:cubicBezTo>
                    <a:cubicBezTo>
                      <a:pt x="54722" y="46562"/>
                      <a:pt x="66675" y="46831"/>
                      <a:pt x="78581" y="47625"/>
                    </a:cubicBezTo>
                    <a:cubicBezTo>
                      <a:pt x="83112" y="88410"/>
                      <a:pt x="72910" y="60832"/>
                      <a:pt x="128587" y="71437"/>
                    </a:cubicBezTo>
                    <a:cubicBezTo>
                      <a:pt x="131053" y="71907"/>
                      <a:pt x="130360" y="76146"/>
                      <a:pt x="130969" y="78581"/>
                    </a:cubicBezTo>
                    <a:cubicBezTo>
                      <a:pt x="131951" y="82507"/>
                      <a:pt x="131105" y="87119"/>
                      <a:pt x="133350" y="90487"/>
                    </a:cubicBezTo>
                    <a:cubicBezTo>
                      <a:pt x="134742" y="92576"/>
                      <a:pt x="138018" y="92456"/>
                      <a:pt x="140494" y="92869"/>
                    </a:cubicBezTo>
                    <a:cubicBezTo>
                      <a:pt x="147584" y="94051"/>
                      <a:pt x="154793" y="94359"/>
                      <a:pt x="161925" y="95250"/>
                    </a:cubicBezTo>
                    <a:cubicBezTo>
                      <a:pt x="167494" y="95946"/>
                      <a:pt x="173038" y="96837"/>
                      <a:pt x="178594" y="97631"/>
                    </a:cubicBezTo>
                    <a:cubicBezTo>
                      <a:pt x="179388" y="103981"/>
                      <a:pt x="178788" y="110667"/>
                      <a:pt x="180975" y="116681"/>
                    </a:cubicBezTo>
                    <a:cubicBezTo>
                      <a:pt x="183741" y="124286"/>
                      <a:pt x="191356" y="124809"/>
                      <a:pt x="197644" y="126206"/>
                    </a:cubicBezTo>
                    <a:cubicBezTo>
                      <a:pt x="201595" y="127084"/>
                      <a:pt x="205599" y="127709"/>
                      <a:pt x="209550" y="128587"/>
                    </a:cubicBezTo>
                    <a:cubicBezTo>
                      <a:pt x="212745" y="129297"/>
                      <a:pt x="215822" y="130608"/>
                      <a:pt x="219075" y="130969"/>
                    </a:cubicBezTo>
                    <a:cubicBezTo>
                      <a:pt x="230147" y="132199"/>
                      <a:pt x="241300" y="132556"/>
                      <a:pt x="252412" y="133350"/>
                    </a:cubicBezTo>
                    <a:cubicBezTo>
                      <a:pt x="265189" y="152514"/>
                      <a:pt x="244355" y="125169"/>
                      <a:pt x="276225" y="142875"/>
                    </a:cubicBezTo>
                    <a:cubicBezTo>
                      <a:pt x="279086" y="144464"/>
                      <a:pt x="277317" y="149392"/>
                      <a:pt x="278606" y="152400"/>
                    </a:cubicBezTo>
                    <a:cubicBezTo>
                      <a:pt x="279733" y="155031"/>
                      <a:pt x="281781" y="157163"/>
                      <a:pt x="283369" y="159544"/>
                    </a:cubicBezTo>
                    <a:cubicBezTo>
                      <a:pt x="286941" y="170261"/>
                      <a:pt x="284361" y="175220"/>
                      <a:pt x="295275" y="176212"/>
                    </a:cubicBezTo>
                    <a:cubicBezTo>
                      <a:pt x="310315" y="177579"/>
                      <a:pt x="325438" y="177800"/>
                      <a:pt x="340519" y="178594"/>
                    </a:cubicBezTo>
                    <a:cubicBezTo>
                      <a:pt x="341313" y="183356"/>
                      <a:pt x="340505" y="188689"/>
                      <a:pt x="342900" y="192881"/>
                    </a:cubicBezTo>
                    <a:cubicBezTo>
                      <a:pt x="344145" y="195060"/>
                      <a:pt x="348084" y="193694"/>
                      <a:pt x="350044" y="195262"/>
                    </a:cubicBezTo>
                    <a:cubicBezTo>
                      <a:pt x="352279" y="197050"/>
                      <a:pt x="353219" y="200025"/>
                      <a:pt x="354806" y="202406"/>
                    </a:cubicBezTo>
                    <a:cubicBezTo>
                      <a:pt x="360190" y="234715"/>
                      <a:pt x="349810" y="200577"/>
                      <a:pt x="376237" y="219075"/>
                    </a:cubicBezTo>
                    <a:cubicBezTo>
                      <a:pt x="380706" y="222203"/>
                      <a:pt x="379957" y="235370"/>
                      <a:pt x="383381" y="240506"/>
                    </a:cubicBezTo>
                    <a:cubicBezTo>
                      <a:pt x="384969" y="242887"/>
                      <a:pt x="385487" y="246587"/>
                      <a:pt x="388144" y="247650"/>
                    </a:cubicBezTo>
                    <a:cubicBezTo>
                      <a:pt x="394086" y="250027"/>
                      <a:pt x="400844" y="249237"/>
                      <a:pt x="407194" y="250031"/>
                    </a:cubicBezTo>
                    <a:cubicBezTo>
                      <a:pt x="407215" y="250113"/>
                      <a:pt x="410818" y="265562"/>
                      <a:pt x="411956" y="266700"/>
                    </a:cubicBezTo>
                    <a:cubicBezTo>
                      <a:pt x="413731" y="268475"/>
                      <a:pt x="416750" y="268200"/>
                      <a:pt x="419100" y="269081"/>
                    </a:cubicBezTo>
                    <a:cubicBezTo>
                      <a:pt x="423102" y="270582"/>
                      <a:pt x="427037" y="272256"/>
                      <a:pt x="431006" y="273844"/>
                    </a:cubicBezTo>
                    <a:lnTo>
                      <a:pt x="435769" y="288131"/>
                    </a:lnTo>
                    <a:cubicBezTo>
                      <a:pt x="437829" y="294310"/>
                      <a:pt x="437459" y="298078"/>
                      <a:pt x="445294" y="300037"/>
                    </a:cubicBezTo>
                    <a:cubicBezTo>
                      <a:pt x="452267" y="301780"/>
                      <a:pt x="459610" y="301402"/>
                      <a:pt x="466725" y="302419"/>
                    </a:cubicBezTo>
                    <a:cubicBezTo>
                      <a:pt x="470732" y="302991"/>
                      <a:pt x="474662" y="304006"/>
                      <a:pt x="478631" y="304800"/>
                    </a:cubicBezTo>
                    <a:cubicBezTo>
                      <a:pt x="481806" y="309562"/>
                      <a:pt x="483790" y="316309"/>
                      <a:pt x="488156" y="319087"/>
                    </a:cubicBezTo>
                    <a:cubicBezTo>
                      <a:pt x="492522" y="321865"/>
                      <a:pt x="502047" y="314325"/>
                      <a:pt x="504825" y="321469"/>
                    </a:cubicBezTo>
                    <a:cubicBezTo>
                      <a:pt x="507603" y="328613"/>
                      <a:pt x="500459" y="354410"/>
                      <a:pt x="504825" y="361950"/>
                    </a:cubicBezTo>
                    <a:cubicBezTo>
                      <a:pt x="509191" y="369491"/>
                      <a:pt x="520303" y="364331"/>
                      <a:pt x="523875" y="366712"/>
                    </a:cubicBezTo>
                    <a:cubicBezTo>
                      <a:pt x="527447" y="369093"/>
                      <a:pt x="524441" y="373514"/>
                      <a:pt x="526256" y="376237"/>
                    </a:cubicBezTo>
                    <a:cubicBezTo>
                      <a:pt x="527844" y="378618"/>
                      <a:pt x="531019" y="379412"/>
                      <a:pt x="533400" y="381000"/>
                    </a:cubicBezTo>
                    <a:cubicBezTo>
                      <a:pt x="545515" y="399172"/>
                      <a:pt x="536929" y="393234"/>
                      <a:pt x="552450" y="397669"/>
                    </a:cubicBezTo>
                    <a:cubicBezTo>
                      <a:pt x="554864" y="398359"/>
                      <a:pt x="557213" y="399256"/>
                      <a:pt x="559594" y="400050"/>
                    </a:cubicBezTo>
                    <a:cubicBezTo>
                      <a:pt x="559615" y="400132"/>
                      <a:pt x="563218" y="415581"/>
                      <a:pt x="564356" y="416719"/>
                    </a:cubicBezTo>
                    <a:cubicBezTo>
                      <a:pt x="566131" y="418494"/>
                      <a:pt x="569065" y="418491"/>
                      <a:pt x="571500" y="419100"/>
                    </a:cubicBezTo>
                    <a:cubicBezTo>
                      <a:pt x="575426" y="420082"/>
                      <a:pt x="579437" y="420687"/>
                      <a:pt x="583406" y="421481"/>
                    </a:cubicBezTo>
                    <a:cubicBezTo>
                      <a:pt x="589115" y="438610"/>
                      <a:pt x="582188" y="417219"/>
                      <a:pt x="588169" y="438150"/>
                    </a:cubicBezTo>
                    <a:cubicBezTo>
                      <a:pt x="591848" y="451025"/>
                      <a:pt x="590029" y="439784"/>
                      <a:pt x="592931" y="457200"/>
                    </a:cubicBezTo>
                    <a:cubicBezTo>
                      <a:pt x="593854" y="462736"/>
                      <a:pt x="594211" y="468365"/>
                      <a:pt x="595312" y="473869"/>
                    </a:cubicBezTo>
                    <a:cubicBezTo>
                      <a:pt x="595804" y="476330"/>
                      <a:pt x="595400" y="479993"/>
                      <a:pt x="597694" y="481012"/>
                    </a:cubicBezTo>
                    <a:cubicBezTo>
                      <a:pt x="603542" y="483611"/>
                      <a:pt x="610394" y="482600"/>
                      <a:pt x="616744" y="483394"/>
                    </a:cubicBezTo>
                    <a:cubicBezTo>
                      <a:pt x="617538" y="487363"/>
                      <a:pt x="616880" y="491933"/>
                      <a:pt x="619125" y="495300"/>
                    </a:cubicBezTo>
                    <a:cubicBezTo>
                      <a:pt x="620517" y="497389"/>
                      <a:pt x="624309" y="496113"/>
                      <a:pt x="626269" y="497681"/>
                    </a:cubicBezTo>
                    <a:cubicBezTo>
                      <a:pt x="628504" y="499469"/>
                      <a:pt x="629444" y="502444"/>
                      <a:pt x="631031" y="504825"/>
                    </a:cubicBezTo>
                    <a:cubicBezTo>
                      <a:pt x="631825" y="516731"/>
                      <a:pt x="632163" y="528677"/>
                      <a:pt x="633412" y="540544"/>
                    </a:cubicBezTo>
                    <a:cubicBezTo>
                      <a:pt x="633755" y="543799"/>
                      <a:pt x="633749" y="547513"/>
                      <a:pt x="635794" y="550069"/>
                    </a:cubicBezTo>
                    <a:cubicBezTo>
                      <a:pt x="637362" y="552029"/>
                      <a:pt x="640487" y="551906"/>
                      <a:pt x="642937" y="552450"/>
                    </a:cubicBezTo>
                    <a:cubicBezTo>
                      <a:pt x="647650" y="553497"/>
                      <a:pt x="652462" y="554037"/>
                      <a:pt x="657225" y="554831"/>
                    </a:cubicBezTo>
                    <a:cubicBezTo>
                      <a:pt x="658019" y="558006"/>
                      <a:pt x="658707" y="561209"/>
                      <a:pt x="659606" y="564356"/>
                    </a:cubicBezTo>
                    <a:cubicBezTo>
                      <a:pt x="660296" y="566770"/>
                      <a:pt x="661378" y="569065"/>
                      <a:pt x="661987" y="571500"/>
                    </a:cubicBezTo>
                    <a:cubicBezTo>
                      <a:pt x="662969" y="575426"/>
                      <a:pt x="663645" y="579424"/>
                      <a:pt x="664369" y="583406"/>
                    </a:cubicBezTo>
                    <a:cubicBezTo>
                      <a:pt x="665233" y="588156"/>
                      <a:pt x="665703" y="592981"/>
                      <a:pt x="666750" y="597694"/>
                    </a:cubicBezTo>
                    <a:cubicBezTo>
                      <a:pt x="667294" y="600144"/>
                      <a:pt x="665162" y="602853"/>
                      <a:pt x="669131" y="604837"/>
                    </a:cubicBezTo>
                    <a:cubicBezTo>
                      <a:pt x="673100" y="606821"/>
                      <a:pt x="687387" y="608806"/>
                      <a:pt x="690562" y="609600"/>
                    </a:cubicBezTo>
                    <a:cubicBezTo>
                      <a:pt x="689768" y="619919"/>
                      <a:pt x="688181" y="633809"/>
                      <a:pt x="688181" y="640556"/>
                    </a:cubicBezTo>
                    <a:cubicBezTo>
                      <a:pt x="688181" y="647303"/>
                      <a:pt x="687507" y="648906"/>
                      <a:pt x="690562" y="650081"/>
                    </a:cubicBezTo>
                    <a:cubicBezTo>
                      <a:pt x="699483" y="653512"/>
                      <a:pt x="709612" y="651668"/>
                      <a:pt x="719137" y="652462"/>
                    </a:cubicBezTo>
                    <a:cubicBezTo>
                      <a:pt x="719931" y="657225"/>
                      <a:pt x="720572" y="662015"/>
                      <a:pt x="721519" y="666750"/>
                    </a:cubicBezTo>
                    <a:cubicBezTo>
                      <a:pt x="722161" y="669959"/>
                      <a:pt x="721386" y="674180"/>
                      <a:pt x="723900" y="676275"/>
                    </a:cubicBezTo>
                    <a:cubicBezTo>
                      <a:pt x="727009" y="678866"/>
                      <a:pt x="731837" y="677862"/>
                      <a:pt x="735806" y="678656"/>
                    </a:cubicBezTo>
                    <a:cubicBezTo>
                      <a:pt x="736600" y="682625"/>
                      <a:pt x="737205" y="686636"/>
                      <a:pt x="738187" y="690562"/>
                    </a:cubicBezTo>
                    <a:cubicBezTo>
                      <a:pt x="738796" y="692997"/>
                      <a:pt x="740156" y="695230"/>
                      <a:pt x="740569" y="697706"/>
                    </a:cubicBezTo>
                    <a:cubicBezTo>
                      <a:pt x="741751" y="704796"/>
                      <a:pt x="740494" y="712382"/>
                      <a:pt x="742950" y="719137"/>
                    </a:cubicBezTo>
                    <a:cubicBezTo>
                      <a:pt x="744874" y="724428"/>
                      <a:pt x="759431" y="725767"/>
                      <a:pt x="762000" y="726281"/>
                    </a:cubicBezTo>
                    <a:cubicBezTo>
                      <a:pt x="763587" y="731044"/>
                      <a:pt x="765544" y="735699"/>
                      <a:pt x="766762" y="740569"/>
                    </a:cubicBezTo>
                    <a:cubicBezTo>
                      <a:pt x="767556" y="743744"/>
                      <a:pt x="766830" y="747780"/>
                      <a:pt x="769144" y="750094"/>
                    </a:cubicBezTo>
                    <a:cubicBezTo>
                      <a:pt x="771458" y="752408"/>
                      <a:pt x="775474" y="751765"/>
                      <a:pt x="778669" y="752475"/>
                    </a:cubicBezTo>
                    <a:cubicBezTo>
                      <a:pt x="782620" y="753353"/>
                      <a:pt x="786606" y="754062"/>
                      <a:pt x="790575" y="754856"/>
                    </a:cubicBezTo>
                    <a:cubicBezTo>
                      <a:pt x="791369" y="759619"/>
                      <a:pt x="791909" y="764431"/>
                      <a:pt x="792956" y="769144"/>
                    </a:cubicBezTo>
                    <a:cubicBezTo>
                      <a:pt x="793500" y="771594"/>
                      <a:pt x="791368" y="774700"/>
                      <a:pt x="795337" y="776287"/>
                    </a:cubicBezTo>
                    <a:cubicBezTo>
                      <a:pt x="799306" y="777875"/>
                      <a:pt x="809625" y="777875"/>
                      <a:pt x="816769" y="778669"/>
                    </a:cubicBezTo>
                    <a:lnTo>
                      <a:pt x="812006" y="823912"/>
                    </a:lnTo>
                    <a:cubicBezTo>
                      <a:pt x="814387" y="823118"/>
                      <a:pt x="825103" y="818753"/>
                      <a:pt x="831056" y="821531"/>
                    </a:cubicBezTo>
                    <a:cubicBezTo>
                      <a:pt x="837009" y="824309"/>
                      <a:pt x="842169" y="834231"/>
                      <a:pt x="847725" y="840581"/>
                    </a:cubicBezTo>
                    <a:cubicBezTo>
                      <a:pt x="853101" y="842194"/>
                      <a:pt x="858838" y="842168"/>
                      <a:pt x="864394" y="842962"/>
                    </a:cubicBezTo>
                    <a:lnTo>
                      <a:pt x="869156" y="857250"/>
                    </a:lnTo>
                    <a:cubicBezTo>
                      <a:pt x="869950" y="859631"/>
                      <a:pt x="869156" y="863600"/>
                      <a:pt x="871537" y="864394"/>
                    </a:cubicBezTo>
                    <a:cubicBezTo>
                      <a:pt x="881786" y="867810"/>
                      <a:pt x="876246" y="866166"/>
                      <a:pt x="888206" y="869156"/>
                    </a:cubicBezTo>
                    <a:lnTo>
                      <a:pt x="892969" y="883444"/>
                    </a:lnTo>
                    <a:lnTo>
                      <a:pt x="895350" y="890587"/>
                    </a:lnTo>
                    <a:cubicBezTo>
                      <a:pt x="900254" y="905299"/>
                      <a:pt x="895232" y="897481"/>
                      <a:pt x="921544" y="900112"/>
                    </a:cubicBezTo>
                    <a:lnTo>
                      <a:pt x="926306" y="914400"/>
                    </a:lnTo>
                    <a:cubicBezTo>
                      <a:pt x="929100" y="922782"/>
                      <a:pt x="926687" y="921893"/>
                      <a:pt x="935831" y="923925"/>
                    </a:cubicBezTo>
                    <a:cubicBezTo>
                      <a:pt x="940544" y="924972"/>
                      <a:pt x="945356" y="925512"/>
                      <a:pt x="950119" y="926306"/>
                    </a:cubicBezTo>
                    <a:cubicBezTo>
                      <a:pt x="950913" y="930275"/>
                      <a:pt x="950255" y="934844"/>
                      <a:pt x="952500" y="938212"/>
                    </a:cubicBezTo>
                    <a:cubicBezTo>
                      <a:pt x="953892" y="940301"/>
                      <a:pt x="956866" y="939007"/>
                      <a:pt x="959644" y="940594"/>
                    </a:cubicBezTo>
                    <a:cubicBezTo>
                      <a:pt x="962422" y="942181"/>
                      <a:pt x="968374" y="945356"/>
                      <a:pt x="969168" y="947737"/>
                    </a:cubicBezTo>
                    <a:cubicBezTo>
                      <a:pt x="968374" y="958850"/>
                      <a:pt x="966787" y="973931"/>
                      <a:pt x="966787" y="981075"/>
                    </a:cubicBezTo>
                    <a:cubicBezTo>
                      <a:pt x="966787" y="988219"/>
                      <a:pt x="966114" y="989425"/>
                      <a:pt x="969169" y="990600"/>
                    </a:cubicBezTo>
                    <a:cubicBezTo>
                      <a:pt x="978090" y="994031"/>
                      <a:pt x="988219" y="992187"/>
                      <a:pt x="997744" y="992981"/>
                    </a:cubicBezTo>
                    <a:cubicBezTo>
                      <a:pt x="998538" y="1002506"/>
                      <a:pt x="996694" y="1012635"/>
                      <a:pt x="1000125" y="1021556"/>
                    </a:cubicBezTo>
                    <a:cubicBezTo>
                      <a:pt x="1001300" y="1024611"/>
                      <a:pt x="1006389" y="1023665"/>
                      <a:pt x="1009650" y="1023937"/>
                    </a:cubicBezTo>
                  </a:path>
                </a:pathLst>
              </a:custGeom>
              <a:noFill/>
              <a:ln w="254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mtClean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 bwMode="auto">
              <a:xfrm>
                <a:off x="2493169" y="2464594"/>
                <a:ext cx="833437" cy="933450"/>
              </a:xfrm>
              <a:custGeom>
                <a:avLst/>
                <a:gdLst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9062 w 833437"/>
                  <a:gd name="connsiteY14" fmla="*/ 126206 h 933748"/>
                  <a:gd name="connsiteX15" fmla="*/ 121444 w 833437"/>
                  <a:gd name="connsiteY15" fmla="*/ 171450 h 933748"/>
                  <a:gd name="connsiteX16" fmla="*/ 140494 w 833437"/>
                  <a:gd name="connsiteY16" fmla="*/ 173831 h 933748"/>
                  <a:gd name="connsiteX17" fmla="*/ 142875 w 833437"/>
                  <a:gd name="connsiteY17" fmla="*/ 183356 h 933748"/>
                  <a:gd name="connsiteX18" fmla="*/ 150019 w 833437"/>
                  <a:gd name="connsiteY18" fmla="*/ 185737 h 933748"/>
                  <a:gd name="connsiteX19" fmla="*/ 169069 w 833437"/>
                  <a:gd name="connsiteY19" fmla="*/ 188119 h 933748"/>
                  <a:gd name="connsiteX20" fmla="*/ 166687 w 833437"/>
                  <a:gd name="connsiteY20" fmla="*/ 195262 h 933748"/>
                  <a:gd name="connsiteX21" fmla="*/ 164306 w 833437"/>
                  <a:gd name="connsiteY21" fmla="*/ 209550 h 933748"/>
                  <a:gd name="connsiteX22" fmla="*/ 171450 w 833437"/>
                  <a:gd name="connsiteY22" fmla="*/ 211931 h 933748"/>
                  <a:gd name="connsiteX23" fmla="*/ 190500 w 833437"/>
                  <a:gd name="connsiteY23" fmla="*/ 214312 h 933748"/>
                  <a:gd name="connsiteX24" fmla="*/ 188119 w 833437"/>
                  <a:gd name="connsiteY24" fmla="*/ 230981 h 933748"/>
                  <a:gd name="connsiteX25" fmla="*/ 188119 w 833437"/>
                  <a:gd name="connsiteY25" fmla="*/ 257175 h 933748"/>
                  <a:gd name="connsiteX26" fmla="*/ 211931 w 833437"/>
                  <a:gd name="connsiteY26" fmla="*/ 264319 h 933748"/>
                  <a:gd name="connsiteX27" fmla="*/ 216694 w 833437"/>
                  <a:gd name="connsiteY27" fmla="*/ 285750 h 933748"/>
                  <a:gd name="connsiteX28" fmla="*/ 219075 w 833437"/>
                  <a:gd name="connsiteY28" fmla="*/ 292894 h 933748"/>
                  <a:gd name="connsiteX29" fmla="*/ 226219 w 833437"/>
                  <a:gd name="connsiteY29" fmla="*/ 295275 h 933748"/>
                  <a:gd name="connsiteX30" fmla="*/ 242887 w 833437"/>
                  <a:gd name="connsiteY30" fmla="*/ 297656 h 933748"/>
                  <a:gd name="connsiteX31" fmla="*/ 245269 w 833437"/>
                  <a:gd name="connsiteY31" fmla="*/ 335756 h 933748"/>
                  <a:gd name="connsiteX32" fmla="*/ 264319 w 833437"/>
                  <a:gd name="connsiteY32" fmla="*/ 338137 h 933748"/>
                  <a:gd name="connsiteX33" fmla="*/ 266700 w 833437"/>
                  <a:gd name="connsiteY33" fmla="*/ 359569 h 933748"/>
                  <a:gd name="connsiteX34" fmla="*/ 273844 w 833437"/>
                  <a:gd name="connsiteY34" fmla="*/ 361950 h 933748"/>
                  <a:gd name="connsiteX35" fmla="*/ 283369 w 833437"/>
                  <a:gd name="connsiteY35" fmla="*/ 364331 h 933748"/>
                  <a:gd name="connsiteX36" fmla="*/ 288131 w 833437"/>
                  <a:gd name="connsiteY36" fmla="*/ 395287 h 933748"/>
                  <a:gd name="connsiteX37" fmla="*/ 295275 w 833437"/>
                  <a:gd name="connsiteY37" fmla="*/ 411956 h 933748"/>
                  <a:gd name="connsiteX38" fmla="*/ 314325 w 833437"/>
                  <a:gd name="connsiteY38" fmla="*/ 416719 h 933748"/>
                  <a:gd name="connsiteX39" fmla="*/ 316706 w 833437"/>
                  <a:gd name="connsiteY39" fmla="*/ 426244 h 933748"/>
                  <a:gd name="connsiteX40" fmla="*/ 319087 w 833437"/>
                  <a:gd name="connsiteY40" fmla="*/ 433387 h 933748"/>
                  <a:gd name="connsiteX41" fmla="*/ 340519 w 833437"/>
                  <a:gd name="connsiteY41" fmla="*/ 435769 h 933748"/>
                  <a:gd name="connsiteX42" fmla="*/ 342900 w 833437"/>
                  <a:gd name="connsiteY42" fmla="*/ 459581 h 933748"/>
                  <a:gd name="connsiteX43" fmla="*/ 350044 w 833437"/>
                  <a:gd name="connsiteY43" fmla="*/ 464344 h 933748"/>
                  <a:gd name="connsiteX44" fmla="*/ 376237 w 833437"/>
                  <a:gd name="connsiteY44" fmla="*/ 466725 h 933748"/>
                  <a:gd name="connsiteX45" fmla="*/ 378619 w 833437"/>
                  <a:gd name="connsiteY45" fmla="*/ 483394 h 933748"/>
                  <a:gd name="connsiteX46" fmla="*/ 392906 w 833437"/>
                  <a:gd name="connsiteY46" fmla="*/ 490537 h 933748"/>
                  <a:gd name="connsiteX47" fmla="*/ 397669 w 833437"/>
                  <a:gd name="connsiteY47" fmla="*/ 497681 h 933748"/>
                  <a:gd name="connsiteX48" fmla="*/ 419100 w 833437"/>
                  <a:gd name="connsiteY48" fmla="*/ 514350 h 933748"/>
                  <a:gd name="connsiteX49" fmla="*/ 421481 w 833437"/>
                  <a:gd name="connsiteY49" fmla="*/ 540544 h 933748"/>
                  <a:gd name="connsiteX50" fmla="*/ 442912 w 833437"/>
                  <a:gd name="connsiteY50" fmla="*/ 542925 h 933748"/>
                  <a:gd name="connsiteX51" fmla="*/ 447675 w 833437"/>
                  <a:gd name="connsiteY51" fmla="*/ 557212 h 933748"/>
                  <a:gd name="connsiteX52" fmla="*/ 454819 w 833437"/>
                  <a:gd name="connsiteY52" fmla="*/ 561975 h 933748"/>
                  <a:gd name="connsiteX53" fmla="*/ 469106 w 833437"/>
                  <a:gd name="connsiteY53" fmla="*/ 566737 h 933748"/>
                  <a:gd name="connsiteX54" fmla="*/ 476250 w 833437"/>
                  <a:gd name="connsiteY54" fmla="*/ 581025 h 933748"/>
                  <a:gd name="connsiteX55" fmla="*/ 497681 w 833437"/>
                  <a:gd name="connsiteY55" fmla="*/ 592931 h 933748"/>
                  <a:gd name="connsiteX56" fmla="*/ 504825 w 833437"/>
                  <a:gd name="connsiteY56" fmla="*/ 600075 h 933748"/>
                  <a:gd name="connsiteX57" fmla="*/ 511969 w 833437"/>
                  <a:gd name="connsiteY57" fmla="*/ 602456 h 933748"/>
                  <a:gd name="connsiteX58" fmla="*/ 519112 w 833437"/>
                  <a:gd name="connsiteY58" fmla="*/ 607219 h 933748"/>
                  <a:gd name="connsiteX59" fmla="*/ 535781 w 833437"/>
                  <a:gd name="connsiteY59" fmla="*/ 626269 h 933748"/>
                  <a:gd name="connsiteX60" fmla="*/ 552450 w 833437"/>
                  <a:gd name="connsiteY60" fmla="*/ 645319 h 933748"/>
                  <a:gd name="connsiteX61" fmla="*/ 561975 w 833437"/>
                  <a:gd name="connsiteY61" fmla="*/ 659606 h 933748"/>
                  <a:gd name="connsiteX62" fmla="*/ 569119 w 833437"/>
                  <a:gd name="connsiteY62" fmla="*/ 666750 h 933748"/>
                  <a:gd name="connsiteX63" fmla="*/ 585787 w 833437"/>
                  <a:gd name="connsiteY63" fmla="*/ 688181 h 933748"/>
                  <a:gd name="connsiteX64" fmla="*/ 588169 w 833437"/>
                  <a:gd name="connsiteY64" fmla="*/ 695325 h 933748"/>
                  <a:gd name="connsiteX65" fmla="*/ 602456 w 833437"/>
                  <a:gd name="connsiteY65" fmla="*/ 707231 h 933748"/>
                  <a:gd name="connsiteX66" fmla="*/ 607219 w 833437"/>
                  <a:gd name="connsiteY66" fmla="*/ 714375 h 933748"/>
                  <a:gd name="connsiteX67" fmla="*/ 628650 w 833437"/>
                  <a:gd name="connsiteY67" fmla="*/ 731044 h 933748"/>
                  <a:gd name="connsiteX68" fmla="*/ 635794 w 833437"/>
                  <a:gd name="connsiteY68" fmla="*/ 735806 h 933748"/>
                  <a:gd name="connsiteX69" fmla="*/ 647700 w 833437"/>
                  <a:gd name="connsiteY69" fmla="*/ 745331 h 933748"/>
                  <a:gd name="connsiteX70" fmla="*/ 652462 w 833437"/>
                  <a:gd name="connsiteY70" fmla="*/ 752475 h 933748"/>
                  <a:gd name="connsiteX71" fmla="*/ 666750 w 833437"/>
                  <a:gd name="connsiteY71" fmla="*/ 764381 h 933748"/>
                  <a:gd name="connsiteX72" fmla="*/ 685800 w 833437"/>
                  <a:gd name="connsiteY72" fmla="*/ 781050 h 933748"/>
                  <a:gd name="connsiteX73" fmla="*/ 702469 w 833437"/>
                  <a:gd name="connsiteY73" fmla="*/ 783431 h 933748"/>
                  <a:gd name="connsiteX74" fmla="*/ 704850 w 833437"/>
                  <a:gd name="connsiteY74" fmla="*/ 802481 h 933748"/>
                  <a:gd name="connsiteX75" fmla="*/ 709612 w 833437"/>
                  <a:gd name="connsiteY75" fmla="*/ 816769 h 933748"/>
                  <a:gd name="connsiteX76" fmla="*/ 709612 w 833437"/>
                  <a:gd name="connsiteY76" fmla="*/ 835819 h 933748"/>
                  <a:gd name="connsiteX77" fmla="*/ 716756 w 833437"/>
                  <a:gd name="connsiteY77" fmla="*/ 838200 h 933748"/>
                  <a:gd name="connsiteX78" fmla="*/ 726281 w 833437"/>
                  <a:gd name="connsiteY78" fmla="*/ 845344 h 933748"/>
                  <a:gd name="connsiteX79" fmla="*/ 733425 w 833437"/>
                  <a:gd name="connsiteY79" fmla="*/ 859631 h 933748"/>
                  <a:gd name="connsiteX80" fmla="*/ 750094 w 833437"/>
                  <a:gd name="connsiteY80" fmla="*/ 878681 h 933748"/>
                  <a:gd name="connsiteX81" fmla="*/ 754856 w 833437"/>
                  <a:gd name="connsiteY81" fmla="*/ 885825 h 933748"/>
                  <a:gd name="connsiteX82" fmla="*/ 762000 w 833437"/>
                  <a:gd name="connsiteY82" fmla="*/ 890587 h 933748"/>
                  <a:gd name="connsiteX83" fmla="*/ 771525 w 833437"/>
                  <a:gd name="connsiteY83" fmla="*/ 904875 h 933748"/>
                  <a:gd name="connsiteX84" fmla="*/ 785812 w 833437"/>
                  <a:gd name="connsiteY84" fmla="*/ 914400 h 933748"/>
                  <a:gd name="connsiteX85" fmla="*/ 797719 w 833437"/>
                  <a:gd name="connsiteY85" fmla="*/ 928687 h 933748"/>
                  <a:gd name="connsiteX86" fmla="*/ 804862 w 833437"/>
                  <a:gd name="connsiteY86" fmla="*/ 931069 h 933748"/>
                  <a:gd name="connsiteX87" fmla="*/ 833437 w 833437"/>
                  <a:gd name="connsiteY87" fmla="*/ 933450 h 933748"/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9062 w 833437"/>
                  <a:gd name="connsiteY14" fmla="*/ 126206 h 933748"/>
                  <a:gd name="connsiteX15" fmla="*/ 121444 w 833437"/>
                  <a:gd name="connsiteY15" fmla="*/ 171450 h 933748"/>
                  <a:gd name="connsiteX16" fmla="*/ 140494 w 833437"/>
                  <a:gd name="connsiteY16" fmla="*/ 173831 h 933748"/>
                  <a:gd name="connsiteX17" fmla="*/ 142875 w 833437"/>
                  <a:gd name="connsiteY17" fmla="*/ 183356 h 933748"/>
                  <a:gd name="connsiteX18" fmla="*/ 150019 w 833437"/>
                  <a:gd name="connsiteY18" fmla="*/ 185737 h 933748"/>
                  <a:gd name="connsiteX19" fmla="*/ 169069 w 833437"/>
                  <a:gd name="connsiteY19" fmla="*/ 188119 h 933748"/>
                  <a:gd name="connsiteX20" fmla="*/ 166687 w 833437"/>
                  <a:gd name="connsiteY20" fmla="*/ 195262 h 933748"/>
                  <a:gd name="connsiteX21" fmla="*/ 164306 w 833437"/>
                  <a:gd name="connsiteY21" fmla="*/ 209550 h 933748"/>
                  <a:gd name="connsiteX22" fmla="*/ 171450 w 833437"/>
                  <a:gd name="connsiteY22" fmla="*/ 211931 h 933748"/>
                  <a:gd name="connsiteX23" fmla="*/ 190500 w 833437"/>
                  <a:gd name="connsiteY23" fmla="*/ 214312 h 933748"/>
                  <a:gd name="connsiteX24" fmla="*/ 188119 w 833437"/>
                  <a:gd name="connsiteY24" fmla="*/ 230981 h 933748"/>
                  <a:gd name="connsiteX25" fmla="*/ 188119 w 833437"/>
                  <a:gd name="connsiteY25" fmla="*/ 257175 h 933748"/>
                  <a:gd name="connsiteX26" fmla="*/ 211931 w 833437"/>
                  <a:gd name="connsiteY26" fmla="*/ 264319 h 933748"/>
                  <a:gd name="connsiteX27" fmla="*/ 216694 w 833437"/>
                  <a:gd name="connsiteY27" fmla="*/ 285750 h 933748"/>
                  <a:gd name="connsiteX28" fmla="*/ 219075 w 833437"/>
                  <a:gd name="connsiteY28" fmla="*/ 292894 h 933748"/>
                  <a:gd name="connsiteX29" fmla="*/ 226219 w 833437"/>
                  <a:gd name="connsiteY29" fmla="*/ 295275 h 933748"/>
                  <a:gd name="connsiteX30" fmla="*/ 242887 w 833437"/>
                  <a:gd name="connsiteY30" fmla="*/ 297656 h 933748"/>
                  <a:gd name="connsiteX31" fmla="*/ 245269 w 833437"/>
                  <a:gd name="connsiteY31" fmla="*/ 335756 h 933748"/>
                  <a:gd name="connsiteX32" fmla="*/ 264319 w 833437"/>
                  <a:gd name="connsiteY32" fmla="*/ 338137 h 933748"/>
                  <a:gd name="connsiteX33" fmla="*/ 266700 w 833437"/>
                  <a:gd name="connsiteY33" fmla="*/ 359569 h 933748"/>
                  <a:gd name="connsiteX34" fmla="*/ 273844 w 833437"/>
                  <a:gd name="connsiteY34" fmla="*/ 361950 h 933748"/>
                  <a:gd name="connsiteX35" fmla="*/ 283369 w 833437"/>
                  <a:gd name="connsiteY35" fmla="*/ 364331 h 933748"/>
                  <a:gd name="connsiteX36" fmla="*/ 288131 w 833437"/>
                  <a:gd name="connsiteY36" fmla="*/ 395287 h 933748"/>
                  <a:gd name="connsiteX37" fmla="*/ 295275 w 833437"/>
                  <a:gd name="connsiteY37" fmla="*/ 411956 h 933748"/>
                  <a:gd name="connsiteX38" fmla="*/ 314325 w 833437"/>
                  <a:gd name="connsiteY38" fmla="*/ 416719 h 933748"/>
                  <a:gd name="connsiteX39" fmla="*/ 316706 w 833437"/>
                  <a:gd name="connsiteY39" fmla="*/ 426244 h 933748"/>
                  <a:gd name="connsiteX40" fmla="*/ 319087 w 833437"/>
                  <a:gd name="connsiteY40" fmla="*/ 433387 h 933748"/>
                  <a:gd name="connsiteX41" fmla="*/ 340519 w 833437"/>
                  <a:gd name="connsiteY41" fmla="*/ 435769 h 933748"/>
                  <a:gd name="connsiteX42" fmla="*/ 342900 w 833437"/>
                  <a:gd name="connsiteY42" fmla="*/ 459581 h 933748"/>
                  <a:gd name="connsiteX43" fmla="*/ 350044 w 833437"/>
                  <a:gd name="connsiteY43" fmla="*/ 464344 h 933748"/>
                  <a:gd name="connsiteX44" fmla="*/ 376237 w 833437"/>
                  <a:gd name="connsiteY44" fmla="*/ 466725 h 933748"/>
                  <a:gd name="connsiteX45" fmla="*/ 378619 w 833437"/>
                  <a:gd name="connsiteY45" fmla="*/ 483394 h 933748"/>
                  <a:gd name="connsiteX46" fmla="*/ 392906 w 833437"/>
                  <a:gd name="connsiteY46" fmla="*/ 490537 h 933748"/>
                  <a:gd name="connsiteX47" fmla="*/ 397669 w 833437"/>
                  <a:gd name="connsiteY47" fmla="*/ 497681 h 933748"/>
                  <a:gd name="connsiteX48" fmla="*/ 419100 w 833437"/>
                  <a:gd name="connsiteY48" fmla="*/ 514350 h 933748"/>
                  <a:gd name="connsiteX49" fmla="*/ 421481 w 833437"/>
                  <a:gd name="connsiteY49" fmla="*/ 540544 h 933748"/>
                  <a:gd name="connsiteX50" fmla="*/ 442912 w 833437"/>
                  <a:gd name="connsiteY50" fmla="*/ 542925 h 933748"/>
                  <a:gd name="connsiteX51" fmla="*/ 447675 w 833437"/>
                  <a:gd name="connsiteY51" fmla="*/ 557212 h 933748"/>
                  <a:gd name="connsiteX52" fmla="*/ 454819 w 833437"/>
                  <a:gd name="connsiteY52" fmla="*/ 561975 h 933748"/>
                  <a:gd name="connsiteX53" fmla="*/ 469106 w 833437"/>
                  <a:gd name="connsiteY53" fmla="*/ 566737 h 933748"/>
                  <a:gd name="connsiteX54" fmla="*/ 476250 w 833437"/>
                  <a:gd name="connsiteY54" fmla="*/ 581025 h 933748"/>
                  <a:gd name="connsiteX55" fmla="*/ 497681 w 833437"/>
                  <a:gd name="connsiteY55" fmla="*/ 592931 h 933748"/>
                  <a:gd name="connsiteX56" fmla="*/ 504825 w 833437"/>
                  <a:gd name="connsiteY56" fmla="*/ 600075 h 933748"/>
                  <a:gd name="connsiteX57" fmla="*/ 511969 w 833437"/>
                  <a:gd name="connsiteY57" fmla="*/ 602456 h 933748"/>
                  <a:gd name="connsiteX58" fmla="*/ 519112 w 833437"/>
                  <a:gd name="connsiteY58" fmla="*/ 607219 h 933748"/>
                  <a:gd name="connsiteX59" fmla="*/ 535781 w 833437"/>
                  <a:gd name="connsiteY59" fmla="*/ 626269 h 933748"/>
                  <a:gd name="connsiteX60" fmla="*/ 552450 w 833437"/>
                  <a:gd name="connsiteY60" fmla="*/ 645319 h 933748"/>
                  <a:gd name="connsiteX61" fmla="*/ 561975 w 833437"/>
                  <a:gd name="connsiteY61" fmla="*/ 659606 h 933748"/>
                  <a:gd name="connsiteX62" fmla="*/ 569119 w 833437"/>
                  <a:gd name="connsiteY62" fmla="*/ 666750 h 933748"/>
                  <a:gd name="connsiteX63" fmla="*/ 585787 w 833437"/>
                  <a:gd name="connsiteY63" fmla="*/ 688181 h 933748"/>
                  <a:gd name="connsiteX64" fmla="*/ 588169 w 833437"/>
                  <a:gd name="connsiteY64" fmla="*/ 695325 h 933748"/>
                  <a:gd name="connsiteX65" fmla="*/ 602456 w 833437"/>
                  <a:gd name="connsiteY65" fmla="*/ 707231 h 933748"/>
                  <a:gd name="connsiteX66" fmla="*/ 607219 w 833437"/>
                  <a:gd name="connsiteY66" fmla="*/ 714375 h 933748"/>
                  <a:gd name="connsiteX67" fmla="*/ 628650 w 833437"/>
                  <a:gd name="connsiteY67" fmla="*/ 731044 h 933748"/>
                  <a:gd name="connsiteX68" fmla="*/ 635794 w 833437"/>
                  <a:gd name="connsiteY68" fmla="*/ 735806 h 933748"/>
                  <a:gd name="connsiteX69" fmla="*/ 647700 w 833437"/>
                  <a:gd name="connsiteY69" fmla="*/ 745331 h 933748"/>
                  <a:gd name="connsiteX70" fmla="*/ 652462 w 833437"/>
                  <a:gd name="connsiteY70" fmla="*/ 752475 h 933748"/>
                  <a:gd name="connsiteX71" fmla="*/ 666750 w 833437"/>
                  <a:gd name="connsiteY71" fmla="*/ 764381 h 933748"/>
                  <a:gd name="connsiteX72" fmla="*/ 685800 w 833437"/>
                  <a:gd name="connsiteY72" fmla="*/ 781050 h 933748"/>
                  <a:gd name="connsiteX73" fmla="*/ 702469 w 833437"/>
                  <a:gd name="connsiteY73" fmla="*/ 783431 h 933748"/>
                  <a:gd name="connsiteX74" fmla="*/ 704850 w 833437"/>
                  <a:gd name="connsiteY74" fmla="*/ 802481 h 933748"/>
                  <a:gd name="connsiteX75" fmla="*/ 709612 w 833437"/>
                  <a:gd name="connsiteY75" fmla="*/ 816769 h 933748"/>
                  <a:gd name="connsiteX76" fmla="*/ 709612 w 833437"/>
                  <a:gd name="connsiteY76" fmla="*/ 835819 h 933748"/>
                  <a:gd name="connsiteX77" fmla="*/ 716756 w 833437"/>
                  <a:gd name="connsiteY77" fmla="*/ 838200 h 933748"/>
                  <a:gd name="connsiteX78" fmla="*/ 726281 w 833437"/>
                  <a:gd name="connsiteY78" fmla="*/ 845344 h 933748"/>
                  <a:gd name="connsiteX79" fmla="*/ 733425 w 833437"/>
                  <a:gd name="connsiteY79" fmla="*/ 859631 h 933748"/>
                  <a:gd name="connsiteX80" fmla="*/ 750094 w 833437"/>
                  <a:gd name="connsiteY80" fmla="*/ 878681 h 933748"/>
                  <a:gd name="connsiteX81" fmla="*/ 754856 w 833437"/>
                  <a:gd name="connsiteY81" fmla="*/ 885825 h 933748"/>
                  <a:gd name="connsiteX82" fmla="*/ 762000 w 833437"/>
                  <a:gd name="connsiteY82" fmla="*/ 890587 h 933748"/>
                  <a:gd name="connsiteX83" fmla="*/ 771525 w 833437"/>
                  <a:gd name="connsiteY83" fmla="*/ 904875 h 933748"/>
                  <a:gd name="connsiteX84" fmla="*/ 785812 w 833437"/>
                  <a:gd name="connsiteY84" fmla="*/ 914400 h 933748"/>
                  <a:gd name="connsiteX85" fmla="*/ 797719 w 833437"/>
                  <a:gd name="connsiteY85" fmla="*/ 928687 h 933748"/>
                  <a:gd name="connsiteX86" fmla="*/ 804862 w 833437"/>
                  <a:gd name="connsiteY86" fmla="*/ 931069 h 933748"/>
                  <a:gd name="connsiteX87" fmla="*/ 833437 w 833437"/>
                  <a:gd name="connsiteY87" fmla="*/ 933450 h 933748"/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9062 w 833437"/>
                  <a:gd name="connsiteY14" fmla="*/ 126206 h 933748"/>
                  <a:gd name="connsiteX15" fmla="*/ 114300 w 833437"/>
                  <a:gd name="connsiteY15" fmla="*/ 161925 h 933748"/>
                  <a:gd name="connsiteX16" fmla="*/ 140494 w 833437"/>
                  <a:gd name="connsiteY16" fmla="*/ 173831 h 933748"/>
                  <a:gd name="connsiteX17" fmla="*/ 142875 w 833437"/>
                  <a:gd name="connsiteY17" fmla="*/ 183356 h 933748"/>
                  <a:gd name="connsiteX18" fmla="*/ 150019 w 833437"/>
                  <a:gd name="connsiteY18" fmla="*/ 185737 h 933748"/>
                  <a:gd name="connsiteX19" fmla="*/ 169069 w 833437"/>
                  <a:gd name="connsiteY19" fmla="*/ 188119 h 933748"/>
                  <a:gd name="connsiteX20" fmla="*/ 166687 w 833437"/>
                  <a:gd name="connsiteY20" fmla="*/ 195262 h 933748"/>
                  <a:gd name="connsiteX21" fmla="*/ 164306 w 833437"/>
                  <a:gd name="connsiteY21" fmla="*/ 209550 h 933748"/>
                  <a:gd name="connsiteX22" fmla="*/ 171450 w 833437"/>
                  <a:gd name="connsiteY22" fmla="*/ 211931 h 933748"/>
                  <a:gd name="connsiteX23" fmla="*/ 190500 w 833437"/>
                  <a:gd name="connsiteY23" fmla="*/ 214312 h 933748"/>
                  <a:gd name="connsiteX24" fmla="*/ 188119 w 833437"/>
                  <a:gd name="connsiteY24" fmla="*/ 230981 h 933748"/>
                  <a:gd name="connsiteX25" fmla="*/ 188119 w 833437"/>
                  <a:gd name="connsiteY25" fmla="*/ 257175 h 933748"/>
                  <a:gd name="connsiteX26" fmla="*/ 211931 w 833437"/>
                  <a:gd name="connsiteY26" fmla="*/ 264319 h 933748"/>
                  <a:gd name="connsiteX27" fmla="*/ 216694 w 833437"/>
                  <a:gd name="connsiteY27" fmla="*/ 285750 h 933748"/>
                  <a:gd name="connsiteX28" fmla="*/ 219075 w 833437"/>
                  <a:gd name="connsiteY28" fmla="*/ 292894 h 933748"/>
                  <a:gd name="connsiteX29" fmla="*/ 226219 w 833437"/>
                  <a:gd name="connsiteY29" fmla="*/ 295275 h 933748"/>
                  <a:gd name="connsiteX30" fmla="*/ 242887 w 833437"/>
                  <a:gd name="connsiteY30" fmla="*/ 297656 h 933748"/>
                  <a:gd name="connsiteX31" fmla="*/ 245269 w 833437"/>
                  <a:gd name="connsiteY31" fmla="*/ 335756 h 933748"/>
                  <a:gd name="connsiteX32" fmla="*/ 264319 w 833437"/>
                  <a:gd name="connsiteY32" fmla="*/ 338137 h 933748"/>
                  <a:gd name="connsiteX33" fmla="*/ 266700 w 833437"/>
                  <a:gd name="connsiteY33" fmla="*/ 359569 h 933748"/>
                  <a:gd name="connsiteX34" fmla="*/ 273844 w 833437"/>
                  <a:gd name="connsiteY34" fmla="*/ 361950 h 933748"/>
                  <a:gd name="connsiteX35" fmla="*/ 283369 w 833437"/>
                  <a:gd name="connsiteY35" fmla="*/ 364331 h 933748"/>
                  <a:gd name="connsiteX36" fmla="*/ 288131 w 833437"/>
                  <a:gd name="connsiteY36" fmla="*/ 395287 h 933748"/>
                  <a:gd name="connsiteX37" fmla="*/ 295275 w 833437"/>
                  <a:gd name="connsiteY37" fmla="*/ 411956 h 933748"/>
                  <a:gd name="connsiteX38" fmla="*/ 314325 w 833437"/>
                  <a:gd name="connsiteY38" fmla="*/ 416719 h 933748"/>
                  <a:gd name="connsiteX39" fmla="*/ 316706 w 833437"/>
                  <a:gd name="connsiteY39" fmla="*/ 426244 h 933748"/>
                  <a:gd name="connsiteX40" fmla="*/ 319087 w 833437"/>
                  <a:gd name="connsiteY40" fmla="*/ 433387 h 933748"/>
                  <a:gd name="connsiteX41" fmla="*/ 340519 w 833437"/>
                  <a:gd name="connsiteY41" fmla="*/ 435769 h 933748"/>
                  <a:gd name="connsiteX42" fmla="*/ 342900 w 833437"/>
                  <a:gd name="connsiteY42" fmla="*/ 459581 h 933748"/>
                  <a:gd name="connsiteX43" fmla="*/ 350044 w 833437"/>
                  <a:gd name="connsiteY43" fmla="*/ 464344 h 933748"/>
                  <a:gd name="connsiteX44" fmla="*/ 376237 w 833437"/>
                  <a:gd name="connsiteY44" fmla="*/ 466725 h 933748"/>
                  <a:gd name="connsiteX45" fmla="*/ 378619 w 833437"/>
                  <a:gd name="connsiteY45" fmla="*/ 483394 h 933748"/>
                  <a:gd name="connsiteX46" fmla="*/ 392906 w 833437"/>
                  <a:gd name="connsiteY46" fmla="*/ 490537 h 933748"/>
                  <a:gd name="connsiteX47" fmla="*/ 397669 w 833437"/>
                  <a:gd name="connsiteY47" fmla="*/ 497681 h 933748"/>
                  <a:gd name="connsiteX48" fmla="*/ 419100 w 833437"/>
                  <a:gd name="connsiteY48" fmla="*/ 514350 h 933748"/>
                  <a:gd name="connsiteX49" fmla="*/ 421481 w 833437"/>
                  <a:gd name="connsiteY49" fmla="*/ 540544 h 933748"/>
                  <a:gd name="connsiteX50" fmla="*/ 442912 w 833437"/>
                  <a:gd name="connsiteY50" fmla="*/ 542925 h 933748"/>
                  <a:gd name="connsiteX51" fmla="*/ 447675 w 833437"/>
                  <a:gd name="connsiteY51" fmla="*/ 557212 h 933748"/>
                  <a:gd name="connsiteX52" fmla="*/ 454819 w 833437"/>
                  <a:gd name="connsiteY52" fmla="*/ 561975 h 933748"/>
                  <a:gd name="connsiteX53" fmla="*/ 469106 w 833437"/>
                  <a:gd name="connsiteY53" fmla="*/ 566737 h 933748"/>
                  <a:gd name="connsiteX54" fmla="*/ 476250 w 833437"/>
                  <a:gd name="connsiteY54" fmla="*/ 581025 h 933748"/>
                  <a:gd name="connsiteX55" fmla="*/ 497681 w 833437"/>
                  <a:gd name="connsiteY55" fmla="*/ 592931 h 933748"/>
                  <a:gd name="connsiteX56" fmla="*/ 504825 w 833437"/>
                  <a:gd name="connsiteY56" fmla="*/ 600075 h 933748"/>
                  <a:gd name="connsiteX57" fmla="*/ 511969 w 833437"/>
                  <a:gd name="connsiteY57" fmla="*/ 602456 h 933748"/>
                  <a:gd name="connsiteX58" fmla="*/ 519112 w 833437"/>
                  <a:gd name="connsiteY58" fmla="*/ 607219 h 933748"/>
                  <a:gd name="connsiteX59" fmla="*/ 535781 w 833437"/>
                  <a:gd name="connsiteY59" fmla="*/ 626269 h 933748"/>
                  <a:gd name="connsiteX60" fmla="*/ 552450 w 833437"/>
                  <a:gd name="connsiteY60" fmla="*/ 645319 h 933748"/>
                  <a:gd name="connsiteX61" fmla="*/ 561975 w 833437"/>
                  <a:gd name="connsiteY61" fmla="*/ 659606 h 933748"/>
                  <a:gd name="connsiteX62" fmla="*/ 569119 w 833437"/>
                  <a:gd name="connsiteY62" fmla="*/ 666750 h 933748"/>
                  <a:gd name="connsiteX63" fmla="*/ 585787 w 833437"/>
                  <a:gd name="connsiteY63" fmla="*/ 688181 h 933748"/>
                  <a:gd name="connsiteX64" fmla="*/ 588169 w 833437"/>
                  <a:gd name="connsiteY64" fmla="*/ 695325 h 933748"/>
                  <a:gd name="connsiteX65" fmla="*/ 602456 w 833437"/>
                  <a:gd name="connsiteY65" fmla="*/ 707231 h 933748"/>
                  <a:gd name="connsiteX66" fmla="*/ 607219 w 833437"/>
                  <a:gd name="connsiteY66" fmla="*/ 714375 h 933748"/>
                  <a:gd name="connsiteX67" fmla="*/ 628650 w 833437"/>
                  <a:gd name="connsiteY67" fmla="*/ 731044 h 933748"/>
                  <a:gd name="connsiteX68" fmla="*/ 635794 w 833437"/>
                  <a:gd name="connsiteY68" fmla="*/ 735806 h 933748"/>
                  <a:gd name="connsiteX69" fmla="*/ 647700 w 833437"/>
                  <a:gd name="connsiteY69" fmla="*/ 745331 h 933748"/>
                  <a:gd name="connsiteX70" fmla="*/ 652462 w 833437"/>
                  <a:gd name="connsiteY70" fmla="*/ 752475 h 933748"/>
                  <a:gd name="connsiteX71" fmla="*/ 666750 w 833437"/>
                  <a:gd name="connsiteY71" fmla="*/ 764381 h 933748"/>
                  <a:gd name="connsiteX72" fmla="*/ 685800 w 833437"/>
                  <a:gd name="connsiteY72" fmla="*/ 781050 h 933748"/>
                  <a:gd name="connsiteX73" fmla="*/ 702469 w 833437"/>
                  <a:gd name="connsiteY73" fmla="*/ 783431 h 933748"/>
                  <a:gd name="connsiteX74" fmla="*/ 704850 w 833437"/>
                  <a:gd name="connsiteY74" fmla="*/ 802481 h 933748"/>
                  <a:gd name="connsiteX75" fmla="*/ 709612 w 833437"/>
                  <a:gd name="connsiteY75" fmla="*/ 816769 h 933748"/>
                  <a:gd name="connsiteX76" fmla="*/ 709612 w 833437"/>
                  <a:gd name="connsiteY76" fmla="*/ 835819 h 933748"/>
                  <a:gd name="connsiteX77" fmla="*/ 716756 w 833437"/>
                  <a:gd name="connsiteY77" fmla="*/ 838200 h 933748"/>
                  <a:gd name="connsiteX78" fmla="*/ 726281 w 833437"/>
                  <a:gd name="connsiteY78" fmla="*/ 845344 h 933748"/>
                  <a:gd name="connsiteX79" fmla="*/ 733425 w 833437"/>
                  <a:gd name="connsiteY79" fmla="*/ 859631 h 933748"/>
                  <a:gd name="connsiteX80" fmla="*/ 750094 w 833437"/>
                  <a:gd name="connsiteY80" fmla="*/ 878681 h 933748"/>
                  <a:gd name="connsiteX81" fmla="*/ 754856 w 833437"/>
                  <a:gd name="connsiteY81" fmla="*/ 885825 h 933748"/>
                  <a:gd name="connsiteX82" fmla="*/ 762000 w 833437"/>
                  <a:gd name="connsiteY82" fmla="*/ 890587 h 933748"/>
                  <a:gd name="connsiteX83" fmla="*/ 771525 w 833437"/>
                  <a:gd name="connsiteY83" fmla="*/ 904875 h 933748"/>
                  <a:gd name="connsiteX84" fmla="*/ 785812 w 833437"/>
                  <a:gd name="connsiteY84" fmla="*/ 914400 h 933748"/>
                  <a:gd name="connsiteX85" fmla="*/ 797719 w 833437"/>
                  <a:gd name="connsiteY85" fmla="*/ 928687 h 933748"/>
                  <a:gd name="connsiteX86" fmla="*/ 804862 w 833437"/>
                  <a:gd name="connsiteY86" fmla="*/ 931069 h 933748"/>
                  <a:gd name="connsiteX87" fmla="*/ 833437 w 833437"/>
                  <a:gd name="connsiteY87" fmla="*/ 933450 h 933748"/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4300 w 833437"/>
                  <a:gd name="connsiteY14" fmla="*/ 161925 h 933748"/>
                  <a:gd name="connsiteX15" fmla="*/ 140494 w 833437"/>
                  <a:gd name="connsiteY15" fmla="*/ 173831 h 933748"/>
                  <a:gd name="connsiteX16" fmla="*/ 142875 w 833437"/>
                  <a:gd name="connsiteY16" fmla="*/ 183356 h 933748"/>
                  <a:gd name="connsiteX17" fmla="*/ 150019 w 833437"/>
                  <a:gd name="connsiteY17" fmla="*/ 185737 h 933748"/>
                  <a:gd name="connsiteX18" fmla="*/ 169069 w 833437"/>
                  <a:gd name="connsiteY18" fmla="*/ 188119 h 933748"/>
                  <a:gd name="connsiteX19" fmla="*/ 166687 w 833437"/>
                  <a:gd name="connsiteY19" fmla="*/ 195262 h 933748"/>
                  <a:gd name="connsiteX20" fmla="*/ 164306 w 833437"/>
                  <a:gd name="connsiteY20" fmla="*/ 209550 h 933748"/>
                  <a:gd name="connsiteX21" fmla="*/ 171450 w 833437"/>
                  <a:gd name="connsiteY21" fmla="*/ 211931 h 933748"/>
                  <a:gd name="connsiteX22" fmla="*/ 190500 w 833437"/>
                  <a:gd name="connsiteY22" fmla="*/ 214312 h 933748"/>
                  <a:gd name="connsiteX23" fmla="*/ 188119 w 833437"/>
                  <a:gd name="connsiteY23" fmla="*/ 230981 h 933748"/>
                  <a:gd name="connsiteX24" fmla="*/ 188119 w 833437"/>
                  <a:gd name="connsiteY24" fmla="*/ 257175 h 933748"/>
                  <a:gd name="connsiteX25" fmla="*/ 211931 w 833437"/>
                  <a:gd name="connsiteY25" fmla="*/ 264319 h 933748"/>
                  <a:gd name="connsiteX26" fmla="*/ 216694 w 833437"/>
                  <a:gd name="connsiteY26" fmla="*/ 285750 h 933748"/>
                  <a:gd name="connsiteX27" fmla="*/ 219075 w 833437"/>
                  <a:gd name="connsiteY27" fmla="*/ 292894 h 933748"/>
                  <a:gd name="connsiteX28" fmla="*/ 226219 w 833437"/>
                  <a:gd name="connsiteY28" fmla="*/ 295275 h 933748"/>
                  <a:gd name="connsiteX29" fmla="*/ 242887 w 833437"/>
                  <a:gd name="connsiteY29" fmla="*/ 297656 h 933748"/>
                  <a:gd name="connsiteX30" fmla="*/ 245269 w 833437"/>
                  <a:gd name="connsiteY30" fmla="*/ 335756 h 933748"/>
                  <a:gd name="connsiteX31" fmla="*/ 264319 w 833437"/>
                  <a:gd name="connsiteY31" fmla="*/ 338137 h 933748"/>
                  <a:gd name="connsiteX32" fmla="*/ 266700 w 833437"/>
                  <a:gd name="connsiteY32" fmla="*/ 359569 h 933748"/>
                  <a:gd name="connsiteX33" fmla="*/ 273844 w 833437"/>
                  <a:gd name="connsiteY33" fmla="*/ 361950 h 933748"/>
                  <a:gd name="connsiteX34" fmla="*/ 283369 w 833437"/>
                  <a:gd name="connsiteY34" fmla="*/ 364331 h 933748"/>
                  <a:gd name="connsiteX35" fmla="*/ 288131 w 833437"/>
                  <a:gd name="connsiteY35" fmla="*/ 395287 h 933748"/>
                  <a:gd name="connsiteX36" fmla="*/ 295275 w 833437"/>
                  <a:gd name="connsiteY36" fmla="*/ 411956 h 933748"/>
                  <a:gd name="connsiteX37" fmla="*/ 314325 w 833437"/>
                  <a:gd name="connsiteY37" fmla="*/ 416719 h 933748"/>
                  <a:gd name="connsiteX38" fmla="*/ 316706 w 833437"/>
                  <a:gd name="connsiteY38" fmla="*/ 426244 h 933748"/>
                  <a:gd name="connsiteX39" fmla="*/ 319087 w 833437"/>
                  <a:gd name="connsiteY39" fmla="*/ 433387 h 933748"/>
                  <a:gd name="connsiteX40" fmla="*/ 340519 w 833437"/>
                  <a:gd name="connsiteY40" fmla="*/ 435769 h 933748"/>
                  <a:gd name="connsiteX41" fmla="*/ 342900 w 833437"/>
                  <a:gd name="connsiteY41" fmla="*/ 459581 h 933748"/>
                  <a:gd name="connsiteX42" fmla="*/ 350044 w 833437"/>
                  <a:gd name="connsiteY42" fmla="*/ 464344 h 933748"/>
                  <a:gd name="connsiteX43" fmla="*/ 376237 w 833437"/>
                  <a:gd name="connsiteY43" fmla="*/ 466725 h 933748"/>
                  <a:gd name="connsiteX44" fmla="*/ 378619 w 833437"/>
                  <a:gd name="connsiteY44" fmla="*/ 483394 h 933748"/>
                  <a:gd name="connsiteX45" fmla="*/ 392906 w 833437"/>
                  <a:gd name="connsiteY45" fmla="*/ 490537 h 933748"/>
                  <a:gd name="connsiteX46" fmla="*/ 397669 w 833437"/>
                  <a:gd name="connsiteY46" fmla="*/ 497681 h 933748"/>
                  <a:gd name="connsiteX47" fmla="*/ 419100 w 833437"/>
                  <a:gd name="connsiteY47" fmla="*/ 514350 h 933748"/>
                  <a:gd name="connsiteX48" fmla="*/ 421481 w 833437"/>
                  <a:gd name="connsiteY48" fmla="*/ 540544 h 933748"/>
                  <a:gd name="connsiteX49" fmla="*/ 442912 w 833437"/>
                  <a:gd name="connsiteY49" fmla="*/ 542925 h 933748"/>
                  <a:gd name="connsiteX50" fmla="*/ 447675 w 833437"/>
                  <a:gd name="connsiteY50" fmla="*/ 557212 h 933748"/>
                  <a:gd name="connsiteX51" fmla="*/ 454819 w 833437"/>
                  <a:gd name="connsiteY51" fmla="*/ 561975 h 933748"/>
                  <a:gd name="connsiteX52" fmla="*/ 469106 w 833437"/>
                  <a:gd name="connsiteY52" fmla="*/ 566737 h 933748"/>
                  <a:gd name="connsiteX53" fmla="*/ 476250 w 833437"/>
                  <a:gd name="connsiteY53" fmla="*/ 581025 h 933748"/>
                  <a:gd name="connsiteX54" fmla="*/ 497681 w 833437"/>
                  <a:gd name="connsiteY54" fmla="*/ 592931 h 933748"/>
                  <a:gd name="connsiteX55" fmla="*/ 504825 w 833437"/>
                  <a:gd name="connsiteY55" fmla="*/ 600075 h 933748"/>
                  <a:gd name="connsiteX56" fmla="*/ 511969 w 833437"/>
                  <a:gd name="connsiteY56" fmla="*/ 602456 h 933748"/>
                  <a:gd name="connsiteX57" fmla="*/ 519112 w 833437"/>
                  <a:gd name="connsiteY57" fmla="*/ 607219 h 933748"/>
                  <a:gd name="connsiteX58" fmla="*/ 535781 w 833437"/>
                  <a:gd name="connsiteY58" fmla="*/ 626269 h 933748"/>
                  <a:gd name="connsiteX59" fmla="*/ 552450 w 833437"/>
                  <a:gd name="connsiteY59" fmla="*/ 645319 h 933748"/>
                  <a:gd name="connsiteX60" fmla="*/ 561975 w 833437"/>
                  <a:gd name="connsiteY60" fmla="*/ 659606 h 933748"/>
                  <a:gd name="connsiteX61" fmla="*/ 569119 w 833437"/>
                  <a:gd name="connsiteY61" fmla="*/ 666750 h 933748"/>
                  <a:gd name="connsiteX62" fmla="*/ 585787 w 833437"/>
                  <a:gd name="connsiteY62" fmla="*/ 688181 h 933748"/>
                  <a:gd name="connsiteX63" fmla="*/ 588169 w 833437"/>
                  <a:gd name="connsiteY63" fmla="*/ 695325 h 933748"/>
                  <a:gd name="connsiteX64" fmla="*/ 602456 w 833437"/>
                  <a:gd name="connsiteY64" fmla="*/ 707231 h 933748"/>
                  <a:gd name="connsiteX65" fmla="*/ 607219 w 833437"/>
                  <a:gd name="connsiteY65" fmla="*/ 714375 h 933748"/>
                  <a:gd name="connsiteX66" fmla="*/ 628650 w 833437"/>
                  <a:gd name="connsiteY66" fmla="*/ 731044 h 933748"/>
                  <a:gd name="connsiteX67" fmla="*/ 635794 w 833437"/>
                  <a:gd name="connsiteY67" fmla="*/ 735806 h 933748"/>
                  <a:gd name="connsiteX68" fmla="*/ 647700 w 833437"/>
                  <a:gd name="connsiteY68" fmla="*/ 745331 h 933748"/>
                  <a:gd name="connsiteX69" fmla="*/ 652462 w 833437"/>
                  <a:gd name="connsiteY69" fmla="*/ 752475 h 933748"/>
                  <a:gd name="connsiteX70" fmla="*/ 666750 w 833437"/>
                  <a:gd name="connsiteY70" fmla="*/ 764381 h 933748"/>
                  <a:gd name="connsiteX71" fmla="*/ 685800 w 833437"/>
                  <a:gd name="connsiteY71" fmla="*/ 781050 h 933748"/>
                  <a:gd name="connsiteX72" fmla="*/ 702469 w 833437"/>
                  <a:gd name="connsiteY72" fmla="*/ 783431 h 933748"/>
                  <a:gd name="connsiteX73" fmla="*/ 704850 w 833437"/>
                  <a:gd name="connsiteY73" fmla="*/ 802481 h 933748"/>
                  <a:gd name="connsiteX74" fmla="*/ 709612 w 833437"/>
                  <a:gd name="connsiteY74" fmla="*/ 816769 h 933748"/>
                  <a:gd name="connsiteX75" fmla="*/ 709612 w 833437"/>
                  <a:gd name="connsiteY75" fmla="*/ 835819 h 933748"/>
                  <a:gd name="connsiteX76" fmla="*/ 716756 w 833437"/>
                  <a:gd name="connsiteY76" fmla="*/ 838200 h 933748"/>
                  <a:gd name="connsiteX77" fmla="*/ 726281 w 833437"/>
                  <a:gd name="connsiteY77" fmla="*/ 845344 h 933748"/>
                  <a:gd name="connsiteX78" fmla="*/ 733425 w 833437"/>
                  <a:gd name="connsiteY78" fmla="*/ 859631 h 933748"/>
                  <a:gd name="connsiteX79" fmla="*/ 750094 w 833437"/>
                  <a:gd name="connsiteY79" fmla="*/ 878681 h 933748"/>
                  <a:gd name="connsiteX80" fmla="*/ 754856 w 833437"/>
                  <a:gd name="connsiteY80" fmla="*/ 885825 h 933748"/>
                  <a:gd name="connsiteX81" fmla="*/ 762000 w 833437"/>
                  <a:gd name="connsiteY81" fmla="*/ 890587 h 933748"/>
                  <a:gd name="connsiteX82" fmla="*/ 771525 w 833437"/>
                  <a:gd name="connsiteY82" fmla="*/ 904875 h 933748"/>
                  <a:gd name="connsiteX83" fmla="*/ 785812 w 833437"/>
                  <a:gd name="connsiteY83" fmla="*/ 914400 h 933748"/>
                  <a:gd name="connsiteX84" fmla="*/ 797719 w 833437"/>
                  <a:gd name="connsiteY84" fmla="*/ 928687 h 933748"/>
                  <a:gd name="connsiteX85" fmla="*/ 804862 w 833437"/>
                  <a:gd name="connsiteY85" fmla="*/ 931069 h 933748"/>
                  <a:gd name="connsiteX86" fmla="*/ 833437 w 833437"/>
                  <a:gd name="connsiteY86" fmla="*/ 933450 h 933748"/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4300 w 833437"/>
                  <a:gd name="connsiteY14" fmla="*/ 161925 h 933748"/>
                  <a:gd name="connsiteX15" fmla="*/ 140494 w 833437"/>
                  <a:gd name="connsiteY15" fmla="*/ 164306 h 933748"/>
                  <a:gd name="connsiteX16" fmla="*/ 142875 w 833437"/>
                  <a:gd name="connsiteY16" fmla="*/ 183356 h 933748"/>
                  <a:gd name="connsiteX17" fmla="*/ 150019 w 833437"/>
                  <a:gd name="connsiteY17" fmla="*/ 185737 h 933748"/>
                  <a:gd name="connsiteX18" fmla="*/ 169069 w 833437"/>
                  <a:gd name="connsiteY18" fmla="*/ 188119 h 933748"/>
                  <a:gd name="connsiteX19" fmla="*/ 166687 w 833437"/>
                  <a:gd name="connsiteY19" fmla="*/ 195262 h 933748"/>
                  <a:gd name="connsiteX20" fmla="*/ 164306 w 833437"/>
                  <a:gd name="connsiteY20" fmla="*/ 209550 h 933748"/>
                  <a:gd name="connsiteX21" fmla="*/ 171450 w 833437"/>
                  <a:gd name="connsiteY21" fmla="*/ 211931 h 933748"/>
                  <a:gd name="connsiteX22" fmla="*/ 190500 w 833437"/>
                  <a:gd name="connsiteY22" fmla="*/ 214312 h 933748"/>
                  <a:gd name="connsiteX23" fmla="*/ 188119 w 833437"/>
                  <a:gd name="connsiteY23" fmla="*/ 230981 h 933748"/>
                  <a:gd name="connsiteX24" fmla="*/ 188119 w 833437"/>
                  <a:gd name="connsiteY24" fmla="*/ 257175 h 933748"/>
                  <a:gd name="connsiteX25" fmla="*/ 211931 w 833437"/>
                  <a:gd name="connsiteY25" fmla="*/ 264319 h 933748"/>
                  <a:gd name="connsiteX26" fmla="*/ 216694 w 833437"/>
                  <a:gd name="connsiteY26" fmla="*/ 285750 h 933748"/>
                  <a:gd name="connsiteX27" fmla="*/ 219075 w 833437"/>
                  <a:gd name="connsiteY27" fmla="*/ 292894 h 933748"/>
                  <a:gd name="connsiteX28" fmla="*/ 226219 w 833437"/>
                  <a:gd name="connsiteY28" fmla="*/ 295275 h 933748"/>
                  <a:gd name="connsiteX29" fmla="*/ 242887 w 833437"/>
                  <a:gd name="connsiteY29" fmla="*/ 297656 h 933748"/>
                  <a:gd name="connsiteX30" fmla="*/ 245269 w 833437"/>
                  <a:gd name="connsiteY30" fmla="*/ 335756 h 933748"/>
                  <a:gd name="connsiteX31" fmla="*/ 264319 w 833437"/>
                  <a:gd name="connsiteY31" fmla="*/ 338137 h 933748"/>
                  <a:gd name="connsiteX32" fmla="*/ 266700 w 833437"/>
                  <a:gd name="connsiteY32" fmla="*/ 359569 h 933748"/>
                  <a:gd name="connsiteX33" fmla="*/ 273844 w 833437"/>
                  <a:gd name="connsiteY33" fmla="*/ 361950 h 933748"/>
                  <a:gd name="connsiteX34" fmla="*/ 283369 w 833437"/>
                  <a:gd name="connsiteY34" fmla="*/ 364331 h 933748"/>
                  <a:gd name="connsiteX35" fmla="*/ 288131 w 833437"/>
                  <a:gd name="connsiteY35" fmla="*/ 395287 h 933748"/>
                  <a:gd name="connsiteX36" fmla="*/ 295275 w 833437"/>
                  <a:gd name="connsiteY36" fmla="*/ 411956 h 933748"/>
                  <a:gd name="connsiteX37" fmla="*/ 314325 w 833437"/>
                  <a:gd name="connsiteY37" fmla="*/ 416719 h 933748"/>
                  <a:gd name="connsiteX38" fmla="*/ 316706 w 833437"/>
                  <a:gd name="connsiteY38" fmla="*/ 426244 h 933748"/>
                  <a:gd name="connsiteX39" fmla="*/ 319087 w 833437"/>
                  <a:gd name="connsiteY39" fmla="*/ 433387 h 933748"/>
                  <a:gd name="connsiteX40" fmla="*/ 340519 w 833437"/>
                  <a:gd name="connsiteY40" fmla="*/ 435769 h 933748"/>
                  <a:gd name="connsiteX41" fmla="*/ 342900 w 833437"/>
                  <a:gd name="connsiteY41" fmla="*/ 459581 h 933748"/>
                  <a:gd name="connsiteX42" fmla="*/ 350044 w 833437"/>
                  <a:gd name="connsiteY42" fmla="*/ 464344 h 933748"/>
                  <a:gd name="connsiteX43" fmla="*/ 376237 w 833437"/>
                  <a:gd name="connsiteY43" fmla="*/ 466725 h 933748"/>
                  <a:gd name="connsiteX44" fmla="*/ 378619 w 833437"/>
                  <a:gd name="connsiteY44" fmla="*/ 483394 h 933748"/>
                  <a:gd name="connsiteX45" fmla="*/ 392906 w 833437"/>
                  <a:gd name="connsiteY45" fmla="*/ 490537 h 933748"/>
                  <a:gd name="connsiteX46" fmla="*/ 397669 w 833437"/>
                  <a:gd name="connsiteY46" fmla="*/ 497681 h 933748"/>
                  <a:gd name="connsiteX47" fmla="*/ 419100 w 833437"/>
                  <a:gd name="connsiteY47" fmla="*/ 514350 h 933748"/>
                  <a:gd name="connsiteX48" fmla="*/ 421481 w 833437"/>
                  <a:gd name="connsiteY48" fmla="*/ 540544 h 933748"/>
                  <a:gd name="connsiteX49" fmla="*/ 442912 w 833437"/>
                  <a:gd name="connsiteY49" fmla="*/ 542925 h 933748"/>
                  <a:gd name="connsiteX50" fmla="*/ 447675 w 833437"/>
                  <a:gd name="connsiteY50" fmla="*/ 557212 h 933748"/>
                  <a:gd name="connsiteX51" fmla="*/ 454819 w 833437"/>
                  <a:gd name="connsiteY51" fmla="*/ 561975 h 933748"/>
                  <a:gd name="connsiteX52" fmla="*/ 469106 w 833437"/>
                  <a:gd name="connsiteY52" fmla="*/ 566737 h 933748"/>
                  <a:gd name="connsiteX53" fmla="*/ 476250 w 833437"/>
                  <a:gd name="connsiteY53" fmla="*/ 581025 h 933748"/>
                  <a:gd name="connsiteX54" fmla="*/ 497681 w 833437"/>
                  <a:gd name="connsiteY54" fmla="*/ 592931 h 933748"/>
                  <a:gd name="connsiteX55" fmla="*/ 504825 w 833437"/>
                  <a:gd name="connsiteY55" fmla="*/ 600075 h 933748"/>
                  <a:gd name="connsiteX56" fmla="*/ 511969 w 833437"/>
                  <a:gd name="connsiteY56" fmla="*/ 602456 h 933748"/>
                  <a:gd name="connsiteX57" fmla="*/ 519112 w 833437"/>
                  <a:gd name="connsiteY57" fmla="*/ 607219 h 933748"/>
                  <a:gd name="connsiteX58" fmla="*/ 535781 w 833437"/>
                  <a:gd name="connsiteY58" fmla="*/ 626269 h 933748"/>
                  <a:gd name="connsiteX59" fmla="*/ 552450 w 833437"/>
                  <a:gd name="connsiteY59" fmla="*/ 645319 h 933748"/>
                  <a:gd name="connsiteX60" fmla="*/ 561975 w 833437"/>
                  <a:gd name="connsiteY60" fmla="*/ 659606 h 933748"/>
                  <a:gd name="connsiteX61" fmla="*/ 569119 w 833437"/>
                  <a:gd name="connsiteY61" fmla="*/ 666750 h 933748"/>
                  <a:gd name="connsiteX62" fmla="*/ 585787 w 833437"/>
                  <a:gd name="connsiteY62" fmla="*/ 688181 h 933748"/>
                  <a:gd name="connsiteX63" fmla="*/ 588169 w 833437"/>
                  <a:gd name="connsiteY63" fmla="*/ 695325 h 933748"/>
                  <a:gd name="connsiteX64" fmla="*/ 602456 w 833437"/>
                  <a:gd name="connsiteY64" fmla="*/ 707231 h 933748"/>
                  <a:gd name="connsiteX65" fmla="*/ 607219 w 833437"/>
                  <a:gd name="connsiteY65" fmla="*/ 714375 h 933748"/>
                  <a:gd name="connsiteX66" fmla="*/ 628650 w 833437"/>
                  <a:gd name="connsiteY66" fmla="*/ 731044 h 933748"/>
                  <a:gd name="connsiteX67" fmla="*/ 635794 w 833437"/>
                  <a:gd name="connsiteY67" fmla="*/ 735806 h 933748"/>
                  <a:gd name="connsiteX68" fmla="*/ 647700 w 833437"/>
                  <a:gd name="connsiteY68" fmla="*/ 745331 h 933748"/>
                  <a:gd name="connsiteX69" fmla="*/ 652462 w 833437"/>
                  <a:gd name="connsiteY69" fmla="*/ 752475 h 933748"/>
                  <a:gd name="connsiteX70" fmla="*/ 666750 w 833437"/>
                  <a:gd name="connsiteY70" fmla="*/ 764381 h 933748"/>
                  <a:gd name="connsiteX71" fmla="*/ 685800 w 833437"/>
                  <a:gd name="connsiteY71" fmla="*/ 781050 h 933748"/>
                  <a:gd name="connsiteX72" fmla="*/ 702469 w 833437"/>
                  <a:gd name="connsiteY72" fmla="*/ 783431 h 933748"/>
                  <a:gd name="connsiteX73" fmla="*/ 704850 w 833437"/>
                  <a:gd name="connsiteY73" fmla="*/ 802481 h 933748"/>
                  <a:gd name="connsiteX74" fmla="*/ 709612 w 833437"/>
                  <a:gd name="connsiteY74" fmla="*/ 816769 h 933748"/>
                  <a:gd name="connsiteX75" fmla="*/ 709612 w 833437"/>
                  <a:gd name="connsiteY75" fmla="*/ 835819 h 933748"/>
                  <a:gd name="connsiteX76" fmla="*/ 716756 w 833437"/>
                  <a:gd name="connsiteY76" fmla="*/ 838200 h 933748"/>
                  <a:gd name="connsiteX77" fmla="*/ 726281 w 833437"/>
                  <a:gd name="connsiteY77" fmla="*/ 845344 h 933748"/>
                  <a:gd name="connsiteX78" fmla="*/ 733425 w 833437"/>
                  <a:gd name="connsiteY78" fmla="*/ 859631 h 933748"/>
                  <a:gd name="connsiteX79" fmla="*/ 750094 w 833437"/>
                  <a:gd name="connsiteY79" fmla="*/ 878681 h 933748"/>
                  <a:gd name="connsiteX80" fmla="*/ 754856 w 833437"/>
                  <a:gd name="connsiteY80" fmla="*/ 885825 h 933748"/>
                  <a:gd name="connsiteX81" fmla="*/ 762000 w 833437"/>
                  <a:gd name="connsiteY81" fmla="*/ 890587 h 933748"/>
                  <a:gd name="connsiteX82" fmla="*/ 771525 w 833437"/>
                  <a:gd name="connsiteY82" fmla="*/ 904875 h 933748"/>
                  <a:gd name="connsiteX83" fmla="*/ 785812 w 833437"/>
                  <a:gd name="connsiteY83" fmla="*/ 914400 h 933748"/>
                  <a:gd name="connsiteX84" fmla="*/ 797719 w 833437"/>
                  <a:gd name="connsiteY84" fmla="*/ 928687 h 933748"/>
                  <a:gd name="connsiteX85" fmla="*/ 804862 w 833437"/>
                  <a:gd name="connsiteY85" fmla="*/ 931069 h 933748"/>
                  <a:gd name="connsiteX86" fmla="*/ 833437 w 833437"/>
                  <a:gd name="connsiteY86" fmla="*/ 933450 h 933748"/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4300 w 833437"/>
                  <a:gd name="connsiteY14" fmla="*/ 161925 h 933748"/>
                  <a:gd name="connsiteX15" fmla="*/ 140494 w 833437"/>
                  <a:gd name="connsiteY15" fmla="*/ 164306 h 933748"/>
                  <a:gd name="connsiteX16" fmla="*/ 142875 w 833437"/>
                  <a:gd name="connsiteY16" fmla="*/ 183356 h 933748"/>
                  <a:gd name="connsiteX17" fmla="*/ 150019 w 833437"/>
                  <a:gd name="connsiteY17" fmla="*/ 185737 h 933748"/>
                  <a:gd name="connsiteX18" fmla="*/ 169069 w 833437"/>
                  <a:gd name="connsiteY18" fmla="*/ 188119 h 933748"/>
                  <a:gd name="connsiteX19" fmla="*/ 166687 w 833437"/>
                  <a:gd name="connsiteY19" fmla="*/ 195262 h 933748"/>
                  <a:gd name="connsiteX20" fmla="*/ 164306 w 833437"/>
                  <a:gd name="connsiteY20" fmla="*/ 209550 h 933748"/>
                  <a:gd name="connsiteX21" fmla="*/ 171450 w 833437"/>
                  <a:gd name="connsiteY21" fmla="*/ 211931 h 933748"/>
                  <a:gd name="connsiteX22" fmla="*/ 190500 w 833437"/>
                  <a:gd name="connsiteY22" fmla="*/ 214312 h 933748"/>
                  <a:gd name="connsiteX23" fmla="*/ 188119 w 833437"/>
                  <a:gd name="connsiteY23" fmla="*/ 230981 h 933748"/>
                  <a:gd name="connsiteX24" fmla="*/ 188119 w 833437"/>
                  <a:gd name="connsiteY24" fmla="*/ 257175 h 933748"/>
                  <a:gd name="connsiteX25" fmla="*/ 211931 w 833437"/>
                  <a:gd name="connsiteY25" fmla="*/ 264319 h 933748"/>
                  <a:gd name="connsiteX26" fmla="*/ 216694 w 833437"/>
                  <a:gd name="connsiteY26" fmla="*/ 285750 h 933748"/>
                  <a:gd name="connsiteX27" fmla="*/ 219075 w 833437"/>
                  <a:gd name="connsiteY27" fmla="*/ 292894 h 933748"/>
                  <a:gd name="connsiteX28" fmla="*/ 226219 w 833437"/>
                  <a:gd name="connsiteY28" fmla="*/ 295275 h 933748"/>
                  <a:gd name="connsiteX29" fmla="*/ 242887 w 833437"/>
                  <a:gd name="connsiteY29" fmla="*/ 297656 h 933748"/>
                  <a:gd name="connsiteX30" fmla="*/ 245269 w 833437"/>
                  <a:gd name="connsiteY30" fmla="*/ 335756 h 933748"/>
                  <a:gd name="connsiteX31" fmla="*/ 264319 w 833437"/>
                  <a:gd name="connsiteY31" fmla="*/ 338137 h 933748"/>
                  <a:gd name="connsiteX32" fmla="*/ 266700 w 833437"/>
                  <a:gd name="connsiteY32" fmla="*/ 359569 h 933748"/>
                  <a:gd name="connsiteX33" fmla="*/ 273844 w 833437"/>
                  <a:gd name="connsiteY33" fmla="*/ 361950 h 933748"/>
                  <a:gd name="connsiteX34" fmla="*/ 283369 w 833437"/>
                  <a:gd name="connsiteY34" fmla="*/ 364331 h 933748"/>
                  <a:gd name="connsiteX35" fmla="*/ 288131 w 833437"/>
                  <a:gd name="connsiteY35" fmla="*/ 395287 h 933748"/>
                  <a:gd name="connsiteX36" fmla="*/ 295275 w 833437"/>
                  <a:gd name="connsiteY36" fmla="*/ 411956 h 933748"/>
                  <a:gd name="connsiteX37" fmla="*/ 314325 w 833437"/>
                  <a:gd name="connsiteY37" fmla="*/ 416719 h 933748"/>
                  <a:gd name="connsiteX38" fmla="*/ 316706 w 833437"/>
                  <a:gd name="connsiteY38" fmla="*/ 426244 h 933748"/>
                  <a:gd name="connsiteX39" fmla="*/ 319087 w 833437"/>
                  <a:gd name="connsiteY39" fmla="*/ 433387 h 933748"/>
                  <a:gd name="connsiteX40" fmla="*/ 340519 w 833437"/>
                  <a:gd name="connsiteY40" fmla="*/ 435769 h 933748"/>
                  <a:gd name="connsiteX41" fmla="*/ 342900 w 833437"/>
                  <a:gd name="connsiteY41" fmla="*/ 459581 h 933748"/>
                  <a:gd name="connsiteX42" fmla="*/ 350044 w 833437"/>
                  <a:gd name="connsiteY42" fmla="*/ 464344 h 933748"/>
                  <a:gd name="connsiteX43" fmla="*/ 376237 w 833437"/>
                  <a:gd name="connsiteY43" fmla="*/ 466725 h 933748"/>
                  <a:gd name="connsiteX44" fmla="*/ 378619 w 833437"/>
                  <a:gd name="connsiteY44" fmla="*/ 483394 h 933748"/>
                  <a:gd name="connsiteX45" fmla="*/ 392906 w 833437"/>
                  <a:gd name="connsiteY45" fmla="*/ 490537 h 933748"/>
                  <a:gd name="connsiteX46" fmla="*/ 397669 w 833437"/>
                  <a:gd name="connsiteY46" fmla="*/ 497681 h 933748"/>
                  <a:gd name="connsiteX47" fmla="*/ 419100 w 833437"/>
                  <a:gd name="connsiteY47" fmla="*/ 514350 h 933748"/>
                  <a:gd name="connsiteX48" fmla="*/ 421481 w 833437"/>
                  <a:gd name="connsiteY48" fmla="*/ 540544 h 933748"/>
                  <a:gd name="connsiteX49" fmla="*/ 442912 w 833437"/>
                  <a:gd name="connsiteY49" fmla="*/ 542925 h 933748"/>
                  <a:gd name="connsiteX50" fmla="*/ 447675 w 833437"/>
                  <a:gd name="connsiteY50" fmla="*/ 557212 h 933748"/>
                  <a:gd name="connsiteX51" fmla="*/ 454819 w 833437"/>
                  <a:gd name="connsiteY51" fmla="*/ 561975 h 933748"/>
                  <a:gd name="connsiteX52" fmla="*/ 469106 w 833437"/>
                  <a:gd name="connsiteY52" fmla="*/ 566737 h 933748"/>
                  <a:gd name="connsiteX53" fmla="*/ 476250 w 833437"/>
                  <a:gd name="connsiteY53" fmla="*/ 581025 h 933748"/>
                  <a:gd name="connsiteX54" fmla="*/ 497681 w 833437"/>
                  <a:gd name="connsiteY54" fmla="*/ 592931 h 933748"/>
                  <a:gd name="connsiteX55" fmla="*/ 504825 w 833437"/>
                  <a:gd name="connsiteY55" fmla="*/ 600075 h 933748"/>
                  <a:gd name="connsiteX56" fmla="*/ 511969 w 833437"/>
                  <a:gd name="connsiteY56" fmla="*/ 602456 h 933748"/>
                  <a:gd name="connsiteX57" fmla="*/ 519112 w 833437"/>
                  <a:gd name="connsiteY57" fmla="*/ 607219 h 933748"/>
                  <a:gd name="connsiteX58" fmla="*/ 535781 w 833437"/>
                  <a:gd name="connsiteY58" fmla="*/ 626269 h 933748"/>
                  <a:gd name="connsiteX59" fmla="*/ 552450 w 833437"/>
                  <a:gd name="connsiteY59" fmla="*/ 645319 h 933748"/>
                  <a:gd name="connsiteX60" fmla="*/ 561975 w 833437"/>
                  <a:gd name="connsiteY60" fmla="*/ 659606 h 933748"/>
                  <a:gd name="connsiteX61" fmla="*/ 569119 w 833437"/>
                  <a:gd name="connsiteY61" fmla="*/ 666750 h 933748"/>
                  <a:gd name="connsiteX62" fmla="*/ 585787 w 833437"/>
                  <a:gd name="connsiteY62" fmla="*/ 688181 h 933748"/>
                  <a:gd name="connsiteX63" fmla="*/ 588169 w 833437"/>
                  <a:gd name="connsiteY63" fmla="*/ 695325 h 933748"/>
                  <a:gd name="connsiteX64" fmla="*/ 602456 w 833437"/>
                  <a:gd name="connsiteY64" fmla="*/ 707231 h 933748"/>
                  <a:gd name="connsiteX65" fmla="*/ 607219 w 833437"/>
                  <a:gd name="connsiteY65" fmla="*/ 714375 h 933748"/>
                  <a:gd name="connsiteX66" fmla="*/ 628650 w 833437"/>
                  <a:gd name="connsiteY66" fmla="*/ 731044 h 933748"/>
                  <a:gd name="connsiteX67" fmla="*/ 635794 w 833437"/>
                  <a:gd name="connsiteY67" fmla="*/ 735806 h 933748"/>
                  <a:gd name="connsiteX68" fmla="*/ 647700 w 833437"/>
                  <a:gd name="connsiteY68" fmla="*/ 745331 h 933748"/>
                  <a:gd name="connsiteX69" fmla="*/ 652462 w 833437"/>
                  <a:gd name="connsiteY69" fmla="*/ 752475 h 933748"/>
                  <a:gd name="connsiteX70" fmla="*/ 666750 w 833437"/>
                  <a:gd name="connsiteY70" fmla="*/ 764381 h 933748"/>
                  <a:gd name="connsiteX71" fmla="*/ 685800 w 833437"/>
                  <a:gd name="connsiteY71" fmla="*/ 781050 h 933748"/>
                  <a:gd name="connsiteX72" fmla="*/ 702469 w 833437"/>
                  <a:gd name="connsiteY72" fmla="*/ 783431 h 933748"/>
                  <a:gd name="connsiteX73" fmla="*/ 704850 w 833437"/>
                  <a:gd name="connsiteY73" fmla="*/ 802481 h 933748"/>
                  <a:gd name="connsiteX74" fmla="*/ 709612 w 833437"/>
                  <a:gd name="connsiteY74" fmla="*/ 816769 h 933748"/>
                  <a:gd name="connsiteX75" fmla="*/ 709612 w 833437"/>
                  <a:gd name="connsiteY75" fmla="*/ 835819 h 933748"/>
                  <a:gd name="connsiteX76" fmla="*/ 716756 w 833437"/>
                  <a:gd name="connsiteY76" fmla="*/ 838200 h 933748"/>
                  <a:gd name="connsiteX77" fmla="*/ 726281 w 833437"/>
                  <a:gd name="connsiteY77" fmla="*/ 845344 h 933748"/>
                  <a:gd name="connsiteX78" fmla="*/ 733425 w 833437"/>
                  <a:gd name="connsiteY78" fmla="*/ 859631 h 933748"/>
                  <a:gd name="connsiteX79" fmla="*/ 750094 w 833437"/>
                  <a:gd name="connsiteY79" fmla="*/ 878681 h 933748"/>
                  <a:gd name="connsiteX80" fmla="*/ 754856 w 833437"/>
                  <a:gd name="connsiteY80" fmla="*/ 885825 h 933748"/>
                  <a:gd name="connsiteX81" fmla="*/ 762000 w 833437"/>
                  <a:gd name="connsiteY81" fmla="*/ 890587 h 933748"/>
                  <a:gd name="connsiteX82" fmla="*/ 771525 w 833437"/>
                  <a:gd name="connsiteY82" fmla="*/ 904875 h 933748"/>
                  <a:gd name="connsiteX83" fmla="*/ 785812 w 833437"/>
                  <a:gd name="connsiteY83" fmla="*/ 914400 h 933748"/>
                  <a:gd name="connsiteX84" fmla="*/ 797719 w 833437"/>
                  <a:gd name="connsiteY84" fmla="*/ 928687 h 933748"/>
                  <a:gd name="connsiteX85" fmla="*/ 804862 w 833437"/>
                  <a:gd name="connsiteY85" fmla="*/ 931069 h 933748"/>
                  <a:gd name="connsiteX86" fmla="*/ 833437 w 833437"/>
                  <a:gd name="connsiteY86" fmla="*/ 933450 h 933748"/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4300 w 833437"/>
                  <a:gd name="connsiteY14" fmla="*/ 161925 h 933748"/>
                  <a:gd name="connsiteX15" fmla="*/ 140494 w 833437"/>
                  <a:gd name="connsiteY15" fmla="*/ 164306 h 933748"/>
                  <a:gd name="connsiteX16" fmla="*/ 142875 w 833437"/>
                  <a:gd name="connsiteY16" fmla="*/ 183356 h 933748"/>
                  <a:gd name="connsiteX17" fmla="*/ 150019 w 833437"/>
                  <a:gd name="connsiteY17" fmla="*/ 185737 h 933748"/>
                  <a:gd name="connsiteX18" fmla="*/ 169069 w 833437"/>
                  <a:gd name="connsiteY18" fmla="*/ 188119 h 933748"/>
                  <a:gd name="connsiteX19" fmla="*/ 166687 w 833437"/>
                  <a:gd name="connsiteY19" fmla="*/ 195262 h 933748"/>
                  <a:gd name="connsiteX20" fmla="*/ 164306 w 833437"/>
                  <a:gd name="connsiteY20" fmla="*/ 209550 h 933748"/>
                  <a:gd name="connsiteX21" fmla="*/ 171450 w 833437"/>
                  <a:gd name="connsiteY21" fmla="*/ 211931 h 933748"/>
                  <a:gd name="connsiteX22" fmla="*/ 190500 w 833437"/>
                  <a:gd name="connsiteY22" fmla="*/ 214312 h 933748"/>
                  <a:gd name="connsiteX23" fmla="*/ 188119 w 833437"/>
                  <a:gd name="connsiteY23" fmla="*/ 230981 h 933748"/>
                  <a:gd name="connsiteX24" fmla="*/ 188119 w 833437"/>
                  <a:gd name="connsiteY24" fmla="*/ 257175 h 933748"/>
                  <a:gd name="connsiteX25" fmla="*/ 211931 w 833437"/>
                  <a:gd name="connsiteY25" fmla="*/ 264319 h 933748"/>
                  <a:gd name="connsiteX26" fmla="*/ 216694 w 833437"/>
                  <a:gd name="connsiteY26" fmla="*/ 285750 h 933748"/>
                  <a:gd name="connsiteX27" fmla="*/ 219075 w 833437"/>
                  <a:gd name="connsiteY27" fmla="*/ 292894 h 933748"/>
                  <a:gd name="connsiteX28" fmla="*/ 226219 w 833437"/>
                  <a:gd name="connsiteY28" fmla="*/ 295275 h 933748"/>
                  <a:gd name="connsiteX29" fmla="*/ 242887 w 833437"/>
                  <a:gd name="connsiteY29" fmla="*/ 297656 h 933748"/>
                  <a:gd name="connsiteX30" fmla="*/ 245269 w 833437"/>
                  <a:gd name="connsiteY30" fmla="*/ 335756 h 933748"/>
                  <a:gd name="connsiteX31" fmla="*/ 264319 w 833437"/>
                  <a:gd name="connsiteY31" fmla="*/ 338137 h 933748"/>
                  <a:gd name="connsiteX32" fmla="*/ 266700 w 833437"/>
                  <a:gd name="connsiteY32" fmla="*/ 359569 h 933748"/>
                  <a:gd name="connsiteX33" fmla="*/ 273844 w 833437"/>
                  <a:gd name="connsiteY33" fmla="*/ 361950 h 933748"/>
                  <a:gd name="connsiteX34" fmla="*/ 283369 w 833437"/>
                  <a:gd name="connsiteY34" fmla="*/ 364331 h 933748"/>
                  <a:gd name="connsiteX35" fmla="*/ 288131 w 833437"/>
                  <a:gd name="connsiteY35" fmla="*/ 395287 h 933748"/>
                  <a:gd name="connsiteX36" fmla="*/ 295275 w 833437"/>
                  <a:gd name="connsiteY36" fmla="*/ 411956 h 933748"/>
                  <a:gd name="connsiteX37" fmla="*/ 314325 w 833437"/>
                  <a:gd name="connsiteY37" fmla="*/ 416719 h 933748"/>
                  <a:gd name="connsiteX38" fmla="*/ 316706 w 833437"/>
                  <a:gd name="connsiteY38" fmla="*/ 426244 h 933748"/>
                  <a:gd name="connsiteX39" fmla="*/ 319087 w 833437"/>
                  <a:gd name="connsiteY39" fmla="*/ 433387 h 933748"/>
                  <a:gd name="connsiteX40" fmla="*/ 340519 w 833437"/>
                  <a:gd name="connsiteY40" fmla="*/ 435769 h 933748"/>
                  <a:gd name="connsiteX41" fmla="*/ 342900 w 833437"/>
                  <a:gd name="connsiteY41" fmla="*/ 459581 h 933748"/>
                  <a:gd name="connsiteX42" fmla="*/ 350044 w 833437"/>
                  <a:gd name="connsiteY42" fmla="*/ 464344 h 933748"/>
                  <a:gd name="connsiteX43" fmla="*/ 376237 w 833437"/>
                  <a:gd name="connsiteY43" fmla="*/ 466725 h 933748"/>
                  <a:gd name="connsiteX44" fmla="*/ 378619 w 833437"/>
                  <a:gd name="connsiteY44" fmla="*/ 483394 h 933748"/>
                  <a:gd name="connsiteX45" fmla="*/ 392906 w 833437"/>
                  <a:gd name="connsiteY45" fmla="*/ 490537 h 933748"/>
                  <a:gd name="connsiteX46" fmla="*/ 397669 w 833437"/>
                  <a:gd name="connsiteY46" fmla="*/ 497681 h 933748"/>
                  <a:gd name="connsiteX47" fmla="*/ 419100 w 833437"/>
                  <a:gd name="connsiteY47" fmla="*/ 514350 h 933748"/>
                  <a:gd name="connsiteX48" fmla="*/ 421481 w 833437"/>
                  <a:gd name="connsiteY48" fmla="*/ 540544 h 933748"/>
                  <a:gd name="connsiteX49" fmla="*/ 442912 w 833437"/>
                  <a:gd name="connsiteY49" fmla="*/ 542925 h 933748"/>
                  <a:gd name="connsiteX50" fmla="*/ 447675 w 833437"/>
                  <a:gd name="connsiteY50" fmla="*/ 557212 h 933748"/>
                  <a:gd name="connsiteX51" fmla="*/ 454819 w 833437"/>
                  <a:gd name="connsiteY51" fmla="*/ 561975 h 933748"/>
                  <a:gd name="connsiteX52" fmla="*/ 469106 w 833437"/>
                  <a:gd name="connsiteY52" fmla="*/ 566737 h 933748"/>
                  <a:gd name="connsiteX53" fmla="*/ 476250 w 833437"/>
                  <a:gd name="connsiteY53" fmla="*/ 581025 h 933748"/>
                  <a:gd name="connsiteX54" fmla="*/ 497681 w 833437"/>
                  <a:gd name="connsiteY54" fmla="*/ 592931 h 933748"/>
                  <a:gd name="connsiteX55" fmla="*/ 504825 w 833437"/>
                  <a:gd name="connsiteY55" fmla="*/ 600075 h 933748"/>
                  <a:gd name="connsiteX56" fmla="*/ 511969 w 833437"/>
                  <a:gd name="connsiteY56" fmla="*/ 602456 h 933748"/>
                  <a:gd name="connsiteX57" fmla="*/ 519112 w 833437"/>
                  <a:gd name="connsiteY57" fmla="*/ 607219 h 933748"/>
                  <a:gd name="connsiteX58" fmla="*/ 535781 w 833437"/>
                  <a:gd name="connsiteY58" fmla="*/ 626269 h 933748"/>
                  <a:gd name="connsiteX59" fmla="*/ 552450 w 833437"/>
                  <a:gd name="connsiteY59" fmla="*/ 645319 h 933748"/>
                  <a:gd name="connsiteX60" fmla="*/ 561975 w 833437"/>
                  <a:gd name="connsiteY60" fmla="*/ 659606 h 933748"/>
                  <a:gd name="connsiteX61" fmla="*/ 569119 w 833437"/>
                  <a:gd name="connsiteY61" fmla="*/ 666750 h 933748"/>
                  <a:gd name="connsiteX62" fmla="*/ 585787 w 833437"/>
                  <a:gd name="connsiteY62" fmla="*/ 688181 h 933748"/>
                  <a:gd name="connsiteX63" fmla="*/ 588169 w 833437"/>
                  <a:gd name="connsiteY63" fmla="*/ 695325 h 933748"/>
                  <a:gd name="connsiteX64" fmla="*/ 602456 w 833437"/>
                  <a:gd name="connsiteY64" fmla="*/ 707231 h 933748"/>
                  <a:gd name="connsiteX65" fmla="*/ 607219 w 833437"/>
                  <a:gd name="connsiteY65" fmla="*/ 714375 h 933748"/>
                  <a:gd name="connsiteX66" fmla="*/ 628650 w 833437"/>
                  <a:gd name="connsiteY66" fmla="*/ 731044 h 933748"/>
                  <a:gd name="connsiteX67" fmla="*/ 635794 w 833437"/>
                  <a:gd name="connsiteY67" fmla="*/ 735806 h 933748"/>
                  <a:gd name="connsiteX68" fmla="*/ 647700 w 833437"/>
                  <a:gd name="connsiteY68" fmla="*/ 745331 h 933748"/>
                  <a:gd name="connsiteX69" fmla="*/ 652462 w 833437"/>
                  <a:gd name="connsiteY69" fmla="*/ 752475 h 933748"/>
                  <a:gd name="connsiteX70" fmla="*/ 666750 w 833437"/>
                  <a:gd name="connsiteY70" fmla="*/ 764381 h 933748"/>
                  <a:gd name="connsiteX71" fmla="*/ 685800 w 833437"/>
                  <a:gd name="connsiteY71" fmla="*/ 781050 h 933748"/>
                  <a:gd name="connsiteX72" fmla="*/ 702469 w 833437"/>
                  <a:gd name="connsiteY72" fmla="*/ 783431 h 933748"/>
                  <a:gd name="connsiteX73" fmla="*/ 704850 w 833437"/>
                  <a:gd name="connsiteY73" fmla="*/ 802481 h 933748"/>
                  <a:gd name="connsiteX74" fmla="*/ 709612 w 833437"/>
                  <a:gd name="connsiteY74" fmla="*/ 816769 h 933748"/>
                  <a:gd name="connsiteX75" fmla="*/ 700087 w 833437"/>
                  <a:gd name="connsiteY75" fmla="*/ 833438 h 933748"/>
                  <a:gd name="connsiteX76" fmla="*/ 716756 w 833437"/>
                  <a:gd name="connsiteY76" fmla="*/ 838200 h 933748"/>
                  <a:gd name="connsiteX77" fmla="*/ 726281 w 833437"/>
                  <a:gd name="connsiteY77" fmla="*/ 845344 h 933748"/>
                  <a:gd name="connsiteX78" fmla="*/ 733425 w 833437"/>
                  <a:gd name="connsiteY78" fmla="*/ 859631 h 933748"/>
                  <a:gd name="connsiteX79" fmla="*/ 750094 w 833437"/>
                  <a:gd name="connsiteY79" fmla="*/ 878681 h 933748"/>
                  <a:gd name="connsiteX80" fmla="*/ 754856 w 833437"/>
                  <a:gd name="connsiteY80" fmla="*/ 885825 h 933748"/>
                  <a:gd name="connsiteX81" fmla="*/ 762000 w 833437"/>
                  <a:gd name="connsiteY81" fmla="*/ 890587 h 933748"/>
                  <a:gd name="connsiteX82" fmla="*/ 771525 w 833437"/>
                  <a:gd name="connsiteY82" fmla="*/ 904875 h 933748"/>
                  <a:gd name="connsiteX83" fmla="*/ 785812 w 833437"/>
                  <a:gd name="connsiteY83" fmla="*/ 914400 h 933748"/>
                  <a:gd name="connsiteX84" fmla="*/ 797719 w 833437"/>
                  <a:gd name="connsiteY84" fmla="*/ 928687 h 933748"/>
                  <a:gd name="connsiteX85" fmla="*/ 804862 w 833437"/>
                  <a:gd name="connsiteY85" fmla="*/ 931069 h 933748"/>
                  <a:gd name="connsiteX86" fmla="*/ 833437 w 833437"/>
                  <a:gd name="connsiteY86" fmla="*/ 933450 h 933748"/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4300 w 833437"/>
                  <a:gd name="connsiteY14" fmla="*/ 161925 h 933748"/>
                  <a:gd name="connsiteX15" fmla="*/ 140494 w 833437"/>
                  <a:gd name="connsiteY15" fmla="*/ 164306 h 933748"/>
                  <a:gd name="connsiteX16" fmla="*/ 142875 w 833437"/>
                  <a:gd name="connsiteY16" fmla="*/ 183356 h 933748"/>
                  <a:gd name="connsiteX17" fmla="*/ 150019 w 833437"/>
                  <a:gd name="connsiteY17" fmla="*/ 185737 h 933748"/>
                  <a:gd name="connsiteX18" fmla="*/ 169069 w 833437"/>
                  <a:gd name="connsiteY18" fmla="*/ 188119 h 933748"/>
                  <a:gd name="connsiteX19" fmla="*/ 166687 w 833437"/>
                  <a:gd name="connsiteY19" fmla="*/ 195262 h 933748"/>
                  <a:gd name="connsiteX20" fmla="*/ 164306 w 833437"/>
                  <a:gd name="connsiteY20" fmla="*/ 209550 h 933748"/>
                  <a:gd name="connsiteX21" fmla="*/ 171450 w 833437"/>
                  <a:gd name="connsiteY21" fmla="*/ 211931 h 933748"/>
                  <a:gd name="connsiteX22" fmla="*/ 190500 w 833437"/>
                  <a:gd name="connsiteY22" fmla="*/ 214312 h 933748"/>
                  <a:gd name="connsiteX23" fmla="*/ 188119 w 833437"/>
                  <a:gd name="connsiteY23" fmla="*/ 230981 h 933748"/>
                  <a:gd name="connsiteX24" fmla="*/ 188119 w 833437"/>
                  <a:gd name="connsiteY24" fmla="*/ 257175 h 933748"/>
                  <a:gd name="connsiteX25" fmla="*/ 211931 w 833437"/>
                  <a:gd name="connsiteY25" fmla="*/ 264319 h 933748"/>
                  <a:gd name="connsiteX26" fmla="*/ 216694 w 833437"/>
                  <a:gd name="connsiteY26" fmla="*/ 285750 h 933748"/>
                  <a:gd name="connsiteX27" fmla="*/ 219075 w 833437"/>
                  <a:gd name="connsiteY27" fmla="*/ 292894 h 933748"/>
                  <a:gd name="connsiteX28" fmla="*/ 226219 w 833437"/>
                  <a:gd name="connsiteY28" fmla="*/ 295275 h 933748"/>
                  <a:gd name="connsiteX29" fmla="*/ 242887 w 833437"/>
                  <a:gd name="connsiteY29" fmla="*/ 297656 h 933748"/>
                  <a:gd name="connsiteX30" fmla="*/ 245269 w 833437"/>
                  <a:gd name="connsiteY30" fmla="*/ 335756 h 933748"/>
                  <a:gd name="connsiteX31" fmla="*/ 264319 w 833437"/>
                  <a:gd name="connsiteY31" fmla="*/ 338137 h 933748"/>
                  <a:gd name="connsiteX32" fmla="*/ 266700 w 833437"/>
                  <a:gd name="connsiteY32" fmla="*/ 359569 h 933748"/>
                  <a:gd name="connsiteX33" fmla="*/ 273844 w 833437"/>
                  <a:gd name="connsiteY33" fmla="*/ 361950 h 933748"/>
                  <a:gd name="connsiteX34" fmla="*/ 283369 w 833437"/>
                  <a:gd name="connsiteY34" fmla="*/ 364331 h 933748"/>
                  <a:gd name="connsiteX35" fmla="*/ 288131 w 833437"/>
                  <a:gd name="connsiteY35" fmla="*/ 395287 h 933748"/>
                  <a:gd name="connsiteX36" fmla="*/ 295275 w 833437"/>
                  <a:gd name="connsiteY36" fmla="*/ 411956 h 933748"/>
                  <a:gd name="connsiteX37" fmla="*/ 314325 w 833437"/>
                  <a:gd name="connsiteY37" fmla="*/ 416719 h 933748"/>
                  <a:gd name="connsiteX38" fmla="*/ 316706 w 833437"/>
                  <a:gd name="connsiteY38" fmla="*/ 426244 h 933748"/>
                  <a:gd name="connsiteX39" fmla="*/ 319087 w 833437"/>
                  <a:gd name="connsiteY39" fmla="*/ 433387 h 933748"/>
                  <a:gd name="connsiteX40" fmla="*/ 340519 w 833437"/>
                  <a:gd name="connsiteY40" fmla="*/ 435769 h 933748"/>
                  <a:gd name="connsiteX41" fmla="*/ 342900 w 833437"/>
                  <a:gd name="connsiteY41" fmla="*/ 459581 h 933748"/>
                  <a:gd name="connsiteX42" fmla="*/ 350044 w 833437"/>
                  <a:gd name="connsiteY42" fmla="*/ 464344 h 933748"/>
                  <a:gd name="connsiteX43" fmla="*/ 376237 w 833437"/>
                  <a:gd name="connsiteY43" fmla="*/ 466725 h 933748"/>
                  <a:gd name="connsiteX44" fmla="*/ 378619 w 833437"/>
                  <a:gd name="connsiteY44" fmla="*/ 483394 h 933748"/>
                  <a:gd name="connsiteX45" fmla="*/ 392906 w 833437"/>
                  <a:gd name="connsiteY45" fmla="*/ 490537 h 933748"/>
                  <a:gd name="connsiteX46" fmla="*/ 397669 w 833437"/>
                  <a:gd name="connsiteY46" fmla="*/ 497681 h 933748"/>
                  <a:gd name="connsiteX47" fmla="*/ 419100 w 833437"/>
                  <a:gd name="connsiteY47" fmla="*/ 514350 h 933748"/>
                  <a:gd name="connsiteX48" fmla="*/ 421481 w 833437"/>
                  <a:gd name="connsiteY48" fmla="*/ 540544 h 933748"/>
                  <a:gd name="connsiteX49" fmla="*/ 442912 w 833437"/>
                  <a:gd name="connsiteY49" fmla="*/ 542925 h 933748"/>
                  <a:gd name="connsiteX50" fmla="*/ 447675 w 833437"/>
                  <a:gd name="connsiteY50" fmla="*/ 557212 h 933748"/>
                  <a:gd name="connsiteX51" fmla="*/ 454819 w 833437"/>
                  <a:gd name="connsiteY51" fmla="*/ 561975 h 933748"/>
                  <a:gd name="connsiteX52" fmla="*/ 469106 w 833437"/>
                  <a:gd name="connsiteY52" fmla="*/ 566737 h 933748"/>
                  <a:gd name="connsiteX53" fmla="*/ 476250 w 833437"/>
                  <a:gd name="connsiteY53" fmla="*/ 581025 h 933748"/>
                  <a:gd name="connsiteX54" fmla="*/ 497681 w 833437"/>
                  <a:gd name="connsiteY54" fmla="*/ 592931 h 933748"/>
                  <a:gd name="connsiteX55" fmla="*/ 504825 w 833437"/>
                  <a:gd name="connsiteY55" fmla="*/ 600075 h 933748"/>
                  <a:gd name="connsiteX56" fmla="*/ 511969 w 833437"/>
                  <a:gd name="connsiteY56" fmla="*/ 602456 h 933748"/>
                  <a:gd name="connsiteX57" fmla="*/ 519112 w 833437"/>
                  <a:gd name="connsiteY57" fmla="*/ 607219 h 933748"/>
                  <a:gd name="connsiteX58" fmla="*/ 535781 w 833437"/>
                  <a:gd name="connsiteY58" fmla="*/ 626269 h 933748"/>
                  <a:gd name="connsiteX59" fmla="*/ 552450 w 833437"/>
                  <a:gd name="connsiteY59" fmla="*/ 645319 h 933748"/>
                  <a:gd name="connsiteX60" fmla="*/ 561975 w 833437"/>
                  <a:gd name="connsiteY60" fmla="*/ 659606 h 933748"/>
                  <a:gd name="connsiteX61" fmla="*/ 569119 w 833437"/>
                  <a:gd name="connsiteY61" fmla="*/ 666750 h 933748"/>
                  <a:gd name="connsiteX62" fmla="*/ 585787 w 833437"/>
                  <a:gd name="connsiteY62" fmla="*/ 688181 h 933748"/>
                  <a:gd name="connsiteX63" fmla="*/ 588169 w 833437"/>
                  <a:gd name="connsiteY63" fmla="*/ 695325 h 933748"/>
                  <a:gd name="connsiteX64" fmla="*/ 602456 w 833437"/>
                  <a:gd name="connsiteY64" fmla="*/ 707231 h 933748"/>
                  <a:gd name="connsiteX65" fmla="*/ 607219 w 833437"/>
                  <a:gd name="connsiteY65" fmla="*/ 714375 h 933748"/>
                  <a:gd name="connsiteX66" fmla="*/ 628650 w 833437"/>
                  <a:gd name="connsiteY66" fmla="*/ 731044 h 933748"/>
                  <a:gd name="connsiteX67" fmla="*/ 635794 w 833437"/>
                  <a:gd name="connsiteY67" fmla="*/ 735806 h 933748"/>
                  <a:gd name="connsiteX68" fmla="*/ 647700 w 833437"/>
                  <a:gd name="connsiteY68" fmla="*/ 745331 h 933748"/>
                  <a:gd name="connsiteX69" fmla="*/ 652462 w 833437"/>
                  <a:gd name="connsiteY69" fmla="*/ 752475 h 933748"/>
                  <a:gd name="connsiteX70" fmla="*/ 666750 w 833437"/>
                  <a:gd name="connsiteY70" fmla="*/ 764381 h 933748"/>
                  <a:gd name="connsiteX71" fmla="*/ 685800 w 833437"/>
                  <a:gd name="connsiteY71" fmla="*/ 781050 h 933748"/>
                  <a:gd name="connsiteX72" fmla="*/ 702469 w 833437"/>
                  <a:gd name="connsiteY72" fmla="*/ 783431 h 933748"/>
                  <a:gd name="connsiteX73" fmla="*/ 704850 w 833437"/>
                  <a:gd name="connsiteY73" fmla="*/ 802481 h 933748"/>
                  <a:gd name="connsiteX74" fmla="*/ 700087 w 833437"/>
                  <a:gd name="connsiteY74" fmla="*/ 833438 h 933748"/>
                  <a:gd name="connsiteX75" fmla="*/ 716756 w 833437"/>
                  <a:gd name="connsiteY75" fmla="*/ 838200 h 933748"/>
                  <a:gd name="connsiteX76" fmla="*/ 726281 w 833437"/>
                  <a:gd name="connsiteY76" fmla="*/ 845344 h 933748"/>
                  <a:gd name="connsiteX77" fmla="*/ 733425 w 833437"/>
                  <a:gd name="connsiteY77" fmla="*/ 859631 h 933748"/>
                  <a:gd name="connsiteX78" fmla="*/ 750094 w 833437"/>
                  <a:gd name="connsiteY78" fmla="*/ 878681 h 933748"/>
                  <a:gd name="connsiteX79" fmla="*/ 754856 w 833437"/>
                  <a:gd name="connsiteY79" fmla="*/ 885825 h 933748"/>
                  <a:gd name="connsiteX80" fmla="*/ 762000 w 833437"/>
                  <a:gd name="connsiteY80" fmla="*/ 890587 h 933748"/>
                  <a:gd name="connsiteX81" fmla="*/ 771525 w 833437"/>
                  <a:gd name="connsiteY81" fmla="*/ 904875 h 933748"/>
                  <a:gd name="connsiteX82" fmla="*/ 785812 w 833437"/>
                  <a:gd name="connsiteY82" fmla="*/ 914400 h 933748"/>
                  <a:gd name="connsiteX83" fmla="*/ 797719 w 833437"/>
                  <a:gd name="connsiteY83" fmla="*/ 928687 h 933748"/>
                  <a:gd name="connsiteX84" fmla="*/ 804862 w 833437"/>
                  <a:gd name="connsiteY84" fmla="*/ 931069 h 933748"/>
                  <a:gd name="connsiteX85" fmla="*/ 833437 w 833437"/>
                  <a:gd name="connsiteY85" fmla="*/ 933450 h 933748"/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4300 w 833437"/>
                  <a:gd name="connsiteY14" fmla="*/ 161925 h 933748"/>
                  <a:gd name="connsiteX15" fmla="*/ 140494 w 833437"/>
                  <a:gd name="connsiteY15" fmla="*/ 164306 h 933748"/>
                  <a:gd name="connsiteX16" fmla="*/ 142875 w 833437"/>
                  <a:gd name="connsiteY16" fmla="*/ 183356 h 933748"/>
                  <a:gd name="connsiteX17" fmla="*/ 150019 w 833437"/>
                  <a:gd name="connsiteY17" fmla="*/ 185737 h 933748"/>
                  <a:gd name="connsiteX18" fmla="*/ 169069 w 833437"/>
                  <a:gd name="connsiteY18" fmla="*/ 188119 h 933748"/>
                  <a:gd name="connsiteX19" fmla="*/ 166687 w 833437"/>
                  <a:gd name="connsiteY19" fmla="*/ 195262 h 933748"/>
                  <a:gd name="connsiteX20" fmla="*/ 164306 w 833437"/>
                  <a:gd name="connsiteY20" fmla="*/ 209550 h 933748"/>
                  <a:gd name="connsiteX21" fmla="*/ 171450 w 833437"/>
                  <a:gd name="connsiteY21" fmla="*/ 211931 h 933748"/>
                  <a:gd name="connsiteX22" fmla="*/ 190500 w 833437"/>
                  <a:gd name="connsiteY22" fmla="*/ 214312 h 933748"/>
                  <a:gd name="connsiteX23" fmla="*/ 188119 w 833437"/>
                  <a:gd name="connsiteY23" fmla="*/ 230981 h 933748"/>
                  <a:gd name="connsiteX24" fmla="*/ 188119 w 833437"/>
                  <a:gd name="connsiteY24" fmla="*/ 257175 h 933748"/>
                  <a:gd name="connsiteX25" fmla="*/ 211931 w 833437"/>
                  <a:gd name="connsiteY25" fmla="*/ 264319 h 933748"/>
                  <a:gd name="connsiteX26" fmla="*/ 216694 w 833437"/>
                  <a:gd name="connsiteY26" fmla="*/ 285750 h 933748"/>
                  <a:gd name="connsiteX27" fmla="*/ 219075 w 833437"/>
                  <a:gd name="connsiteY27" fmla="*/ 292894 h 933748"/>
                  <a:gd name="connsiteX28" fmla="*/ 226219 w 833437"/>
                  <a:gd name="connsiteY28" fmla="*/ 295275 h 933748"/>
                  <a:gd name="connsiteX29" fmla="*/ 242887 w 833437"/>
                  <a:gd name="connsiteY29" fmla="*/ 297656 h 933748"/>
                  <a:gd name="connsiteX30" fmla="*/ 245269 w 833437"/>
                  <a:gd name="connsiteY30" fmla="*/ 335756 h 933748"/>
                  <a:gd name="connsiteX31" fmla="*/ 264319 w 833437"/>
                  <a:gd name="connsiteY31" fmla="*/ 338137 h 933748"/>
                  <a:gd name="connsiteX32" fmla="*/ 266700 w 833437"/>
                  <a:gd name="connsiteY32" fmla="*/ 359569 h 933748"/>
                  <a:gd name="connsiteX33" fmla="*/ 273844 w 833437"/>
                  <a:gd name="connsiteY33" fmla="*/ 361950 h 933748"/>
                  <a:gd name="connsiteX34" fmla="*/ 283369 w 833437"/>
                  <a:gd name="connsiteY34" fmla="*/ 364331 h 933748"/>
                  <a:gd name="connsiteX35" fmla="*/ 288131 w 833437"/>
                  <a:gd name="connsiteY35" fmla="*/ 395287 h 933748"/>
                  <a:gd name="connsiteX36" fmla="*/ 295275 w 833437"/>
                  <a:gd name="connsiteY36" fmla="*/ 411956 h 933748"/>
                  <a:gd name="connsiteX37" fmla="*/ 314325 w 833437"/>
                  <a:gd name="connsiteY37" fmla="*/ 416719 h 933748"/>
                  <a:gd name="connsiteX38" fmla="*/ 316706 w 833437"/>
                  <a:gd name="connsiteY38" fmla="*/ 426244 h 933748"/>
                  <a:gd name="connsiteX39" fmla="*/ 319087 w 833437"/>
                  <a:gd name="connsiteY39" fmla="*/ 433387 h 933748"/>
                  <a:gd name="connsiteX40" fmla="*/ 340519 w 833437"/>
                  <a:gd name="connsiteY40" fmla="*/ 435769 h 933748"/>
                  <a:gd name="connsiteX41" fmla="*/ 342900 w 833437"/>
                  <a:gd name="connsiteY41" fmla="*/ 459581 h 933748"/>
                  <a:gd name="connsiteX42" fmla="*/ 350044 w 833437"/>
                  <a:gd name="connsiteY42" fmla="*/ 464344 h 933748"/>
                  <a:gd name="connsiteX43" fmla="*/ 376237 w 833437"/>
                  <a:gd name="connsiteY43" fmla="*/ 466725 h 933748"/>
                  <a:gd name="connsiteX44" fmla="*/ 378619 w 833437"/>
                  <a:gd name="connsiteY44" fmla="*/ 483394 h 933748"/>
                  <a:gd name="connsiteX45" fmla="*/ 392906 w 833437"/>
                  <a:gd name="connsiteY45" fmla="*/ 490537 h 933748"/>
                  <a:gd name="connsiteX46" fmla="*/ 397669 w 833437"/>
                  <a:gd name="connsiteY46" fmla="*/ 497681 h 933748"/>
                  <a:gd name="connsiteX47" fmla="*/ 419100 w 833437"/>
                  <a:gd name="connsiteY47" fmla="*/ 514350 h 933748"/>
                  <a:gd name="connsiteX48" fmla="*/ 421481 w 833437"/>
                  <a:gd name="connsiteY48" fmla="*/ 540544 h 933748"/>
                  <a:gd name="connsiteX49" fmla="*/ 442912 w 833437"/>
                  <a:gd name="connsiteY49" fmla="*/ 542925 h 933748"/>
                  <a:gd name="connsiteX50" fmla="*/ 447675 w 833437"/>
                  <a:gd name="connsiteY50" fmla="*/ 557212 h 933748"/>
                  <a:gd name="connsiteX51" fmla="*/ 454819 w 833437"/>
                  <a:gd name="connsiteY51" fmla="*/ 561975 h 933748"/>
                  <a:gd name="connsiteX52" fmla="*/ 469106 w 833437"/>
                  <a:gd name="connsiteY52" fmla="*/ 566737 h 933748"/>
                  <a:gd name="connsiteX53" fmla="*/ 476250 w 833437"/>
                  <a:gd name="connsiteY53" fmla="*/ 581025 h 933748"/>
                  <a:gd name="connsiteX54" fmla="*/ 497681 w 833437"/>
                  <a:gd name="connsiteY54" fmla="*/ 592931 h 933748"/>
                  <a:gd name="connsiteX55" fmla="*/ 504825 w 833437"/>
                  <a:gd name="connsiteY55" fmla="*/ 600075 h 933748"/>
                  <a:gd name="connsiteX56" fmla="*/ 511969 w 833437"/>
                  <a:gd name="connsiteY56" fmla="*/ 602456 h 933748"/>
                  <a:gd name="connsiteX57" fmla="*/ 519112 w 833437"/>
                  <a:gd name="connsiteY57" fmla="*/ 607219 h 933748"/>
                  <a:gd name="connsiteX58" fmla="*/ 535781 w 833437"/>
                  <a:gd name="connsiteY58" fmla="*/ 626269 h 933748"/>
                  <a:gd name="connsiteX59" fmla="*/ 552450 w 833437"/>
                  <a:gd name="connsiteY59" fmla="*/ 645319 h 933748"/>
                  <a:gd name="connsiteX60" fmla="*/ 561975 w 833437"/>
                  <a:gd name="connsiteY60" fmla="*/ 659606 h 933748"/>
                  <a:gd name="connsiteX61" fmla="*/ 569119 w 833437"/>
                  <a:gd name="connsiteY61" fmla="*/ 666750 h 933748"/>
                  <a:gd name="connsiteX62" fmla="*/ 585787 w 833437"/>
                  <a:gd name="connsiteY62" fmla="*/ 688181 h 933748"/>
                  <a:gd name="connsiteX63" fmla="*/ 588169 w 833437"/>
                  <a:gd name="connsiteY63" fmla="*/ 695325 h 933748"/>
                  <a:gd name="connsiteX64" fmla="*/ 602456 w 833437"/>
                  <a:gd name="connsiteY64" fmla="*/ 707231 h 933748"/>
                  <a:gd name="connsiteX65" fmla="*/ 607219 w 833437"/>
                  <a:gd name="connsiteY65" fmla="*/ 714375 h 933748"/>
                  <a:gd name="connsiteX66" fmla="*/ 628650 w 833437"/>
                  <a:gd name="connsiteY66" fmla="*/ 731044 h 933748"/>
                  <a:gd name="connsiteX67" fmla="*/ 635794 w 833437"/>
                  <a:gd name="connsiteY67" fmla="*/ 735806 h 933748"/>
                  <a:gd name="connsiteX68" fmla="*/ 647700 w 833437"/>
                  <a:gd name="connsiteY68" fmla="*/ 745331 h 933748"/>
                  <a:gd name="connsiteX69" fmla="*/ 652462 w 833437"/>
                  <a:gd name="connsiteY69" fmla="*/ 752475 h 933748"/>
                  <a:gd name="connsiteX70" fmla="*/ 666750 w 833437"/>
                  <a:gd name="connsiteY70" fmla="*/ 764381 h 933748"/>
                  <a:gd name="connsiteX71" fmla="*/ 685800 w 833437"/>
                  <a:gd name="connsiteY71" fmla="*/ 781050 h 933748"/>
                  <a:gd name="connsiteX72" fmla="*/ 702469 w 833437"/>
                  <a:gd name="connsiteY72" fmla="*/ 783431 h 933748"/>
                  <a:gd name="connsiteX73" fmla="*/ 700087 w 833437"/>
                  <a:gd name="connsiteY73" fmla="*/ 833438 h 933748"/>
                  <a:gd name="connsiteX74" fmla="*/ 716756 w 833437"/>
                  <a:gd name="connsiteY74" fmla="*/ 838200 h 933748"/>
                  <a:gd name="connsiteX75" fmla="*/ 726281 w 833437"/>
                  <a:gd name="connsiteY75" fmla="*/ 845344 h 933748"/>
                  <a:gd name="connsiteX76" fmla="*/ 733425 w 833437"/>
                  <a:gd name="connsiteY76" fmla="*/ 859631 h 933748"/>
                  <a:gd name="connsiteX77" fmla="*/ 750094 w 833437"/>
                  <a:gd name="connsiteY77" fmla="*/ 878681 h 933748"/>
                  <a:gd name="connsiteX78" fmla="*/ 754856 w 833437"/>
                  <a:gd name="connsiteY78" fmla="*/ 885825 h 933748"/>
                  <a:gd name="connsiteX79" fmla="*/ 762000 w 833437"/>
                  <a:gd name="connsiteY79" fmla="*/ 890587 h 933748"/>
                  <a:gd name="connsiteX80" fmla="*/ 771525 w 833437"/>
                  <a:gd name="connsiteY80" fmla="*/ 904875 h 933748"/>
                  <a:gd name="connsiteX81" fmla="*/ 785812 w 833437"/>
                  <a:gd name="connsiteY81" fmla="*/ 914400 h 933748"/>
                  <a:gd name="connsiteX82" fmla="*/ 797719 w 833437"/>
                  <a:gd name="connsiteY82" fmla="*/ 928687 h 933748"/>
                  <a:gd name="connsiteX83" fmla="*/ 804862 w 833437"/>
                  <a:gd name="connsiteY83" fmla="*/ 931069 h 933748"/>
                  <a:gd name="connsiteX84" fmla="*/ 833437 w 833437"/>
                  <a:gd name="connsiteY84" fmla="*/ 933450 h 933748"/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4300 w 833437"/>
                  <a:gd name="connsiteY14" fmla="*/ 161925 h 933748"/>
                  <a:gd name="connsiteX15" fmla="*/ 140494 w 833437"/>
                  <a:gd name="connsiteY15" fmla="*/ 164306 h 933748"/>
                  <a:gd name="connsiteX16" fmla="*/ 142875 w 833437"/>
                  <a:gd name="connsiteY16" fmla="*/ 183356 h 933748"/>
                  <a:gd name="connsiteX17" fmla="*/ 150019 w 833437"/>
                  <a:gd name="connsiteY17" fmla="*/ 185737 h 933748"/>
                  <a:gd name="connsiteX18" fmla="*/ 169069 w 833437"/>
                  <a:gd name="connsiteY18" fmla="*/ 188119 h 933748"/>
                  <a:gd name="connsiteX19" fmla="*/ 166687 w 833437"/>
                  <a:gd name="connsiteY19" fmla="*/ 195262 h 933748"/>
                  <a:gd name="connsiteX20" fmla="*/ 164306 w 833437"/>
                  <a:gd name="connsiteY20" fmla="*/ 209550 h 933748"/>
                  <a:gd name="connsiteX21" fmla="*/ 171450 w 833437"/>
                  <a:gd name="connsiteY21" fmla="*/ 211931 h 933748"/>
                  <a:gd name="connsiteX22" fmla="*/ 190500 w 833437"/>
                  <a:gd name="connsiteY22" fmla="*/ 214312 h 933748"/>
                  <a:gd name="connsiteX23" fmla="*/ 188119 w 833437"/>
                  <a:gd name="connsiteY23" fmla="*/ 230981 h 933748"/>
                  <a:gd name="connsiteX24" fmla="*/ 188119 w 833437"/>
                  <a:gd name="connsiteY24" fmla="*/ 257175 h 933748"/>
                  <a:gd name="connsiteX25" fmla="*/ 211931 w 833437"/>
                  <a:gd name="connsiteY25" fmla="*/ 264319 h 933748"/>
                  <a:gd name="connsiteX26" fmla="*/ 216694 w 833437"/>
                  <a:gd name="connsiteY26" fmla="*/ 285750 h 933748"/>
                  <a:gd name="connsiteX27" fmla="*/ 219075 w 833437"/>
                  <a:gd name="connsiteY27" fmla="*/ 292894 h 933748"/>
                  <a:gd name="connsiteX28" fmla="*/ 226219 w 833437"/>
                  <a:gd name="connsiteY28" fmla="*/ 295275 h 933748"/>
                  <a:gd name="connsiteX29" fmla="*/ 242887 w 833437"/>
                  <a:gd name="connsiteY29" fmla="*/ 297656 h 933748"/>
                  <a:gd name="connsiteX30" fmla="*/ 245269 w 833437"/>
                  <a:gd name="connsiteY30" fmla="*/ 335756 h 933748"/>
                  <a:gd name="connsiteX31" fmla="*/ 264319 w 833437"/>
                  <a:gd name="connsiteY31" fmla="*/ 338137 h 933748"/>
                  <a:gd name="connsiteX32" fmla="*/ 266700 w 833437"/>
                  <a:gd name="connsiteY32" fmla="*/ 359569 h 933748"/>
                  <a:gd name="connsiteX33" fmla="*/ 273844 w 833437"/>
                  <a:gd name="connsiteY33" fmla="*/ 361950 h 933748"/>
                  <a:gd name="connsiteX34" fmla="*/ 283369 w 833437"/>
                  <a:gd name="connsiteY34" fmla="*/ 364331 h 933748"/>
                  <a:gd name="connsiteX35" fmla="*/ 288131 w 833437"/>
                  <a:gd name="connsiteY35" fmla="*/ 395287 h 933748"/>
                  <a:gd name="connsiteX36" fmla="*/ 295275 w 833437"/>
                  <a:gd name="connsiteY36" fmla="*/ 411956 h 933748"/>
                  <a:gd name="connsiteX37" fmla="*/ 314325 w 833437"/>
                  <a:gd name="connsiteY37" fmla="*/ 416719 h 933748"/>
                  <a:gd name="connsiteX38" fmla="*/ 316706 w 833437"/>
                  <a:gd name="connsiteY38" fmla="*/ 426244 h 933748"/>
                  <a:gd name="connsiteX39" fmla="*/ 319087 w 833437"/>
                  <a:gd name="connsiteY39" fmla="*/ 433387 h 933748"/>
                  <a:gd name="connsiteX40" fmla="*/ 340519 w 833437"/>
                  <a:gd name="connsiteY40" fmla="*/ 435769 h 933748"/>
                  <a:gd name="connsiteX41" fmla="*/ 342900 w 833437"/>
                  <a:gd name="connsiteY41" fmla="*/ 459581 h 933748"/>
                  <a:gd name="connsiteX42" fmla="*/ 350044 w 833437"/>
                  <a:gd name="connsiteY42" fmla="*/ 464344 h 933748"/>
                  <a:gd name="connsiteX43" fmla="*/ 376237 w 833437"/>
                  <a:gd name="connsiteY43" fmla="*/ 466725 h 933748"/>
                  <a:gd name="connsiteX44" fmla="*/ 378619 w 833437"/>
                  <a:gd name="connsiteY44" fmla="*/ 483394 h 933748"/>
                  <a:gd name="connsiteX45" fmla="*/ 392906 w 833437"/>
                  <a:gd name="connsiteY45" fmla="*/ 490537 h 933748"/>
                  <a:gd name="connsiteX46" fmla="*/ 397669 w 833437"/>
                  <a:gd name="connsiteY46" fmla="*/ 497681 h 933748"/>
                  <a:gd name="connsiteX47" fmla="*/ 419100 w 833437"/>
                  <a:gd name="connsiteY47" fmla="*/ 514350 h 933748"/>
                  <a:gd name="connsiteX48" fmla="*/ 421481 w 833437"/>
                  <a:gd name="connsiteY48" fmla="*/ 540544 h 933748"/>
                  <a:gd name="connsiteX49" fmla="*/ 442912 w 833437"/>
                  <a:gd name="connsiteY49" fmla="*/ 542925 h 933748"/>
                  <a:gd name="connsiteX50" fmla="*/ 447675 w 833437"/>
                  <a:gd name="connsiteY50" fmla="*/ 557212 h 933748"/>
                  <a:gd name="connsiteX51" fmla="*/ 454819 w 833437"/>
                  <a:gd name="connsiteY51" fmla="*/ 561975 h 933748"/>
                  <a:gd name="connsiteX52" fmla="*/ 469106 w 833437"/>
                  <a:gd name="connsiteY52" fmla="*/ 566737 h 933748"/>
                  <a:gd name="connsiteX53" fmla="*/ 476250 w 833437"/>
                  <a:gd name="connsiteY53" fmla="*/ 581025 h 933748"/>
                  <a:gd name="connsiteX54" fmla="*/ 497681 w 833437"/>
                  <a:gd name="connsiteY54" fmla="*/ 592931 h 933748"/>
                  <a:gd name="connsiteX55" fmla="*/ 504825 w 833437"/>
                  <a:gd name="connsiteY55" fmla="*/ 600075 h 933748"/>
                  <a:gd name="connsiteX56" fmla="*/ 511969 w 833437"/>
                  <a:gd name="connsiteY56" fmla="*/ 602456 h 933748"/>
                  <a:gd name="connsiteX57" fmla="*/ 519112 w 833437"/>
                  <a:gd name="connsiteY57" fmla="*/ 607219 h 933748"/>
                  <a:gd name="connsiteX58" fmla="*/ 535781 w 833437"/>
                  <a:gd name="connsiteY58" fmla="*/ 626269 h 933748"/>
                  <a:gd name="connsiteX59" fmla="*/ 552450 w 833437"/>
                  <a:gd name="connsiteY59" fmla="*/ 645319 h 933748"/>
                  <a:gd name="connsiteX60" fmla="*/ 561975 w 833437"/>
                  <a:gd name="connsiteY60" fmla="*/ 659606 h 933748"/>
                  <a:gd name="connsiteX61" fmla="*/ 569119 w 833437"/>
                  <a:gd name="connsiteY61" fmla="*/ 666750 h 933748"/>
                  <a:gd name="connsiteX62" fmla="*/ 585787 w 833437"/>
                  <a:gd name="connsiteY62" fmla="*/ 688181 h 933748"/>
                  <a:gd name="connsiteX63" fmla="*/ 588169 w 833437"/>
                  <a:gd name="connsiteY63" fmla="*/ 695325 h 933748"/>
                  <a:gd name="connsiteX64" fmla="*/ 602456 w 833437"/>
                  <a:gd name="connsiteY64" fmla="*/ 707231 h 933748"/>
                  <a:gd name="connsiteX65" fmla="*/ 607219 w 833437"/>
                  <a:gd name="connsiteY65" fmla="*/ 714375 h 933748"/>
                  <a:gd name="connsiteX66" fmla="*/ 628650 w 833437"/>
                  <a:gd name="connsiteY66" fmla="*/ 731044 h 933748"/>
                  <a:gd name="connsiteX67" fmla="*/ 635794 w 833437"/>
                  <a:gd name="connsiteY67" fmla="*/ 735806 h 933748"/>
                  <a:gd name="connsiteX68" fmla="*/ 647700 w 833437"/>
                  <a:gd name="connsiteY68" fmla="*/ 745331 h 933748"/>
                  <a:gd name="connsiteX69" fmla="*/ 652462 w 833437"/>
                  <a:gd name="connsiteY69" fmla="*/ 752475 h 933748"/>
                  <a:gd name="connsiteX70" fmla="*/ 666750 w 833437"/>
                  <a:gd name="connsiteY70" fmla="*/ 764381 h 933748"/>
                  <a:gd name="connsiteX71" fmla="*/ 685800 w 833437"/>
                  <a:gd name="connsiteY71" fmla="*/ 781050 h 933748"/>
                  <a:gd name="connsiteX72" fmla="*/ 692944 w 833437"/>
                  <a:gd name="connsiteY72" fmla="*/ 783431 h 933748"/>
                  <a:gd name="connsiteX73" fmla="*/ 700087 w 833437"/>
                  <a:gd name="connsiteY73" fmla="*/ 833438 h 933748"/>
                  <a:gd name="connsiteX74" fmla="*/ 716756 w 833437"/>
                  <a:gd name="connsiteY74" fmla="*/ 838200 h 933748"/>
                  <a:gd name="connsiteX75" fmla="*/ 726281 w 833437"/>
                  <a:gd name="connsiteY75" fmla="*/ 845344 h 933748"/>
                  <a:gd name="connsiteX76" fmla="*/ 733425 w 833437"/>
                  <a:gd name="connsiteY76" fmla="*/ 859631 h 933748"/>
                  <a:gd name="connsiteX77" fmla="*/ 750094 w 833437"/>
                  <a:gd name="connsiteY77" fmla="*/ 878681 h 933748"/>
                  <a:gd name="connsiteX78" fmla="*/ 754856 w 833437"/>
                  <a:gd name="connsiteY78" fmla="*/ 885825 h 933748"/>
                  <a:gd name="connsiteX79" fmla="*/ 762000 w 833437"/>
                  <a:gd name="connsiteY79" fmla="*/ 890587 h 933748"/>
                  <a:gd name="connsiteX80" fmla="*/ 771525 w 833437"/>
                  <a:gd name="connsiteY80" fmla="*/ 904875 h 933748"/>
                  <a:gd name="connsiteX81" fmla="*/ 785812 w 833437"/>
                  <a:gd name="connsiteY81" fmla="*/ 914400 h 933748"/>
                  <a:gd name="connsiteX82" fmla="*/ 797719 w 833437"/>
                  <a:gd name="connsiteY82" fmla="*/ 928687 h 933748"/>
                  <a:gd name="connsiteX83" fmla="*/ 804862 w 833437"/>
                  <a:gd name="connsiteY83" fmla="*/ 931069 h 933748"/>
                  <a:gd name="connsiteX84" fmla="*/ 833437 w 833437"/>
                  <a:gd name="connsiteY84" fmla="*/ 933450 h 933748"/>
                  <a:gd name="connsiteX0" fmla="*/ 0 w 833437"/>
                  <a:gd name="connsiteY0" fmla="*/ 0 h 933450"/>
                  <a:gd name="connsiteX1" fmla="*/ 14287 w 833437"/>
                  <a:gd name="connsiteY1" fmla="*/ 9525 h 933450"/>
                  <a:gd name="connsiteX2" fmla="*/ 11906 w 833437"/>
                  <a:gd name="connsiteY2" fmla="*/ 16669 h 933450"/>
                  <a:gd name="connsiteX3" fmla="*/ 14287 w 833437"/>
                  <a:gd name="connsiteY3" fmla="*/ 33337 h 933450"/>
                  <a:gd name="connsiteX4" fmla="*/ 21431 w 833437"/>
                  <a:gd name="connsiteY4" fmla="*/ 35719 h 933450"/>
                  <a:gd name="connsiteX5" fmla="*/ 35719 w 833437"/>
                  <a:gd name="connsiteY5" fmla="*/ 38100 h 933450"/>
                  <a:gd name="connsiteX6" fmla="*/ 50006 w 833437"/>
                  <a:gd name="connsiteY6" fmla="*/ 69056 h 933450"/>
                  <a:gd name="connsiteX7" fmla="*/ 57150 w 833437"/>
                  <a:gd name="connsiteY7" fmla="*/ 71437 h 933450"/>
                  <a:gd name="connsiteX8" fmla="*/ 73819 w 833437"/>
                  <a:gd name="connsiteY8" fmla="*/ 88106 h 933450"/>
                  <a:gd name="connsiteX9" fmla="*/ 88106 w 833437"/>
                  <a:gd name="connsiteY9" fmla="*/ 90487 h 933450"/>
                  <a:gd name="connsiteX10" fmla="*/ 90487 w 833437"/>
                  <a:gd name="connsiteY10" fmla="*/ 97631 h 933450"/>
                  <a:gd name="connsiteX11" fmla="*/ 92869 w 833437"/>
                  <a:gd name="connsiteY11" fmla="*/ 111919 h 933450"/>
                  <a:gd name="connsiteX12" fmla="*/ 107156 w 833437"/>
                  <a:gd name="connsiteY12" fmla="*/ 116681 h 933450"/>
                  <a:gd name="connsiteX13" fmla="*/ 114300 w 833437"/>
                  <a:gd name="connsiteY13" fmla="*/ 119062 h 933450"/>
                  <a:gd name="connsiteX14" fmla="*/ 114300 w 833437"/>
                  <a:gd name="connsiteY14" fmla="*/ 161925 h 933450"/>
                  <a:gd name="connsiteX15" fmla="*/ 140494 w 833437"/>
                  <a:gd name="connsiteY15" fmla="*/ 164306 h 933450"/>
                  <a:gd name="connsiteX16" fmla="*/ 142875 w 833437"/>
                  <a:gd name="connsiteY16" fmla="*/ 183356 h 933450"/>
                  <a:gd name="connsiteX17" fmla="*/ 150019 w 833437"/>
                  <a:gd name="connsiteY17" fmla="*/ 185737 h 933450"/>
                  <a:gd name="connsiteX18" fmla="*/ 169069 w 833437"/>
                  <a:gd name="connsiteY18" fmla="*/ 188119 h 933450"/>
                  <a:gd name="connsiteX19" fmla="*/ 166687 w 833437"/>
                  <a:gd name="connsiteY19" fmla="*/ 195262 h 933450"/>
                  <a:gd name="connsiteX20" fmla="*/ 164306 w 833437"/>
                  <a:gd name="connsiteY20" fmla="*/ 209550 h 933450"/>
                  <a:gd name="connsiteX21" fmla="*/ 171450 w 833437"/>
                  <a:gd name="connsiteY21" fmla="*/ 211931 h 933450"/>
                  <a:gd name="connsiteX22" fmla="*/ 190500 w 833437"/>
                  <a:gd name="connsiteY22" fmla="*/ 214312 h 933450"/>
                  <a:gd name="connsiteX23" fmla="*/ 188119 w 833437"/>
                  <a:gd name="connsiteY23" fmla="*/ 230981 h 933450"/>
                  <a:gd name="connsiteX24" fmla="*/ 188119 w 833437"/>
                  <a:gd name="connsiteY24" fmla="*/ 257175 h 933450"/>
                  <a:gd name="connsiteX25" fmla="*/ 211931 w 833437"/>
                  <a:gd name="connsiteY25" fmla="*/ 264319 h 933450"/>
                  <a:gd name="connsiteX26" fmla="*/ 216694 w 833437"/>
                  <a:gd name="connsiteY26" fmla="*/ 285750 h 933450"/>
                  <a:gd name="connsiteX27" fmla="*/ 219075 w 833437"/>
                  <a:gd name="connsiteY27" fmla="*/ 292894 h 933450"/>
                  <a:gd name="connsiteX28" fmla="*/ 226219 w 833437"/>
                  <a:gd name="connsiteY28" fmla="*/ 295275 h 933450"/>
                  <a:gd name="connsiteX29" fmla="*/ 242887 w 833437"/>
                  <a:gd name="connsiteY29" fmla="*/ 297656 h 933450"/>
                  <a:gd name="connsiteX30" fmla="*/ 245269 w 833437"/>
                  <a:gd name="connsiteY30" fmla="*/ 335756 h 933450"/>
                  <a:gd name="connsiteX31" fmla="*/ 264319 w 833437"/>
                  <a:gd name="connsiteY31" fmla="*/ 338137 h 933450"/>
                  <a:gd name="connsiteX32" fmla="*/ 266700 w 833437"/>
                  <a:gd name="connsiteY32" fmla="*/ 359569 h 933450"/>
                  <a:gd name="connsiteX33" fmla="*/ 273844 w 833437"/>
                  <a:gd name="connsiteY33" fmla="*/ 361950 h 933450"/>
                  <a:gd name="connsiteX34" fmla="*/ 283369 w 833437"/>
                  <a:gd name="connsiteY34" fmla="*/ 364331 h 933450"/>
                  <a:gd name="connsiteX35" fmla="*/ 288131 w 833437"/>
                  <a:gd name="connsiteY35" fmla="*/ 395287 h 933450"/>
                  <a:gd name="connsiteX36" fmla="*/ 295275 w 833437"/>
                  <a:gd name="connsiteY36" fmla="*/ 411956 h 933450"/>
                  <a:gd name="connsiteX37" fmla="*/ 314325 w 833437"/>
                  <a:gd name="connsiteY37" fmla="*/ 416719 h 933450"/>
                  <a:gd name="connsiteX38" fmla="*/ 316706 w 833437"/>
                  <a:gd name="connsiteY38" fmla="*/ 426244 h 933450"/>
                  <a:gd name="connsiteX39" fmla="*/ 319087 w 833437"/>
                  <a:gd name="connsiteY39" fmla="*/ 433387 h 933450"/>
                  <a:gd name="connsiteX40" fmla="*/ 340519 w 833437"/>
                  <a:gd name="connsiteY40" fmla="*/ 435769 h 933450"/>
                  <a:gd name="connsiteX41" fmla="*/ 342900 w 833437"/>
                  <a:gd name="connsiteY41" fmla="*/ 459581 h 933450"/>
                  <a:gd name="connsiteX42" fmla="*/ 350044 w 833437"/>
                  <a:gd name="connsiteY42" fmla="*/ 464344 h 933450"/>
                  <a:gd name="connsiteX43" fmla="*/ 376237 w 833437"/>
                  <a:gd name="connsiteY43" fmla="*/ 466725 h 933450"/>
                  <a:gd name="connsiteX44" fmla="*/ 378619 w 833437"/>
                  <a:gd name="connsiteY44" fmla="*/ 483394 h 933450"/>
                  <a:gd name="connsiteX45" fmla="*/ 392906 w 833437"/>
                  <a:gd name="connsiteY45" fmla="*/ 490537 h 933450"/>
                  <a:gd name="connsiteX46" fmla="*/ 397669 w 833437"/>
                  <a:gd name="connsiteY46" fmla="*/ 497681 h 933450"/>
                  <a:gd name="connsiteX47" fmla="*/ 419100 w 833437"/>
                  <a:gd name="connsiteY47" fmla="*/ 514350 h 933450"/>
                  <a:gd name="connsiteX48" fmla="*/ 421481 w 833437"/>
                  <a:gd name="connsiteY48" fmla="*/ 540544 h 933450"/>
                  <a:gd name="connsiteX49" fmla="*/ 442912 w 833437"/>
                  <a:gd name="connsiteY49" fmla="*/ 542925 h 933450"/>
                  <a:gd name="connsiteX50" fmla="*/ 447675 w 833437"/>
                  <a:gd name="connsiteY50" fmla="*/ 557212 h 933450"/>
                  <a:gd name="connsiteX51" fmla="*/ 454819 w 833437"/>
                  <a:gd name="connsiteY51" fmla="*/ 561975 h 933450"/>
                  <a:gd name="connsiteX52" fmla="*/ 469106 w 833437"/>
                  <a:gd name="connsiteY52" fmla="*/ 566737 h 933450"/>
                  <a:gd name="connsiteX53" fmla="*/ 476250 w 833437"/>
                  <a:gd name="connsiteY53" fmla="*/ 581025 h 933450"/>
                  <a:gd name="connsiteX54" fmla="*/ 497681 w 833437"/>
                  <a:gd name="connsiteY54" fmla="*/ 592931 h 933450"/>
                  <a:gd name="connsiteX55" fmla="*/ 504825 w 833437"/>
                  <a:gd name="connsiteY55" fmla="*/ 600075 h 933450"/>
                  <a:gd name="connsiteX56" fmla="*/ 511969 w 833437"/>
                  <a:gd name="connsiteY56" fmla="*/ 602456 h 933450"/>
                  <a:gd name="connsiteX57" fmla="*/ 519112 w 833437"/>
                  <a:gd name="connsiteY57" fmla="*/ 607219 h 933450"/>
                  <a:gd name="connsiteX58" fmla="*/ 535781 w 833437"/>
                  <a:gd name="connsiteY58" fmla="*/ 626269 h 933450"/>
                  <a:gd name="connsiteX59" fmla="*/ 552450 w 833437"/>
                  <a:gd name="connsiteY59" fmla="*/ 645319 h 933450"/>
                  <a:gd name="connsiteX60" fmla="*/ 561975 w 833437"/>
                  <a:gd name="connsiteY60" fmla="*/ 659606 h 933450"/>
                  <a:gd name="connsiteX61" fmla="*/ 569119 w 833437"/>
                  <a:gd name="connsiteY61" fmla="*/ 666750 h 933450"/>
                  <a:gd name="connsiteX62" fmla="*/ 585787 w 833437"/>
                  <a:gd name="connsiteY62" fmla="*/ 688181 h 933450"/>
                  <a:gd name="connsiteX63" fmla="*/ 588169 w 833437"/>
                  <a:gd name="connsiteY63" fmla="*/ 695325 h 933450"/>
                  <a:gd name="connsiteX64" fmla="*/ 602456 w 833437"/>
                  <a:gd name="connsiteY64" fmla="*/ 707231 h 933450"/>
                  <a:gd name="connsiteX65" fmla="*/ 607219 w 833437"/>
                  <a:gd name="connsiteY65" fmla="*/ 714375 h 933450"/>
                  <a:gd name="connsiteX66" fmla="*/ 628650 w 833437"/>
                  <a:gd name="connsiteY66" fmla="*/ 731044 h 933450"/>
                  <a:gd name="connsiteX67" fmla="*/ 635794 w 833437"/>
                  <a:gd name="connsiteY67" fmla="*/ 735806 h 933450"/>
                  <a:gd name="connsiteX68" fmla="*/ 647700 w 833437"/>
                  <a:gd name="connsiteY68" fmla="*/ 745331 h 933450"/>
                  <a:gd name="connsiteX69" fmla="*/ 652462 w 833437"/>
                  <a:gd name="connsiteY69" fmla="*/ 752475 h 933450"/>
                  <a:gd name="connsiteX70" fmla="*/ 666750 w 833437"/>
                  <a:gd name="connsiteY70" fmla="*/ 764381 h 933450"/>
                  <a:gd name="connsiteX71" fmla="*/ 685800 w 833437"/>
                  <a:gd name="connsiteY71" fmla="*/ 781050 h 933450"/>
                  <a:gd name="connsiteX72" fmla="*/ 692944 w 833437"/>
                  <a:gd name="connsiteY72" fmla="*/ 783431 h 933450"/>
                  <a:gd name="connsiteX73" fmla="*/ 700087 w 833437"/>
                  <a:gd name="connsiteY73" fmla="*/ 833438 h 933450"/>
                  <a:gd name="connsiteX74" fmla="*/ 716756 w 833437"/>
                  <a:gd name="connsiteY74" fmla="*/ 838200 h 933450"/>
                  <a:gd name="connsiteX75" fmla="*/ 726281 w 833437"/>
                  <a:gd name="connsiteY75" fmla="*/ 845344 h 933450"/>
                  <a:gd name="connsiteX76" fmla="*/ 733425 w 833437"/>
                  <a:gd name="connsiteY76" fmla="*/ 859631 h 933450"/>
                  <a:gd name="connsiteX77" fmla="*/ 750094 w 833437"/>
                  <a:gd name="connsiteY77" fmla="*/ 878681 h 933450"/>
                  <a:gd name="connsiteX78" fmla="*/ 754856 w 833437"/>
                  <a:gd name="connsiteY78" fmla="*/ 885825 h 933450"/>
                  <a:gd name="connsiteX79" fmla="*/ 762000 w 833437"/>
                  <a:gd name="connsiteY79" fmla="*/ 890587 h 933450"/>
                  <a:gd name="connsiteX80" fmla="*/ 771525 w 833437"/>
                  <a:gd name="connsiteY80" fmla="*/ 904875 h 933450"/>
                  <a:gd name="connsiteX81" fmla="*/ 785812 w 833437"/>
                  <a:gd name="connsiteY81" fmla="*/ 914400 h 933450"/>
                  <a:gd name="connsiteX82" fmla="*/ 797719 w 833437"/>
                  <a:gd name="connsiteY82" fmla="*/ 928687 h 933450"/>
                  <a:gd name="connsiteX83" fmla="*/ 804862 w 833437"/>
                  <a:gd name="connsiteY83" fmla="*/ 931069 h 933450"/>
                  <a:gd name="connsiteX84" fmla="*/ 833437 w 833437"/>
                  <a:gd name="connsiteY84" fmla="*/ 933450 h 93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833437" h="933450">
                    <a:moveTo>
                      <a:pt x="0" y="0"/>
                    </a:moveTo>
                    <a:cubicBezTo>
                      <a:pt x="26264" y="3283"/>
                      <a:pt x="20644" y="-3188"/>
                      <a:pt x="14287" y="9525"/>
                    </a:cubicBezTo>
                    <a:cubicBezTo>
                      <a:pt x="13164" y="11770"/>
                      <a:pt x="12700" y="14288"/>
                      <a:pt x="11906" y="16669"/>
                    </a:cubicBezTo>
                    <a:cubicBezTo>
                      <a:pt x="12700" y="22225"/>
                      <a:pt x="11777" y="28317"/>
                      <a:pt x="14287" y="33337"/>
                    </a:cubicBezTo>
                    <a:cubicBezTo>
                      <a:pt x="15410" y="35582"/>
                      <a:pt x="18981" y="35174"/>
                      <a:pt x="21431" y="35719"/>
                    </a:cubicBezTo>
                    <a:cubicBezTo>
                      <a:pt x="26144" y="36766"/>
                      <a:pt x="30956" y="37306"/>
                      <a:pt x="35719" y="38100"/>
                    </a:cubicBezTo>
                    <a:cubicBezTo>
                      <a:pt x="38650" y="73274"/>
                      <a:pt x="28637" y="63714"/>
                      <a:pt x="50006" y="69056"/>
                    </a:cubicBezTo>
                    <a:cubicBezTo>
                      <a:pt x="52441" y="69665"/>
                      <a:pt x="54769" y="70643"/>
                      <a:pt x="57150" y="71437"/>
                    </a:cubicBezTo>
                    <a:cubicBezTo>
                      <a:pt x="65575" y="84074"/>
                      <a:pt x="62338" y="85555"/>
                      <a:pt x="73819" y="88106"/>
                    </a:cubicBezTo>
                    <a:cubicBezTo>
                      <a:pt x="78532" y="89153"/>
                      <a:pt x="83344" y="89693"/>
                      <a:pt x="88106" y="90487"/>
                    </a:cubicBezTo>
                    <a:cubicBezTo>
                      <a:pt x="88900" y="92868"/>
                      <a:pt x="89942" y="95181"/>
                      <a:pt x="90487" y="97631"/>
                    </a:cubicBezTo>
                    <a:cubicBezTo>
                      <a:pt x="91534" y="102344"/>
                      <a:pt x="89689" y="108285"/>
                      <a:pt x="92869" y="111919"/>
                    </a:cubicBezTo>
                    <a:cubicBezTo>
                      <a:pt x="96175" y="115697"/>
                      <a:pt x="102394" y="115094"/>
                      <a:pt x="107156" y="116681"/>
                    </a:cubicBezTo>
                    <a:cubicBezTo>
                      <a:pt x="109537" y="117475"/>
                      <a:pt x="113109" y="111521"/>
                      <a:pt x="114300" y="119062"/>
                    </a:cubicBezTo>
                    <a:cubicBezTo>
                      <a:pt x="115491" y="126603"/>
                      <a:pt x="109934" y="154384"/>
                      <a:pt x="114300" y="161925"/>
                    </a:cubicBezTo>
                    <a:cubicBezTo>
                      <a:pt x="118666" y="169466"/>
                      <a:pt x="134144" y="163512"/>
                      <a:pt x="140494" y="164306"/>
                    </a:cubicBezTo>
                    <a:cubicBezTo>
                      <a:pt x="141288" y="167481"/>
                      <a:pt x="141288" y="179784"/>
                      <a:pt x="142875" y="183356"/>
                    </a:cubicBezTo>
                    <a:cubicBezTo>
                      <a:pt x="144463" y="186928"/>
                      <a:pt x="147549" y="185288"/>
                      <a:pt x="150019" y="185737"/>
                    </a:cubicBezTo>
                    <a:cubicBezTo>
                      <a:pt x="156315" y="186882"/>
                      <a:pt x="162719" y="187325"/>
                      <a:pt x="169069" y="188119"/>
                    </a:cubicBezTo>
                    <a:cubicBezTo>
                      <a:pt x="168275" y="190500"/>
                      <a:pt x="167232" y="192812"/>
                      <a:pt x="166687" y="195262"/>
                    </a:cubicBezTo>
                    <a:cubicBezTo>
                      <a:pt x="165639" y="199975"/>
                      <a:pt x="162979" y="204907"/>
                      <a:pt x="164306" y="209550"/>
                    </a:cubicBezTo>
                    <a:cubicBezTo>
                      <a:pt x="164996" y="211964"/>
                      <a:pt x="168980" y="211482"/>
                      <a:pt x="171450" y="211931"/>
                    </a:cubicBezTo>
                    <a:cubicBezTo>
                      <a:pt x="177746" y="213076"/>
                      <a:pt x="184150" y="213518"/>
                      <a:pt x="190500" y="214312"/>
                    </a:cubicBezTo>
                    <a:cubicBezTo>
                      <a:pt x="189706" y="219868"/>
                      <a:pt x="189123" y="225459"/>
                      <a:pt x="188119" y="230981"/>
                    </a:cubicBezTo>
                    <a:lnTo>
                      <a:pt x="188119" y="257175"/>
                    </a:lnTo>
                    <a:cubicBezTo>
                      <a:pt x="189517" y="258972"/>
                      <a:pt x="207964" y="263327"/>
                      <a:pt x="211931" y="264319"/>
                    </a:cubicBezTo>
                    <a:cubicBezTo>
                      <a:pt x="217291" y="280398"/>
                      <a:pt x="211107" y="260608"/>
                      <a:pt x="216694" y="285750"/>
                    </a:cubicBezTo>
                    <a:cubicBezTo>
                      <a:pt x="217239" y="288200"/>
                      <a:pt x="217300" y="291119"/>
                      <a:pt x="219075" y="292894"/>
                    </a:cubicBezTo>
                    <a:cubicBezTo>
                      <a:pt x="220850" y="294669"/>
                      <a:pt x="223758" y="294783"/>
                      <a:pt x="226219" y="295275"/>
                    </a:cubicBezTo>
                    <a:cubicBezTo>
                      <a:pt x="231722" y="296376"/>
                      <a:pt x="237331" y="296862"/>
                      <a:pt x="242887" y="297656"/>
                    </a:cubicBezTo>
                    <a:cubicBezTo>
                      <a:pt x="243681" y="310356"/>
                      <a:pt x="239315" y="324510"/>
                      <a:pt x="245269" y="335756"/>
                    </a:cubicBezTo>
                    <a:cubicBezTo>
                      <a:pt x="248263" y="341412"/>
                      <a:pt x="260038" y="333380"/>
                      <a:pt x="264319" y="338137"/>
                    </a:cubicBezTo>
                    <a:cubicBezTo>
                      <a:pt x="269127" y="343480"/>
                      <a:pt x="264031" y="352895"/>
                      <a:pt x="266700" y="359569"/>
                    </a:cubicBezTo>
                    <a:cubicBezTo>
                      <a:pt x="267632" y="361900"/>
                      <a:pt x="271430" y="361260"/>
                      <a:pt x="273844" y="361950"/>
                    </a:cubicBezTo>
                    <a:cubicBezTo>
                      <a:pt x="276991" y="362849"/>
                      <a:pt x="280194" y="363537"/>
                      <a:pt x="283369" y="364331"/>
                    </a:cubicBezTo>
                    <a:cubicBezTo>
                      <a:pt x="285431" y="380827"/>
                      <a:pt x="285014" y="381261"/>
                      <a:pt x="288131" y="395287"/>
                    </a:cubicBezTo>
                    <a:cubicBezTo>
                      <a:pt x="289368" y="400853"/>
                      <a:pt x="290304" y="407980"/>
                      <a:pt x="295275" y="411956"/>
                    </a:cubicBezTo>
                    <a:cubicBezTo>
                      <a:pt x="297714" y="413907"/>
                      <a:pt x="313735" y="416601"/>
                      <a:pt x="314325" y="416719"/>
                    </a:cubicBezTo>
                    <a:cubicBezTo>
                      <a:pt x="315119" y="419894"/>
                      <a:pt x="315807" y="423097"/>
                      <a:pt x="316706" y="426244"/>
                    </a:cubicBezTo>
                    <a:cubicBezTo>
                      <a:pt x="317395" y="428657"/>
                      <a:pt x="316757" y="432455"/>
                      <a:pt x="319087" y="433387"/>
                    </a:cubicBezTo>
                    <a:cubicBezTo>
                      <a:pt x="325761" y="436057"/>
                      <a:pt x="333375" y="434975"/>
                      <a:pt x="340519" y="435769"/>
                    </a:cubicBezTo>
                    <a:cubicBezTo>
                      <a:pt x="341313" y="443706"/>
                      <a:pt x="340377" y="452013"/>
                      <a:pt x="342900" y="459581"/>
                    </a:cubicBezTo>
                    <a:cubicBezTo>
                      <a:pt x="343805" y="462296"/>
                      <a:pt x="347245" y="463744"/>
                      <a:pt x="350044" y="464344"/>
                    </a:cubicBezTo>
                    <a:cubicBezTo>
                      <a:pt x="358616" y="466181"/>
                      <a:pt x="367506" y="465931"/>
                      <a:pt x="376237" y="466725"/>
                    </a:cubicBezTo>
                    <a:cubicBezTo>
                      <a:pt x="377031" y="472281"/>
                      <a:pt x="376339" y="478265"/>
                      <a:pt x="378619" y="483394"/>
                    </a:cubicBezTo>
                    <a:cubicBezTo>
                      <a:pt x="380225" y="487007"/>
                      <a:pt x="389736" y="489481"/>
                      <a:pt x="392906" y="490537"/>
                    </a:cubicBezTo>
                    <a:cubicBezTo>
                      <a:pt x="394494" y="492918"/>
                      <a:pt x="396507" y="495066"/>
                      <a:pt x="397669" y="497681"/>
                    </a:cubicBezTo>
                    <a:cubicBezTo>
                      <a:pt x="406533" y="517626"/>
                      <a:pt x="394859" y="510887"/>
                      <a:pt x="419100" y="514350"/>
                    </a:cubicBezTo>
                    <a:cubicBezTo>
                      <a:pt x="419894" y="523081"/>
                      <a:pt x="415868" y="533809"/>
                      <a:pt x="421481" y="540544"/>
                    </a:cubicBezTo>
                    <a:cubicBezTo>
                      <a:pt x="426082" y="546066"/>
                      <a:pt x="436848" y="539066"/>
                      <a:pt x="442912" y="542925"/>
                    </a:cubicBezTo>
                    <a:cubicBezTo>
                      <a:pt x="447147" y="545620"/>
                      <a:pt x="443498" y="554427"/>
                      <a:pt x="447675" y="557212"/>
                    </a:cubicBezTo>
                    <a:cubicBezTo>
                      <a:pt x="450056" y="558800"/>
                      <a:pt x="452204" y="560813"/>
                      <a:pt x="454819" y="561975"/>
                    </a:cubicBezTo>
                    <a:cubicBezTo>
                      <a:pt x="459406" y="564014"/>
                      <a:pt x="469106" y="566737"/>
                      <a:pt x="469106" y="566737"/>
                    </a:cubicBezTo>
                    <a:cubicBezTo>
                      <a:pt x="470805" y="571834"/>
                      <a:pt x="471904" y="577222"/>
                      <a:pt x="476250" y="581025"/>
                    </a:cubicBezTo>
                    <a:cubicBezTo>
                      <a:pt x="486328" y="589844"/>
                      <a:pt x="487869" y="589661"/>
                      <a:pt x="497681" y="592931"/>
                    </a:cubicBezTo>
                    <a:cubicBezTo>
                      <a:pt x="500062" y="595312"/>
                      <a:pt x="502023" y="598207"/>
                      <a:pt x="504825" y="600075"/>
                    </a:cubicBezTo>
                    <a:cubicBezTo>
                      <a:pt x="506914" y="601467"/>
                      <a:pt x="509724" y="601333"/>
                      <a:pt x="511969" y="602456"/>
                    </a:cubicBezTo>
                    <a:cubicBezTo>
                      <a:pt x="514529" y="603736"/>
                      <a:pt x="516731" y="605631"/>
                      <a:pt x="519112" y="607219"/>
                    </a:cubicBezTo>
                    <a:cubicBezTo>
                      <a:pt x="530225" y="623887"/>
                      <a:pt x="523875" y="618331"/>
                      <a:pt x="535781" y="626269"/>
                    </a:cubicBezTo>
                    <a:cubicBezTo>
                      <a:pt x="546894" y="642937"/>
                      <a:pt x="540544" y="637381"/>
                      <a:pt x="552450" y="645319"/>
                    </a:cubicBezTo>
                    <a:cubicBezTo>
                      <a:pt x="555625" y="650081"/>
                      <a:pt x="557928" y="655559"/>
                      <a:pt x="561975" y="659606"/>
                    </a:cubicBezTo>
                    <a:cubicBezTo>
                      <a:pt x="564356" y="661987"/>
                      <a:pt x="567051" y="664092"/>
                      <a:pt x="569119" y="666750"/>
                    </a:cubicBezTo>
                    <a:cubicBezTo>
                      <a:pt x="589061" y="692389"/>
                      <a:pt x="569567" y="671959"/>
                      <a:pt x="585787" y="688181"/>
                    </a:cubicBezTo>
                    <a:cubicBezTo>
                      <a:pt x="586581" y="690562"/>
                      <a:pt x="586777" y="693236"/>
                      <a:pt x="588169" y="695325"/>
                    </a:cubicBezTo>
                    <a:cubicBezTo>
                      <a:pt x="591838" y="700828"/>
                      <a:pt x="597182" y="703716"/>
                      <a:pt x="602456" y="707231"/>
                    </a:cubicBezTo>
                    <a:cubicBezTo>
                      <a:pt x="604044" y="709612"/>
                      <a:pt x="605387" y="712176"/>
                      <a:pt x="607219" y="714375"/>
                    </a:cubicBezTo>
                    <a:cubicBezTo>
                      <a:pt x="614215" y="722770"/>
                      <a:pt x="618689" y="724404"/>
                      <a:pt x="628650" y="731044"/>
                    </a:cubicBezTo>
                    <a:lnTo>
                      <a:pt x="635794" y="735806"/>
                    </a:lnTo>
                    <a:cubicBezTo>
                      <a:pt x="649441" y="756279"/>
                      <a:pt x="631269" y="732186"/>
                      <a:pt x="647700" y="745331"/>
                    </a:cubicBezTo>
                    <a:cubicBezTo>
                      <a:pt x="649935" y="747119"/>
                      <a:pt x="650438" y="750451"/>
                      <a:pt x="652462" y="752475"/>
                    </a:cubicBezTo>
                    <a:cubicBezTo>
                      <a:pt x="671194" y="771207"/>
                      <a:pt x="647244" y="740973"/>
                      <a:pt x="666750" y="764381"/>
                    </a:cubicBezTo>
                    <a:cubicBezTo>
                      <a:pt x="672811" y="771654"/>
                      <a:pt x="681434" y="777875"/>
                      <a:pt x="685800" y="781050"/>
                    </a:cubicBezTo>
                    <a:cubicBezTo>
                      <a:pt x="690166" y="784225"/>
                      <a:pt x="690563" y="782637"/>
                      <a:pt x="692944" y="783431"/>
                    </a:cubicBezTo>
                    <a:cubicBezTo>
                      <a:pt x="695325" y="792162"/>
                      <a:pt x="696118" y="824310"/>
                      <a:pt x="700087" y="833438"/>
                    </a:cubicBezTo>
                    <a:cubicBezTo>
                      <a:pt x="704056" y="842566"/>
                      <a:pt x="714375" y="837406"/>
                      <a:pt x="716756" y="838200"/>
                    </a:cubicBezTo>
                    <a:cubicBezTo>
                      <a:pt x="719931" y="840581"/>
                      <a:pt x="723475" y="842538"/>
                      <a:pt x="726281" y="845344"/>
                    </a:cubicBezTo>
                    <a:cubicBezTo>
                      <a:pt x="734212" y="853274"/>
                      <a:pt x="728582" y="850913"/>
                      <a:pt x="733425" y="859631"/>
                    </a:cubicBezTo>
                    <a:cubicBezTo>
                      <a:pt x="741596" y="874340"/>
                      <a:pt x="739658" y="871725"/>
                      <a:pt x="750094" y="878681"/>
                    </a:cubicBezTo>
                    <a:cubicBezTo>
                      <a:pt x="751681" y="881062"/>
                      <a:pt x="752832" y="883801"/>
                      <a:pt x="754856" y="885825"/>
                    </a:cubicBezTo>
                    <a:cubicBezTo>
                      <a:pt x="756880" y="887849"/>
                      <a:pt x="760115" y="888433"/>
                      <a:pt x="762000" y="890587"/>
                    </a:cubicBezTo>
                    <a:cubicBezTo>
                      <a:pt x="765769" y="894895"/>
                      <a:pt x="766762" y="901700"/>
                      <a:pt x="771525" y="904875"/>
                    </a:cubicBezTo>
                    <a:lnTo>
                      <a:pt x="785812" y="914400"/>
                    </a:lnTo>
                    <a:cubicBezTo>
                      <a:pt x="789327" y="919673"/>
                      <a:pt x="792217" y="925019"/>
                      <a:pt x="797719" y="928687"/>
                    </a:cubicBezTo>
                    <a:cubicBezTo>
                      <a:pt x="799807" y="930079"/>
                      <a:pt x="802449" y="930379"/>
                      <a:pt x="804862" y="931069"/>
                    </a:cubicBezTo>
                    <a:lnTo>
                      <a:pt x="833437" y="933450"/>
                    </a:lnTo>
                  </a:path>
                </a:pathLst>
              </a:custGeom>
              <a:noFill/>
              <a:ln w="254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dirty="0" smtClean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 bwMode="auto">
              <a:xfrm>
                <a:off x="3319464" y="3399447"/>
                <a:ext cx="4479132" cy="1444015"/>
              </a:xfrm>
              <a:custGeom>
                <a:avLst/>
                <a:gdLst>
                  <a:gd name="connsiteX0" fmla="*/ 0 w 1454943"/>
                  <a:gd name="connsiteY0" fmla="*/ 978 h 905856"/>
                  <a:gd name="connsiteX1" fmla="*/ 21431 w 1454943"/>
                  <a:gd name="connsiteY1" fmla="*/ 3359 h 905856"/>
                  <a:gd name="connsiteX2" fmla="*/ 42862 w 1454943"/>
                  <a:gd name="connsiteY2" fmla="*/ 48603 h 905856"/>
                  <a:gd name="connsiteX3" fmla="*/ 54768 w 1454943"/>
                  <a:gd name="connsiteY3" fmla="*/ 67653 h 905856"/>
                  <a:gd name="connsiteX4" fmla="*/ 95250 w 1454943"/>
                  <a:gd name="connsiteY4" fmla="*/ 70034 h 905856"/>
                  <a:gd name="connsiteX5" fmla="*/ 100012 w 1454943"/>
                  <a:gd name="connsiteY5" fmla="*/ 77178 h 905856"/>
                  <a:gd name="connsiteX6" fmla="*/ 102393 w 1454943"/>
                  <a:gd name="connsiteY6" fmla="*/ 89084 h 905856"/>
                  <a:gd name="connsiteX7" fmla="*/ 109537 w 1454943"/>
                  <a:gd name="connsiteY7" fmla="*/ 91466 h 905856"/>
                  <a:gd name="connsiteX8" fmla="*/ 119062 w 1454943"/>
                  <a:gd name="connsiteY8" fmla="*/ 93847 h 905856"/>
                  <a:gd name="connsiteX9" fmla="*/ 126206 w 1454943"/>
                  <a:gd name="connsiteY9" fmla="*/ 115278 h 905856"/>
                  <a:gd name="connsiteX10" fmla="*/ 128587 w 1454943"/>
                  <a:gd name="connsiteY10" fmla="*/ 122422 h 905856"/>
                  <a:gd name="connsiteX11" fmla="*/ 135731 w 1454943"/>
                  <a:gd name="connsiteY11" fmla="*/ 127184 h 905856"/>
                  <a:gd name="connsiteX12" fmla="*/ 150018 w 1454943"/>
                  <a:gd name="connsiteY12" fmla="*/ 127184 h 905856"/>
                  <a:gd name="connsiteX13" fmla="*/ 154781 w 1454943"/>
                  <a:gd name="connsiteY13" fmla="*/ 141472 h 905856"/>
                  <a:gd name="connsiteX14" fmla="*/ 164306 w 1454943"/>
                  <a:gd name="connsiteY14" fmla="*/ 143853 h 905856"/>
                  <a:gd name="connsiteX15" fmla="*/ 185737 w 1454943"/>
                  <a:gd name="connsiteY15" fmla="*/ 148616 h 905856"/>
                  <a:gd name="connsiteX16" fmla="*/ 192881 w 1454943"/>
                  <a:gd name="connsiteY16" fmla="*/ 150997 h 905856"/>
                  <a:gd name="connsiteX17" fmla="*/ 197643 w 1454943"/>
                  <a:gd name="connsiteY17" fmla="*/ 158141 h 905856"/>
                  <a:gd name="connsiteX18" fmla="*/ 200025 w 1454943"/>
                  <a:gd name="connsiteY18" fmla="*/ 165284 h 905856"/>
                  <a:gd name="connsiteX19" fmla="*/ 207168 w 1454943"/>
                  <a:gd name="connsiteY19" fmla="*/ 167666 h 905856"/>
                  <a:gd name="connsiteX20" fmla="*/ 221456 w 1454943"/>
                  <a:gd name="connsiteY20" fmla="*/ 177191 h 905856"/>
                  <a:gd name="connsiteX21" fmla="*/ 238125 w 1454943"/>
                  <a:gd name="connsiteY21" fmla="*/ 193859 h 905856"/>
                  <a:gd name="connsiteX22" fmla="*/ 252412 w 1454943"/>
                  <a:gd name="connsiteY22" fmla="*/ 203384 h 905856"/>
                  <a:gd name="connsiteX23" fmla="*/ 259556 w 1454943"/>
                  <a:gd name="connsiteY23" fmla="*/ 210528 h 905856"/>
                  <a:gd name="connsiteX24" fmla="*/ 269081 w 1454943"/>
                  <a:gd name="connsiteY24" fmla="*/ 215291 h 905856"/>
                  <a:gd name="connsiteX25" fmla="*/ 276225 w 1454943"/>
                  <a:gd name="connsiteY25" fmla="*/ 220053 h 905856"/>
                  <a:gd name="connsiteX26" fmla="*/ 283368 w 1454943"/>
                  <a:gd name="connsiteY26" fmla="*/ 234341 h 905856"/>
                  <a:gd name="connsiteX27" fmla="*/ 285750 w 1454943"/>
                  <a:gd name="connsiteY27" fmla="*/ 241484 h 905856"/>
                  <a:gd name="connsiteX28" fmla="*/ 292893 w 1454943"/>
                  <a:gd name="connsiteY28" fmla="*/ 243866 h 905856"/>
                  <a:gd name="connsiteX29" fmla="*/ 302418 w 1454943"/>
                  <a:gd name="connsiteY29" fmla="*/ 248628 h 905856"/>
                  <a:gd name="connsiteX30" fmla="*/ 326231 w 1454943"/>
                  <a:gd name="connsiteY30" fmla="*/ 253391 h 905856"/>
                  <a:gd name="connsiteX31" fmla="*/ 330993 w 1454943"/>
                  <a:gd name="connsiteY31" fmla="*/ 262916 h 905856"/>
                  <a:gd name="connsiteX32" fmla="*/ 345281 w 1454943"/>
                  <a:gd name="connsiteY32" fmla="*/ 270059 h 905856"/>
                  <a:gd name="connsiteX33" fmla="*/ 357187 w 1454943"/>
                  <a:gd name="connsiteY33" fmla="*/ 284347 h 905856"/>
                  <a:gd name="connsiteX34" fmla="*/ 364331 w 1454943"/>
                  <a:gd name="connsiteY34" fmla="*/ 291491 h 905856"/>
                  <a:gd name="connsiteX35" fmla="*/ 369093 w 1454943"/>
                  <a:gd name="connsiteY35" fmla="*/ 298634 h 905856"/>
                  <a:gd name="connsiteX36" fmla="*/ 376237 w 1454943"/>
                  <a:gd name="connsiteY36" fmla="*/ 305778 h 905856"/>
                  <a:gd name="connsiteX37" fmla="*/ 388143 w 1454943"/>
                  <a:gd name="connsiteY37" fmla="*/ 320066 h 905856"/>
                  <a:gd name="connsiteX38" fmla="*/ 395287 w 1454943"/>
                  <a:gd name="connsiteY38" fmla="*/ 324828 h 905856"/>
                  <a:gd name="connsiteX39" fmla="*/ 435768 w 1454943"/>
                  <a:gd name="connsiteY39" fmla="*/ 327209 h 905856"/>
                  <a:gd name="connsiteX40" fmla="*/ 445293 w 1454943"/>
                  <a:gd name="connsiteY40" fmla="*/ 343878 h 905856"/>
                  <a:gd name="connsiteX41" fmla="*/ 452437 w 1454943"/>
                  <a:gd name="connsiteY41" fmla="*/ 348641 h 905856"/>
                  <a:gd name="connsiteX42" fmla="*/ 473868 w 1454943"/>
                  <a:gd name="connsiteY42" fmla="*/ 351022 h 905856"/>
                  <a:gd name="connsiteX43" fmla="*/ 478631 w 1454943"/>
                  <a:gd name="connsiteY43" fmla="*/ 365309 h 905856"/>
                  <a:gd name="connsiteX44" fmla="*/ 483393 w 1454943"/>
                  <a:gd name="connsiteY44" fmla="*/ 372453 h 905856"/>
                  <a:gd name="connsiteX45" fmla="*/ 488156 w 1454943"/>
                  <a:gd name="connsiteY45" fmla="*/ 386741 h 905856"/>
                  <a:gd name="connsiteX46" fmla="*/ 497681 w 1454943"/>
                  <a:gd name="connsiteY46" fmla="*/ 398647 h 905856"/>
                  <a:gd name="connsiteX47" fmla="*/ 531018 w 1454943"/>
                  <a:gd name="connsiteY47" fmla="*/ 401028 h 905856"/>
                  <a:gd name="connsiteX48" fmla="*/ 538162 w 1454943"/>
                  <a:gd name="connsiteY48" fmla="*/ 415316 h 905856"/>
                  <a:gd name="connsiteX49" fmla="*/ 542925 w 1454943"/>
                  <a:gd name="connsiteY49" fmla="*/ 422459 h 905856"/>
                  <a:gd name="connsiteX50" fmla="*/ 569118 w 1454943"/>
                  <a:gd name="connsiteY50" fmla="*/ 424841 h 905856"/>
                  <a:gd name="connsiteX51" fmla="*/ 571500 w 1454943"/>
                  <a:gd name="connsiteY51" fmla="*/ 436747 h 905856"/>
                  <a:gd name="connsiteX52" fmla="*/ 573881 w 1454943"/>
                  <a:gd name="connsiteY52" fmla="*/ 446272 h 905856"/>
                  <a:gd name="connsiteX53" fmla="*/ 581025 w 1454943"/>
                  <a:gd name="connsiteY53" fmla="*/ 448653 h 905856"/>
                  <a:gd name="connsiteX54" fmla="*/ 602456 w 1454943"/>
                  <a:gd name="connsiteY54" fmla="*/ 451034 h 905856"/>
                  <a:gd name="connsiteX55" fmla="*/ 614362 w 1454943"/>
                  <a:gd name="connsiteY55" fmla="*/ 470084 h 905856"/>
                  <a:gd name="connsiteX56" fmla="*/ 623887 w 1454943"/>
                  <a:gd name="connsiteY56" fmla="*/ 472466 h 905856"/>
                  <a:gd name="connsiteX57" fmla="*/ 631031 w 1454943"/>
                  <a:gd name="connsiteY57" fmla="*/ 496278 h 905856"/>
                  <a:gd name="connsiteX58" fmla="*/ 633412 w 1454943"/>
                  <a:gd name="connsiteY58" fmla="*/ 508184 h 905856"/>
                  <a:gd name="connsiteX59" fmla="*/ 650081 w 1454943"/>
                  <a:gd name="connsiteY59" fmla="*/ 515328 h 905856"/>
                  <a:gd name="connsiteX60" fmla="*/ 695325 w 1454943"/>
                  <a:gd name="connsiteY60" fmla="*/ 520091 h 905856"/>
                  <a:gd name="connsiteX61" fmla="*/ 702468 w 1454943"/>
                  <a:gd name="connsiteY61" fmla="*/ 534378 h 905856"/>
                  <a:gd name="connsiteX62" fmla="*/ 707231 w 1454943"/>
                  <a:gd name="connsiteY62" fmla="*/ 541522 h 905856"/>
                  <a:gd name="connsiteX63" fmla="*/ 709612 w 1454943"/>
                  <a:gd name="connsiteY63" fmla="*/ 551047 h 905856"/>
                  <a:gd name="connsiteX64" fmla="*/ 716756 w 1454943"/>
                  <a:gd name="connsiteY64" fmla="*/ 553428 h 905856"/>
                  <a:gd name="connsiteX65" fmla="*/ 742950 w 1454943"/>
                  <a:gd name="connsiteY65" fmla="*/ 555809 h 905856"/>
                  <a:gd name="connsiteX66" fmla="*/ 745331 w 1454943"/>
                  <a:gd name="connsiteY66" fmla="*/ 562953 h 905856"/>
                  <a:gd name="connsiteX67" fmla="*/ 752475 w 1454943"/>
                  <a:gd name="connsiteY67" fmla="*/ 565334 h 905856"/>
                  <a:gd name="connsiteX68" fmla="*/ 809625 w 1454943"/>
                  <a:gd name="connsiteY68" fmla="*/ 570097 h 905856"/>
                  <a:gd name="connsiteX69" fmla="*/ 819150 w 1454943"/>
                  <a:gd name="connsiteY69" fmla="*/ 577241 h 905856"/>
                  <a:gd name="connsiteX70" fmla="*/ 823912 w 1454943"/>
                  <a:gd name="connsiteY70" fmla="*/ 591528 h 905856"/>
                  <a:gd name="connsiteX71" fmla="*/ 833437 w 1454943"/>
                  <a:gd name="connsiteY71" fmla="*/ 603434 h 905856"/>
                  <a:gd name="connsiteX72" fmla="*/ 862012 w 1454943"/>
                  <a:gd name="connsiteY72" fmla="*/ 605816 h 905856"/>
                  <a:gd name="connsiteX73" fmla="*/ 864393 w 1454943"/>
                  <a:gd name="connsiteY73" fmla="*/ 612959 h 905856"/>
                  <a:gd name="connsiteX74" fmla="*/ 888206 w 1454943"/>
                  <a:gd name="connsiteY74" fmla="*/ 620103 h 905856"/>
                  <a:gd name="connsiteX75" fmla="*/ 890587 w 1454943"/>
                  <a:gd name="connsiteY75" fmla="*/ 634391 h 905856"/>
                  <a:gd name="connsiteX76" fmla="*/ 892968 w 1454943"/>
                  <a:gd name="connsiteY76" fmla="*/ 641534 h 905856"/>
                  <a:gd name="connsiteX77" fmla="*/ 900112 w 1454943"/>
                  <a:gd name="connsiteY77" fmla="*/ 643916 h 905856"/>
                  <a:gd name="connsiteX78" fmla="*/ 923925 w 1454943"/>
                  <a:gd name="connsiteY78" fmla="*/ 648678 h 905856"/>
                  <a:gd name="connsiteX79" fmla="*/ 935831 w 1454943"/>
                  <a:gd name="connsiteY79" fmla="*/ 651059 h 905856"/>
                  <a:gd name="connsiteX80" fmla="*/ 938212 w 1454943"/>
                  <a:gd name="connsiteY80" fmla="*/ 658203 h 905856"/>
                  <a:gd name="connsiteX81" fmla="*/ 945356 w 1454943"/>
                  <a:gd name="connsiteY81" fmla="*/ 662966 h 905856"/>
                  <a:gd name="connsiteX82" fmla="*/ 995362 w 1454943"/>
                  <a:gd name="connsiteY82" fmla="*/ 665347 h 905856"/>
                  <a:gd name="connsiteX83" fmla="*/ 1000125 w 1454943"/>
                  <a:gd name="connsiteY83" fmla="*/ 672491 h 905856"/>
                  <a:gd name="connsiteX84" fmla="*/ 1004887 w 1454943"/>
                  <a:gd name="connsiteY84" fmla="*/ 686778 h 905856"/>
                  <a:gd name="connsiteX85" fmla="*/ 1016793 w 1454943"/>
                  <a:gd name="connsiteY85" fmla="*/ 691541 h 905856"/>
                  <a:gd name="connsiteX86" fmla="*/ 1028700 w 1454943"/>
                  <a:gd name="connsiteY86" fmla="*/ 693922 h 905856"/>
                  <a:gd name="connsiteX87" fmla="*/ 1035843 w 1454943"/>
                  <a:gd name="connsiteY87" fmla="*/ 696303 h 905856"/>
                  <a:gd name="connsiteX88" fmla="*/ 1059656 w 1454943"/>
                  <a:gd name="connsiteY88" fmla="*/ 720116 h 905856"/>
                  <a:gd name="connsiteX89" fmla="*/ 1083468 w 1454943"/>
                  <a:gd name="connsiteY89" fmla="*/ 722497 h 905856"/>
                  <a:gd name="connsiteX90" fmla="*/ 1088231 w 1454943"/>
                  <a:gd name="connsiteY90" fmla="*/ 729641 h 905856"/>
                  <a:gd name="connsiteX91" fmla="*/ 1095375 w 1454943"/>
                  <a:gd name="connsiteY91" fmla="*/ 734403 h 905856"/>
                  <a:gd name="connsiteX92" fmla="*/ 1102518 w 1454943"/>
                  <a:gd name="connsiteY92" fmla="*/ 748691 h 905856"/>
                  <a:gd name="connsiteX93" fmla="*/ 1131093 w 1454943"/>
                  <a:gd name="connsiteY93" fmla="*/ 751072 h 905856"/>
                  <a:gd name="connsiteX94" fmla="*/ 1143000 w 1454943"/>
                  <a:gd name="connsiteY94" fmla="*/ 753453 h 905856"/>
                  <a:gd name="connsiteX95" fmla="*/ 1157287 w 1454943"/>
                  <a:gd name="connsiteY95" fmla="*/ 755834 h 905856"/>
                  <a:gd name="connsiteX96" fmla="*/ 1169193 w 1454943"/>
                  <a:gd name="connsiteY96" fmla="*/ 777266 h 905856"/>
                  <a:gd name="connsiteX97" fmla="*/ 1176337 w 1454943"/>
                  <a:gd name="connsiteY97" fmla="*/ 784409 h 905856"/>
                  <a:gd name="connsiteX98" fmla="*/ 1183481 w 1454943"/>
                  <a:gd name="connsiteY98" fmla="*/ 789172 h 905856"/>
                  <a:gd name="connsiteX99" fmla="*/ 1223962 w 1454943"/>
                  <a:gd name="connsiteY99" fmla="*/ 791553 h 905856"/>
                  <a:gd name="connsiteX100" fmla="*/ 1245393 w 1454943"/>
                  <a:gd name="connsiteY100" fmla="*/ 793934 h 905856"/>
                  <a:gd name="connsiteX101" fmla="*/ 1250156 w 1454943"/>
                  <a:gd name="connsiteY101" fmla="*/ 803459 h 905856"/>
                  <a:gd name="connsiteX102" fmla="*/ 1254918 w 1454943"/>
                  <a:gd name="connsiteY102" fmla="*/ 810603 h 905856"/>
                  <a:gd name="connsiteX103" fmla="*/ 1257300 w 1454943"/>
                  <a:gd name="connsiteY103" fmla="*/ 817747 h 905856"/>
                  <a:gd name="connsiteX104" fmla="*/ 1266825 w 1454943"/>
                  <a:gd name="connsiteY104" fmla="*/ 820128 h 905856"/>
                  <a:gd name="connsiteX105" fmla="*/ 1312068 w 1454943"/>
                  <a:gd name="connsiteY105" fmla="*/ 824891 h 905856"/>
                  <a:gd name="connsiteX106" fmla="*/ 1326356 w 1454943"/>
                  <a:gd name="connsiteY106" fmla="*/ 829653 h 905856"/>
                  <a:gd name="connsiteX107" fmla="*/ 1331118 w 1454943"/>
                  <a:gd name="connsiteY107" fmla="*/ 836797 h 905856"/>
                  <a:gd name="connsiteX108" fmla="*/ 1338262 w 1454943"/>
                  <a:gd name="connsiteY108" fmla="*/ 841559 h 905856"/>
                  <a:gd name="connsiteX109" fmla="*/ 1359693 w 1454943"/>
                  <a:gd name="connsiteY109" fmla="*/ 848703 h 905856"/>
                  <a:gd name="connsiteX110" fmla="*/ 1366837 w 1454943"/>
                  <a:gd name="connsiteY110" fmla="*/ 851084 h 905856"/>
                  <a:gd name="connsiteX111" fmla="*/ 1376362 w 1454943"/>
                  <a:gd name="connsiteY111" fmla="*/ 865372 h 905856"/>
                  <a:gd name="connsiteX112" fmla="*/ 1390650 w 1454943"/>
                  <a:gd name="connsiteY112" fmla="*/ 870134 h 905856"/>
                  <a:gd name="connsiteX113" fmla="*/ 1421606 w 1454943"/>
                  <a:gd name="connsiteY113" fmla="*/ 874897 h 905856"/>
                  <a:gd name="connsiteX114" fmla="*/ 1431131 w 1454943"/>
                  <a:gd name="connsiteY114" fmla="*/ 896328 h 905856"/>
                  <a:gd name="connsiteX115" fmla="*/ 1440656 w 1454943"/>
                  <a:gd name="connsiteY115" fmla="*/ 898709 h 905856"/>
                  <a:gd name="connsiteX116" fmla="*/ 1454943 w 1454943"/>
                  <a:gd name="connsiteY116" fmla="*/ 903472 h 905856"/>
                  <a:gd name="connsiteX117" fmla="*/ 1447800 w 1454943"/>
                  <a:gd name="connsiteY117" fmla="*/ 905853 h 905856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4176713 w 4176713"/>
                  <a:gd name="connsiteY117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4176713 w 4176713"/>
                  <a:gd name="connsiteY117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4176713 w 4176713"/>
                  <a:gd name="connsiteY118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4176713 w 4176713"/>
                  <a:gd name="connsiteY119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4176713 w 4176713"/>
                  <a:gd name="connsiteY120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4176713 w 4176713"/>
                  <a:gd name="connsiteY121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4176713 w 4176713"/>
                  <a:gd name="connsiteY122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57350 w 4176713"/>
                  <a:gd name="connsiteY122" fmla="*/ 965384 h 1434490"/>
                  <a:gd name="connsiteX123" fmla="*/ 4176713 w 4176713"/>
                  <a:gd name="connsiteY123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57350 w 4176713"/>
                  <a:gd name="connsiteY122" fmla="*/ 965384 h 1434490"/>
                  <a:gd name="connsiteX123" fmla="*/ 1683543 w 4176713"/>
                  <a:gd name="connsiteY123" fmla="*/ 989197 h 1434490"/>
                  <a:gd name="connsiteX124" fmla="*/ 4176713 w 4176713"/>
                  <a:gd name="connsiteY124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4176713 w 4176713"/>
                  <a:gd name="connsiteY124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4176713 w 4176713"/>
                  <a:gd name="connsiteY125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4176713 w 4176713"/>
                  <a:gd name="connsiteY126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4176713 w 4176713"/>
                  <a:gd name="connsiteY127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4176713 w 4176713"/>
                  <a:gd name="connsiteY128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4441 h 1434490"/>
                  <a:gd name="connsiteX129" fmla="*/ 4176713 w 4176713"/>
                  <a:gd name="connsiteY129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4176713 w 4176713"/>
                  <a:gd name="connsiteY129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4176713 w 4176713"/>
                  <a:gd name="connsiteY130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4176713 w 4176713"/>
                  <a:gd name="connsiteY131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4176713 w 4176713"/>
                  <a:gd name="connsiteY132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4176713 w 4176713"/>
                  <a:gd name="connsiteY133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4176713 w 4176713"/>
                  <a:gd name="connsiteY134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14562 w 4176713"/>
                  <a:gd name="connsiteY134" fmla="*/ 1117784 h 1434490"/>
                  <a:gd name="connsiteX135" fmla="*/ 4176713 w 4176713"/>
                  <a:gd name="connsiteY135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4176713 w 4176713"/>
                  <a:gd name="connsiteY135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4176713 w 4176713"/>
                  <a:gd name="connsiteY136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4176713 w 4176713"/>
                  <a:gd name="connsiteY137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4176713 w 4176713"/>
                  <a:gd name="connsiteY138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4176713 w 4176713"/>
                  <a:gd name="connsiteY139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4176713 w 4176713"/>
                  <a:gd name="connsiteY140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4176713 w 4176713"/>
                  <a:gd name="connsiteY141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4176713 w 4176713"/>
                  <a:gd name="connsiteY142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4176713 w 4176713"/>
                  <a:gd name="connsiteY143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4176713 w 4176713"/>
                  <a:gd name="connsiteY144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81287 w 4176713"/>
                  <a:gd name="connsiteY144" fmla="*/ 1248753 h 1434490"/>
                  <a:gd name="connsiteX145" fmla="*/ 4176713 w 4176713"/>
                  <a:gd name="connsiteY145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93193 w 4176713"/>
                  <a:gd name="connsiteY144" fmla="*/ 1246372 h 1434490"/>
                  <a:gd name="connsiteX145" fmla="*/ 4176713 w 4176713"/>
                  <a:gd name="connsiteY145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93193 w 4176713"/>
                  <a:gd name="connsiteY144" fmla="*/ 1246372 h 1434490"/>
                  <a:gd name="connsiteX145" fmla="*/ 2700337 w 4176713"/>
                  <a:gd name="connsiteY145" fmla="*/ 1293997 h 1434490"/>
                  <a:gd name="connsiteX146" fmla="*/ 4176713 w 4176713"/>
                  <a:gd name="connsiteY146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93193 w 4176713"/>
                  <a:gd name="connsiteY144" fmla="*/ 1246372 h 1434490"/>
                  <a:gd name="connsiteX145" fmla="*/ 2700337 w 4176713"/>
                  <a:gd name="connsiteY145" fmla="*/ 1293997 h 1434490"/>
                  <a:gd name="connsiteX146" fmla="*/ 3098006 w 4176713"/>
                  <a:gd name="connsiteY146" fmla="*/ 1291616 h 1434490"/>
                  <a:gd name="connsiteX147" fmla="*/ 4176713 w 4176713"/>
                  <a:gd name="connsiteY147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93193 w 4176713"/>
                  <a:gd name="connsiteY144" fmla="*/ 1246372 h 1434490"/>
                  <a:gd name="connsiteX145" fmla="*/ 2700337 w 4176713"/>
                  <a:gd name="connsiteY145" fmla="*/ 1293997 h 1434490"/>
                  <a:gd name="connsiteX146" fmla="*/ 3098006 w 4176713"/>
                  <a:gd name="connsiteY146" fmla="*/ 1291616 h 1434490"/>
                  <a:gd name="connsiteX147" fmla="*/ 3102768 w 4176713"/>
                  <a:gd name="connsiteY147" fmla="*/ 1320191 h 1434490"/>
                  <a:gd name="connsiteX148" fmla="*/ 4176713 w 4176713"/>
                  <a:gd name="connsiteY148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93193 w 4176713"/>
                  <a:gd name="connsiteY144" fmla="*/ 1246372 h 1434490"/>
                  <a:gd name="connsiteX145" fmla="*/ 2700337 w 4176713"/>
                  <a:gd name="connsiteY145" fmla="*/ 1293997 h 1434490"/>
                  <a:gd name="connsiteX146" fmla="*/ 3098006 w 4176713"/>
                  <a:gd name="connsiteY146" fmla="*/ 1291616 h 1434490"/>
                  <a:gd name="connsiteX147" fmla="*/ 3102768 w 4176713"/>
                  <a:gd name="connsiteY147" fmla="*/ 1320191 h 1434490"/>
                  <a:gd name="connsiteX148" fmla="*/ 3355181 w 4176713"/>
                  <a:gd name="connsiteY148" fmla="*/ 1320191 h 1434490"/>
                  <a:gd name="connsiteX149" fmla="*/ 4176713 w 4176713"/>
                  <a:gd name="connsiteY149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93193 w 4176713"/>
                  <a:gd name="connsiteY144" fmla="*/ 1246372 h 1434490"/>
                  <a:gd name="connsiteX145" fmla="*/ 2700337 w 4176713"/>
                  <a:gd name="connsiteY145" fmla="*/ 1293997 h 1434490"/>
                  <a:gd name="connsiteX146" fmla="*/ 3098006 w 4176713"/>
                  <a:gd name="connsiteY146" fmla="*/ 1291616 h 1434490"/>
                  <a:gd name="connsiteX147" fmla="*/ 3102768 w 4176713"/>
                  <a:gd name="connsiteY147" fmla="*/ 1320191 h 1434490"/>
                  <a:gd name="connsiteX148" fmla="*/ 3355181 w 4176713"/>
                  <a:gd name="connsiteY148" fmla="*/ 1320191 h 1434490"/>
                  <a:gd name="connsiteX149" fmla="*/ 3359943 w 4176713"/>
                  <a:gd name="connsiteY149" fmla="*/ 1363053 h 1434490"/>
                  <a:gd name="connsiteX150" fmla="*/ 4176713 w 4176713"/>
                  <a:gd name="connsiteY150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93193 w 4176713"/>
                  <a:gd name="connsiteY144" fmla="*/ 1246372 h 1434490"/>
                  <a:gd name="connsiteX145" fmla="*/ 2700337 w 4176713"/>
                  <a:gd name="connsiteY145" fmla="*/ 1293997 h 1434490"/>
                  <a:gd name="connsiteX146" fmla="*/ 3098006 w 4176713"/>
                  <a:gd name="connsiteY146" fmla="*/ 1291616 h 1434490"/>
                  <a:gd name="connsiteX147" fmla="*/ 3102768 w 4176713"/>
                  <a:gd name="connsiteY147" fmla="*/ 1320191 h 1434490"/>
                  <a:gd name="connsiteX148" fmla="*/ 3355181 w 4176713"/>
                  <a:gd name="connsiteY148" fmla="*/ 1320191 h 1434490"/>
                  <a:gd name="connsiteX149" fmla="*/ 3359943 w 4176713"/>
                  <a:gd name="connsiteY149" fmla="*/ 1363053 h 1434490"/>
                  <a:gd name="connsiteX150" fmla="*/ 3429000 w 4176713"/>
                  <a:gd name="connsiteY150" fmla="*/ 1355909 h 1434490"/>
                  <a:gd name="connsiteX151" fmla="*/ 4176713 w 4176713"/>
                  <a:gd name="connsiteY151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93193 w 4176713"/>
                  <a:gd name="connsiteY144" fmla="*/ 1246372 h 1434490"/>
                  <a:gd name="connsiteX145" fmla="*/ 2700337 w 4176713"/>
                  <a:gd name="connsiteY145" fmla="*/ 1293997 h 1434490"/>
                  <a:gd name="connsiteX146" fmla="*/ 3098006 w 4176713"/>
                  <a:gd name="connsiteY146" fmla="*/ 1291616 h 1434490"/>
                  <a:gd name="connsiteX147" fmla="*/ 3102768 w 4176713"/>
                  <a:gd name="connsiteY147" fmla="*/ 1320191 h 1434490"/>
                  <a:gd name="connsiteX148" fmla="*/ 3355181 w 4176713"/>
                  <a:gd name="connsiteY148" fmla="*/ 1320191 h 1434490"/>
                  <a:gd name="connsiteX149" fmla="*/ 3359943 w 4176713"/>
                  <a:gd name="connsiteY149" fmla="*/ 1363053 h 1434490"/>
                  <a:gd name="connsiteX150" fmla="*/ 3429000 w 4176713"/>
                  <a:gd name="connsiteY150" fmla="*/ 1355909 h 1434490"/>
                  <a:gd name="connsiteX151" fmla="*/ 3433762 w 4176713"/>
                  <a:gd name="connsiteY151" fmla="*/ 1396391 h 1434490"/>
                  <a:gd name="connsiteX152" fmla="*/ 4176713 w 4176713"/>
                  <a:gd name="connsiteY152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93193 w 4176713"/>
                  <a:gd name="connsiteY144" fmla="*/ 1246372 h 1434490"/>
                  <a:gd name="connsiteX145" fmla="*/ 2700337 w 4176713"/>
                  <a:gd name="connsiteY145" fmla="*/ 1293997 h 1434490"/>
                  <a:gd name="connsiteX146" fmla="*/ 3098006 w 4176713"/>
                  <a:gd name="connsiteY146" fmla="*/ 1291616 h 1434490"/>
                  <a:gd name="connsiteX147" fmla="*/ 3102768 w 4176713"/>
                  <a:gd name="connsiteY147" fmla="*/ 1320191 h 1434490"/>
                  <a:gd name="connsiteX148" fmla="*/ 3355181 w 4176713"/>
                  <a:gd name="connsiteY148" fmla="*/ 1320191 h 1434490"/>
                  <a:gd name="connsiteX149" fmla="*/ 3359943 w 4176713"/>
                  <a:gd name="connsiteY149" fmla="*/ 1363053 h 1434490"/>
                  <a:gd name="connsiteX150" fmla="*/ 3429000 w 4176713"/>
                  <a:gd name="connsiteY150" fmla="*/ 1355909 h 1434490"/>
                  <a:gd name="connsiteX151" fmla="*/ 3433762 w 4176713"/>
                  <a:gd name="connsiteY151" fmla="*/ 1396391 h 1434490"/>
                  <a:gd name="connsiteX152" fmla="*/ 3538537 w 4176713"/>
                  <a:gd name="connsiteY152" fmla="*/ 1391628 h 1434490"/>
                  <a:gd name="connsiteX153" fmla="*/ 4176713 w 4176713"/>
                  <a:gd name="connsiteY153" fmla="*/ 1434490 h 1434490"/>
                  <a:gd name="connsiteX0" fmla="*/ 0 w 4176713"/>
                  <a:gd name="connsiteY0" fmla="*/ 978 h 1436872"/>
                  <a:gd name="connsiteX1" fmla="*/ 21431 w 4176713"/>
                  <a:gd name="connsiteY1" fmla="*/ 3359 h 1436872"/>
                  <a:gd name="connsiteX2" fmla="*/ 42862 w 4176713"/>
                  <a:gd name="connsiteY2" fmla="*/ 48603 h 1436872"/>
                  <a:gd name="connsiteX3" fmla="*/ 54768 w 4176713"/>
                  <a:gd name="connsiteY3" fmla="*/ 67653 h 1436872"/>
                  <a:gd name="connsiteX4" fmla="*/ 95250 w 4176713"/>
                  <a:gd name="connsiteY4" fmla="*/ 70034 h 1436872"/>
                  <a:gd name="connsiteX5" fmla="*/ 100012 w 4176713"/>
                  <a:gd name="connsiteY5" fmla="*/ 77178 h 1436872"/>
                  <a:gd name="connsiteX6" fmla="*/ 102393 w 4176713"/>
                  <a:gd name="connsiteY6" fmla="*/ 89084 h 1436872"/>
                  <a:gd name="connsiteX7" fmla="*/ 109537 w 4176713"/>
                  <a:gd name="connsiteY7" fmla="*/ 91466 h 1436872"/>
                  <a:gd name="connsiteX8" fmla="*/ 119062 w 4176713"/>
                  <a:gd name="connsiteY8" fmla="*/ 93847 h 1436872"/>
                  <a:gd name="connsiteX9" fmla="*/ 126206 w 4176713"/>
                  <a:gd name="connsiteY9" fmla="*/ 115278 h 1436872"/>
                  <a:gd name="connsiteX10" fmla="*/ 128587 w 4176713"/>
                  <a:gd name="connsiteY10" fmla="*/ 122422 h 1436872"/>
                  <a:gd name="connsiteX11" fmla="*/ 135731 w 4176713"/>
                  <a:gd name="connsiteY11" fmla="*/ 127184 h 1436872"/>
                  <a:gd name="connsiteX12" fmla="*/ 150018 w 4176713"/>
                  <a:gd name="connsiteY12" fmla="*/ 127184 h 1436872"/>
                  <a:gd name="connsiteX13" fmla="*/ 154781 w 4176713"/>
                  <a:gd name="connsiteY13" fmla="*/ 141472 h 1436872"/>
                  <a:gd name="connsiteX14" fmla="*/ 164306 w 4176713"/>
                  <a:gd name="connsiteY14" fmla="*/ 143853 h 1436872"/>
                  <a:gd name="connsiteX15" fmla="*/ 185737 w 4176713"/>
                  <a:gd name="connsiteY15" fmla="*/ 148616 h 1436872"/>
                  <a:gd name="connsiteX16" fmla="*/ 192881 w 4176713"/>
                  <a:gd name="connsiteY16" fmla="*/ 150997 h 1436872"/>
                  <a:gd name="connsiteX17" fmla="*/ 197643 w 4176713"/>
                  <a:gd name="connsiteY17" fmla="*/ 158141 h 1436872"/>
                  <a:gd name="connsiteX18" fmla="*/ 200025 w 4176713"/>
                  <a:gd name="connsiteY18" fmla="*/ 165284 h 1436872"/>
                  <a:gd name="connsiteX19" fmla="*/ 207168 w 4176713"/>
                  <a:gd name="connsiteY19" fmla="*/ 167666 h 1436872"/>
                  <a:gd name="connsiteX20" fmla="*/ 221456 w 4176713"/>
                  <a:gd name="connsiteY20" fmla="*/ 177191 h 1436872"/>
                  <a:gd name="connsiteX21" fmla="*/ 238125 w 4176713"/>
                  <a:gd name="connsiteY21" fmla="*/ 193859 h 1436872"/>
                  <a:gd name="connsiteX22" fmla="*/ 252412 w 4176713"/>
                  <a:gd name="connsiteY22" fmla="*/ 203384 h 1436872"/>
                  <a:gd name="connsiteX23" fmla="*/ 259556 w 4176713"/>
                  <a:gd name="connsiteY23" fmla="*/ 210528 h 1436872"/>
                  <a:gd name="connsiteX24" fmla="*/ 269081 w 4176713"/>
                  <a:gd name="connsiteY24" fmla="*/ 215291 h 1436872"/>
                  <a:gd name="connsiteX25" fmla="*/ 276225 w 4176713"/>
                  <a:gd name="connsiteY25" fmla="*/ 220053 h 1436872"/>
                  <a:gd name="connsiteX26" fmla="*/ 283368 w 4176713"/>
                  <a:gd name="connsiteY26" fmla="*/ 234341 h 1436872"/>
                  <a:gd name="connsiteX27" fmla="*/ 285750 w 4176713"/>
                  <a:gd name="connsiteY27" fmla="*/ 241484 h 1436872"/>
                  <a:gd name="connsiteX28" fmla="*/ 292893 w 4176713"/>
                  <a:gd name="connsiteY28" fmla="*/ 243866 h 1436872"/>
                  <a:gd name="connsiteX29" fmla="*/ 302418 w 4176713"/>
                  <a:gd name="connsiteY29" fmla="*/ 248628 h 1436872"/>
                  <a:gd name="connsiteX30" fmla="*/ 326231 w 4176713"/>
                  <a:gd name="connsiteY30" fmla="*/ 253391 h 1436872"/>
                  <a:gd name="connsiteX31" fmla="*/ 330993 w 4176713"/>
                  <a:gd name="connsiteY31" fmla="*/ 262916 h 1436872"/>
                  <a:gd name="connsiteX32" fmla="*/ 345281 w 4176713"/>
                  <a:gd name="connsiteY32" fmla="*/ 270059 h 1436872"/>
                  <a:gd name="connsiteX33" fmla="*/ 357187 w 4176713"/>
                  <a:gd name="connsiteY33" fmla="*/ 284347 h 1436872"/>
                  <a:gd name="connsiteX34" fmla="*/ 364331 w 4176713"/>
                  <a:gd name="connsiteY34" fmla="*/ 291491 h 1436872"/>
                  <a:gd name="connsiteX35" fmla="*/ 369093 w 4176713"/>
                  <a:gd name="connsiteY35" fmla="*/ 298634 h 1436872"/>
                  <a:gd name="connsiteX36" fmla="*/ 376237 w 4176713"/>
                  <a:gd name="connsiteY36" fmla="*/ 305778 h 1436872"/>
                  <a:gd name="connsiteX37" fmla="*/ 388143 w 4176713"/>
                  <a:gd name="connsiteY37" fmla="*/ 320066 h 1436872"/>
                  <a:gd name="connsiteX38" fmla="*/ 395287 w 4176713"/>
                  <a:gd name="connsiteY38" fmla="*/ 324828 h 1436872"/>
                  <a:gd name="connsiteX39" fmla="*/ 435768 w 4176713"/>
                  <a:gd name="connsiteY39" fmla="*/ 327209 h 1436872"/>
                  <a:gd name="connsiteX40" fmla="*/ 445293 w 4176713"/>
                  <a:gd name="connsiteY40" fmla="*/ 343878 h 1436872"/>
                  <a:gd name="connsiteX41" fmla="*/ 452437 w 4176713"/>
                  <a:gd name="connsiteY41" fmla="*/ 348641 h 1436872"/>
                  <a:gd name="connsiteX42" fmla="*/ 473868 w 4176713"/>
                  <a:gd name="connsiteY42" fmla="*/ 351022 h 1436872"/>
                  <a:gd name="connsiteX43" fmla="*/ 478631 w 4176713"/>
                  <a:gd name="connsiteY43" fmla="*/ 365309 h 1436872"/>
                  <a:gd name="connsiteX44" fmla="*/ 483393 w 4176713"/>
                  <a:gd name="connsiteY44" fmla="*/ 372453 h 1436872"/>
                  <a:gd name="connsiteX45" fmla="*/ 488156 w 4176713"/>
                  <a:gd name="connsiteY45" fmla="*/ 386741 h 1436872"/>
                  <a:gd name="connsiteX46" fmla="*/ 497681 w 4176713"/>
                  <a:gd name="connsiteY46" fmla="*/ 398647 h 1436872"/>
                  <a:gd name="connsiteX47" fmla="*/ 531018 w 4176713"/>
                  <a:gd name="connsiteY47" fmla="*/ 401028 h 1436872"/>
                  <a:gd name="connsiteX48" fmla="*/ 538162 w 4176713"/>
                  <a:gd name="connsiteY48" fmla="*/ 415316 h 1436872"/>
                  <a:gd name="connsiteX49" fmla="*/ 542925 w 4176713"/>
                  <a:gd name="connsiteY49" fmla="*/ 422459 h 1436872"/>
                  <a:gd name="connsiteX50" fmla="*/ 569118 w 4176713"/>
                  <a:gd name="connsiteY50" fmla="*/ 424841 h 1436872"/>
                  <a:gd name="connsiteX51" fmla="*/ 571500 w 4176713"/>
                  <a:gd name="connsiteY51" fmla="*/ 436747 h 1436872"/>
                  <a:gd name="connsiteX52" fmla="*/ 573881 w 4176713"/>
                  <a:gd name="connsiteY52" fmla="*/ 446272 h 1436872"/>
                  <a:gd name="connsiteX53" fmla="*/ 581025 w 4176713"/>
                  <a:gd name="connsiteY53" fmla="*/ 448653 h 1436872"/>
                  <a:gd name="connsiteX54" fmla="*/ 602456 w 4176713"/>
                  <a:gd name="connsiteY54" fmla="*/ 451034 h 1436872"/>
                  <a:gd name="connsiteX55" fmla="*/ 614362 w 4176713"/>
                  <a:gd name="connsiteY55" fmla="*/ 470084 h 1436872"/>
                  <a:gd name="connsiteX56" fmla="*/ 623887 w 4176713"/>
                  <a:gd name="connsiteY56" fmla="*/ 472466 h 1436872"/>
                  <a:gd name="connsiteX57" fmla="*/ 631031 w 4176713"/>
                  <a:gd name="connsiteY57" fmla="*/ 496278 h 1436872"/>
                  <a:gd name="connsiteX58" fmla="*/ 633412 w 4176713"/>
                  <a:gd name="connsiteY58" fmla="*/ 508184 h 1436872"/>
                  <a:gd name="connsiteX59" fmla="*/ 650081 w 4176713"/>
                  <a:gd name="connsiteY59" fmla="*/ 515328 h 1436872"/>
                  <a:gd name="connsiteX60" fmla="*/ 695325 w 4176713"/>
                  <a:gd name="connsiteY60" fmla="*/ 520091 h 1436872"/>
                  <a:gd name="connsiteX61" fmla="*/ 702468 w 4176713"/>
                  <a:gd name="connsiteY61" fmla="*/ 534378 h 1436872"/>
                  <a:gd name="connsiteX62" fmla="*/ 707231 w 4176713"/>
                  <a:gd name="connsiteY62" fmla="*/ 541522 h 1436872"/>
                  <a:gd name="connsiteX63" fmla="*/ 709612 w 4176713"/>
                  <a:gd name="connsiteY63" fmla="*/ 551047 h 1436872"/>
                  <a:gd name="connsiteX64" fmla="*/ 716756 w 4176713"/>
                  <a:gd name="connsiteY64" fmla="*/ 553428 h 1436872"/>
                  <a:gd name="connsiteX65" fmla="*/ 742950 w 4176713"/>
                  <a:gd name="connsiteY65" fmla="*/ 555809 h 1436872"/>
                  <a:gd name="connsiteX66" fmla="*/ 745331 w 4176713"/>
                  <a:gd name="connsiteY66" fmla="*/ 562953 h 1436872"/>
                  <a:gd name="connsiteX67" fmla="*/ 752475 w 4176713"/>
                  <a:gd name="connsiteY67" fmla="*/ 565334 h 1436872"/>
                  <a:gd name="connsiteX68" fmla="*/ 809625 w 4176713"/>
                  <a:gd name="connsiteY68" fmla="*/ 570097 h 1436872"/>
                  <a:gd name="connsiteX69" fmla="*/ 819150 w 4176713"/>
                  <a:gd name="connsiteY69" fmla="*/ 577241 h 1436872"/>
                  <a:gd name="connsiteX70" fmla="*/ 823912 w 4176713"/>
                  <a:gd name="connsiteY70" fmla="*/ 591528 h 1436872"/>
                  <a:gd name="connsiteX71" fmla="*/ 833437 w 4176713"/>
                  <a:gd name="connsiteY71" fmla="*/ 603434 h 1436872"/>
                  <a:gd name="connsiteX72" fmla="*/ 862012 w 4176713"/>
                  <a:gd name="connsiteY72" fmla="*/ 605816 h 1436872"/>
                  <a:gd name="connsiteX73" fmla="*/ 864393 w 4176713"/>
                  <a:gd name="connsiteY73" fmla="*/ 612959 h 1436872"/>
                  <a:gd name="connsiteX74" fmla="*/ 888206 w 4176713"/>
                  <a:gd name="connsiteY74" fmla="*/ 620103 h 1436872"/>
                  <a:gd name="connsiteX75" fmla="*/ 890587 w 4176713"/>
                  <a:gd name="connsiteY75" fmla="*/ 634391 h 1436872"/>
                  <a:gd name="connsiteX76" fmla="*/ 892968 w 4176713"/>
                  <a:gd name="connsiteY76" fmla="*/ 641534 h 1436872"/>
                  <a:gd name="connsiteX77" fmla="*/ 900112 w 4176713"/>
                  <a:gd name="connsiteY77" fmla="*/ 643916 h 1436872"/>
                  <a:gd name="connsiteX78" fmla="*/ 923925 w 4176713"/>
                  <a:gd name="connsiteY78" fmla="*/ 648678 h 1436872"/>
                  <a:gd name="connsiteX79" fmla="*/ 935831 w 4176713"/>
                  <a:gd name="connsiteY79" fmla="*/ 651059 h 1436872"/>
                  <a:gd name="connsiteX80" fmla="*/ 938212 w 4176713"/>
                  <a:gd name="connsiteY80" fmla="*/ 658203 h 1436872"/>
                  <a:gd name="connsiteX81" fmla="*/ 945356 w 4176713"/>
                  <a:gd name="connsiteY81" fmla="*/ 662966 h 1436872"/>
                  <a:gd name="connsiteX82" fmla="*/ 995362 w 4176713"/>
                  <a:gd name="connsiteY82" fmla="*/ 665347 h 1436872"/>
                  <a:gd name="connsiteX83" fmla="*/ 1000125 w 4176713"/>
                  <a:gd name="connsiteY83" fmla="*/ 672491 h 1436872"/>
                  <a:gd name="connsiteX84" fmla="*/ 1004887 w 4176713"/>
                  <a:gd name="connsiteY84" fmla="*/ 686778 h 1436872"/>
                  <a:gd name="connsiteX85" fmla="*/ 1016793 w 4176713"/>
                  <a:gd name="connsiteY85" fmla="*/ 691541 h 1436872"/>
                  <a:gd name="connsiteX86" fmla="*/ 1028700 w 4176713"/>
                  <a:gd name="connsiteY86" fmla="*/ 693922 h 1436872"/>
                  <a:gd name="connsiteX87" fmla="*/ 1035843 w 4176713"/>
                  <a:gd name="connsiteY87" fmla="*/ 696303 h 1436872"/>
                  <a:gd name="connsiteX88" fmla="*/ 1059656 w 4176713"/>
                  <a:gd name="connsiteY88" fmla="*/ 720116 h 1436872"/>
                  <a:gd name="connsiteX89" fmla="*/ 1083468 w 4176713"/>
                  <a:gd name="connsiteY89" fmla="*/ 722497 h 1436872"/>
                  <a:gd name="connsiteX90" fmla="*/ 1088231 w 4176713"/>
                  <a:gd name="connsiteY90" fmla="*/ 729641 h 1436872"/>
                  <a:gd name="connsiteX91" fmla="*/ 1095375 w 4176713"/>
                  <a:gd name="connsiteY91" fmla="*/ 734403 h 1436872"/>
                  <a:gd name="connsiteX92" fmla="*/ 1102518 w 4176713"/>
                  <a:gd name="connsiteY92" fmla="*/ 748691 h 1436872"/>
                  <a:gd name="connsiteX93" fmla="*/ 1131093 w 4176713"/>
                  <a:gd name="connsiteY93" fmla="*/ 751072 h 1436872"/>
                  <a:gd name="connsiteX94" fmla="*/ 1143000 w 4176713"/>
                  <a:gd name="connsiteY94" fmla="*/ 753453 h 1436872"/>
                  <a:gd name="connsiteX95" fmla="*/ 1157287 w 4176713"/>
                  <a:gd name="connsiteY95" fmla="*/ 755834 h 1436872"/>
                  <a:gd name="connsiteX96" fmla="*/ 1169193 w 4176713"/>
                  <a:gd name="connsiteY96" fmla="*/ 777266 h 1436872"/>
                  <a:gd name="connsiteX97" fmla="*/ 1176337 w 4176713"/>
                  <a:gd name="connsiteY97" fmla="*/ 784409 h 1436872"/>
                  <a:gd name="connsiteX98" fmla="*/ 1183481 w 4176713"/>
                  <a:gd name="connsiteY98" fmla="*/ 789172 h 1436872"/>
                  <a:gd name="connsiteX99" fmla="*/ 1223962 w 4176713"/>
                  <a:gd name="connsiteY99" fmla="*/ 791553 h 1436872"/>
                  <a:gd name="connsiteX100" fmla="*/ 1245393 w 4176713"/>
                  <a:gd name="connsiteY100" fmla="*/ 793934 h 1436872"/>
                  <a:gd name="connsiteX101" fmla="*/ 1250156 w 4176713"/>
                  <a:gd name="connsiteY101" fmla="*/ 803459 h 1436872"/>
                  <a:gd name="connsiteX102" fmla="*/ 1254918 w 4176713"/>
                  <a:gd name="connsiteY102" fmla="*/ 810603 h 1436872"/>
                  <a:gd name="connsiteX103" fmla="*/ 1257300 w 4176713"/>
                  <a:gd name="connsiteY103" fmla="*/ 817747 h 1436872"/>
                  <a:gd name="connsiteX104" fmla="*/ 1266825 w 4176713"/>
                  <a:gd name="connsiteY104" fmla="*/ 820128 h 1436872"/>
                  <a:gd name="connsiteX105" fmla="*/ 1312068 w 4176713"/>
                  <a:gd name="connsiteY105" fmla="*/ 824891 h 1436872"/>
                  <a:gd name="connsiteX106" fmla="*/ 1326356 w 4176713"/>
                  <a:gd name="connsiteY106" fmla="*/ 829653 h 1436872"/>
                  <a:gd name="connsiteX107" fmla="*/ 1331118 w 4176713"/>
                  <a:gd name="connsiteY107" fmla="*/ 836797 h 1436872"/>
                  <a:gd name="connsiteX108" fmla="*/ 1338262 w 4176713"/>
                  <a:gd name="connsiteY108" fmla="*/ 841559 h 1436872"/>
                  <a:gd name="connsiteX109" fmla="*/ 1359693 w 4176713"/>
                  <a:gd name="connsiteY109" fmla="*/ 848703 h 1436872"/>
                  <a:gd name="connsiteX110" fmla="*/ 1366837 w 4176713"/>
                  <a:gd name="connsiteY110" fmla="*/ 851084 h 1436872"/>
                  <a:gd name="connsiteX111" fmla="*/ 1376362 w 4176713"/>
                  <a:gd name="connsiteY111" fmla="*/ 865372 h 1436872"/>
                  <a:gd name="connsiteX112" fmla="*/ 1390650 w 4176713"/>
                  <a:gd name="connsiteY112" fmla="*/ 870134 h 1436872"/>
                  <a:gd name="connsiteX113" fmla="*/ 1421606 w 4176713"/>
                  <a:gd name="connsiteY113" fmla="*/ 874897 h 1436872"/>
                  <a:gd name="connsiteX114" fmla="*/ 1431131 w 4176713"/>
                  <a:gd name="connsiteY114" fmla="*/ 896328 h 1436872"/>
                  <a:gd name="connsiteX115" fmla="*/ 1440656 w 4176713"/>
                  <a:gd name="connsiteY115" fmla="*/ 898709 h 1436872"/>
                  <a:gd name="connsiteX116" fmla="*/ 1454943 w 4176713"/>
                  <a:gd name="connsiteY116" fmla="*/ 903472 h 1436872"/>
                  <a:gd name="connsiteX117" fmla="*/ 1454943 w 4176713"/>
                  <a:gd name="connsiteY117" fmla="*/ 917759 h 1436872"/>
                  <a:gd name="connsiteX118" fmla="*/ 1543050 w 4176713"/>
                  <a:gd name="connsiteY118" fmla="*/ 920141 h 1436872"/>
                  <a:gd name="connsiteX119" fmla="*/ 1559718 w 4176713"/>
                  <a:gd name="connsiteY119" fmla="*/ 946334 h 1436872"/>
                  <a:gd name="connsiteX120" fmla="*/ 1619250 w 4176713"/>
                  <a:gd name="connsiteY120" fmla="*/ 943953 h 1436872"/>
                  <a:gd name="connsiteX121" fmla="*/ 1635918 w 4176713"/>
                  <a:gd name="connsiteY121" fmla="*/ 963003 h 1436872"/>
                  <a:gd name="connsiteX122" fmla="*/ 1674018 w 4176713"/>
                  <a:gd name="connsiteY122" fmla="*/ 970147 h 1436872"/>
                  <a:gd name="connsiteX123" fmla="*/ 1683543 w 4176713"/>
                  <a:gd name="connsiteY123" fmla="*/ 989197 h 1436872"/>
                  <a:gd name="connsiteX124" fmla="*/ 1824037 w 4176713"/>
                  <a:gd name="connsiteY124" fmla="*/ 993959 h 1436872"/>
                  <a:gd name="connsiteX125" fmla="*/ 1828800 w 4176713"/>
                  <a:gd name="connsiteY125" fmla="*/ 1022534 h 1436872"/>
                  <a:gd name="connsiteX126" fmla="*/ 1981200 w 4176713"/>
                  <a:gd name="connsiteY126" fmla="*/ 1022534 h 1436872"/>
                  <a:gd name="connsiteX127" fmla="*/ 1983581 w 4176713"/>
                  <a:gd name="connsiteY127" fmla="*/ 1041584 h 1436872"/>
                  <a:gd name="connsiteX128" fmla="*/ 2000250 w 4176713"/>
                  <a:gd name="connsiteY128" fmla="*/ 1039203 h 1436872"/>
                  <a:gd name="connsiteX129" fmla="*/ 2012156 w 4176713"/>
                  <a:gd name="connsiteY129" fmla="*/ 1067778 h 1436872"/>
                  <a:gd name="connsiteX130" fmla="*/ 2112168 w 4176713"/>
                  <a:gd name="connsiteY130" fmla="*/ 1070159 h 1436872"/>
                  <a:gd name="connsiteX131" fmla="*/ 2116931 w 4176713"/>
                  <a:gd name="connsiteY131" fmla="*/ 1093972 h 1436872"/>
                  <a:gd name="connsiteX132" fmla="*/ 2164556 w 4176713"/>
                  <a:gd name="connsiteY132" fmla="*/ 1091591 h 1436872"/>
                  <a:gd name="connsiteX133" fmla="*/ 2171700 w 4176713"/>
                  <a:gd name="connsiteY133" fmla="*/ 1115403 h 1436872"/>
                  <a:gd name="connsiteX134" fmla="*/ 2207418 w 4176713"/>
                  <a:gd name="connsiteY134" fmla="*/ 1117784 h 1436872"/>
                  <a:gd name="connsiteX135" fmla="*/ 2219325 w 4176713"/>
                  <a:gd name="connsiteY135" fmla="*/ 1146359 h 1436872"/>
                  <a:gd name="connsiteX136" fmla="*/ 2290762 w 4176713"/>
                  <a:gd name="connsiteY136" fmla="*/ 1143978 h 1436872"/>
                  <a:gd name="connsiteX137" fmla="*/ 2295525 w 4176713"/>
                  <a:gd name="connsiteY137" fmla="*/ 1163028 h 1436872"/>
                  <a:gd name="connsiteX138" fmla="*/ 2316956 w 4176713"/>
                  <a:gd name="connsiteY138" fmla="*/ 1163028 h 1436872"/>
                  <a:gd name="connsiteX139" fmla="*/ 2312193 w 4176713"/>
                  <a:gd name="connsiteY139" fmla="*/ 1193984 h 1436872"/>
                  <a:gd name="connsiteX140" fmla="*/ 2459831 w 4176713"/>
                  <a:gd name="connsiteY140" fmla="*/ 1191603 h 1436872"/>
                  <a:gd name="connsiteX141" fmla="*/ 2474118 w 4176713"/>
                  <a:gd name="connsiteY141" fmla="*/ 1217797 h 1436872"/>
                  <a:gd name="connsiteX142" fmla="*/ 2531268 w 4176713"/>
                  <a:gd name="connsiteY142" fmla="*/ 1215416 h 1436872"/>
                  <a:gd name="connsiteX143" fmla="*/ 2538412 w 4176713"/>
                  <a:gd name="connsiteY143" fmla="*/ 1246372 h 1436872"/>
                  <a:gd name="connsiteX144" fmla="*/ 2693193 w 4176713"/>
                  <a:gd name="connsiteY144" fmla="*/ 1246372 h 1436872"/>
                  <a:gd name="connsiteX145" fmla="*/ 2700337 w 4176713"/>
                  <a:gd name="connsiteY145" fmla="*/ 1293997 h 1436872"/>
                  <a:gd name="connsiteX146" fmla="*/ 3098006 w 4176713"/>
                  <a:gd name="connsiteY146" fmla="*/ 1291616 h 1436872"/>
                  <a:gd name="connsiteX147" fmla="*/ 3102768 w 4176713"/>
                  <a:gd name="connsiteY147" fmla="*/ 1320191 h 1436872"/>
                  <a:gd name="connsiteX148" fmla="*/ 3355181 w 4176713"/>
                  <a:gd name="connsiteY148" fmla="*/ 1320191 h 1436872"/>
                  <a:gd name="connsiteX149" fmla="*/ 3359943 w 4176713"/>
                  <a:gd name="connsiteY149" fmla="*/ 1363053 h 1436872"/>
                  <a:gd name="connsiteX150" fmla="*/ 3429000 w 4176713"/>
                  <a:gd name="connsiteY150" fmla="*/ 1355909 h 1436872"/>
                  <a:gd name="connsiteX151" fmla="*/ 3433762 w 4176713"/>
                  <a:gd name="connsiteY151" fmla="*/ 1396391 h 1436872"/>
                  <a:gd name="connsiteX152" fmla="*/ 3538537 w 4176713"/>
                  <a:gd name="connsiteY152" fmla="*/ 1391628 h 1436872"/>
                  <a:gd name="connsiteX153" fmla="*/ 3538537 w 4176713"/>
                  <a:gd name="connsiteY153" fmla="*/ 1436872 h 1436872"/>
                  <a:gd name="connsiteX154" fmla="*/ 4176713 w 4176713"/>
                  <a:gd name="connsiteY154" fmla="*/ 1434490 h 1436872"/>
                  <a:gd name="connsiteX0" fmla="*/ 0 w 4176713"/>
                  <a:gd name="connsiteY0" fmla="*/ 978 h 1436872"/>
                  <a:gd name="connsiteX1" fmla="*/ 21431 w 4176713"/>
                  <a:gd name="connsiteY1" fmla="*/ 3359 h 1436872"/>
                  <a:gd name="connsiteX2" fmla="*/ 42862 w 4176713"/>
                  <a:gd name="connsiteY2" fmla="*/ 48603 h 1436872"/>
                  <a:gd name="connsiteX3" fmla="*/ 54768 w 4176713"/>
                  <a:gd name="connsiteY3" fmla="*/ 67653 h 1436872"/>
                  <a:gd name="connsiteX4" fmla="*/ 95250 w 4176713"/>
                  <a:gd name="connsiteY4" fmla="*/ 70034 h 1436872"/>
                  <a:gd name="connsiteX5" fmla="*/ 100012 w 4176713"/>
                  <a:gd name="connsiteY5" fmla="*/ 77178 h 1436872"/>
                  <a:gd name="connsiteX6" fmla="*/ 102393 w 4176713"/>
                  <a:gd name="connsiteY6" fmla="*/ 89084 h 1436872"/>
                  <a:gd name="connsiteX7" fmla="*/ 109537 w 4176713"/>
                  <a:gd name="connsiteY7" fmla="*/ 91466 h 1436872"/>
                  <a:gd name="connsiteX8" fmla="*/ 119062 w 4176713"/>
                  <a:gd name="connsiteY8" fmla="*/ 93847 h 1436872"/>
                  <a:gd name="connsiteX9" fmla="*/ 126206 w 4176713"/>
                  <a:gd name="connsiteY9" fmla="*/ 115278 h 1436872"/>
                  <a:gd name="connsiteX10" fmla="*/ 128587 w 4176713"/>
                  <a:gd name="connsiteY10" fmla="*/ 122422 h 1436872"/>
                  <a:gd name="connsiteX11" fmla="*/ 135731 w 4176713"/>
                  <a:gd name="connsiteY11" fmla="*/ 127184 h 1436872"/>
                  <a:gd name="connsiteX12" fmla="*/ 150018 w 4176713"/>
                  <a:gd name="connsiteY12" fmla="*/ 127184 h 1436872"/>
                  <a:gd name="connsiteX13" fmla="*/ 154781 w 4176713"/>
                  <a:gd name="connsiteY13" fmla="*/ 141472 h 1436872"/>
                  <a:gd name="connsiteX14" fmla="*/ 164306 w 4176713"/>
                  <a:gd name="connsiteY14" fmla="*/ 143853 h 1436872"/>
                  <a:gd name="connsiteX15" fmla="*/ 185737 w 4176713"/>
                  <a:gd name="connsiteY15" fmla="*/ 148616 h 1436872"/>
                  <a:gd name="connsiteX16" fmla="*/ 192881 w 4176713"/>
                  <a:gd name="connsiteY16" fmla="*/ 150997 h 1436872"/>
                  <a:gd name="connsiteX17" fmla="*/ 197643 w 4176713"/>
                  <a:gd name="connsiteY17" fmla="*/ 158141 h 1436872"/>
                  <a:gd name="connsiteX18" fmla="*/ 200025 w 4176713"/>
                  <a:gd name="connsiteY18" fmla="*/ 165284 h 1436872"/>
                  <a:gd name="connsiteX19" fmla="*/ 207168 w 4176713"/>
                  <a:gd name="connsiteY19" fmla="*/ 167666 h 1436872"/>
                  <a:gd name="connsiteX20" fmla="*/ 221456 w 4176713"/>
                  <a:gd name="connsiteY20" fmla="*/ 177191 h 1436872"/>
                  <a:gd name="connsiteX21" fmla="*/ 238125 w 4176713"/>
                  <a:gd name="connsiteY21" fmla="*/ 193859 h 1436872"/>
                  <a:gd name="connsiteX22" fmla="*/ 252412 w 4176713"/>
                  <a:gd name="connsiteY22" fmla="*/ 203384 h 1436872"/>
                  <a:gd name="connsiteX23" fmla="*/ 259556 w 4176713"/>
                  <a:gd name="connsiteY23" fmla="*/ 210528 h 1436872"/>
                  <a:gd name="connsiteX24" fmla="*/ 269081 w 4176713"/>
                  <a:gd name="connsiteY24" fmla="*/ 215291 h 1436872"/>
                  <a:gd name="connsiteX25" fmla="*/ 276225 w 4176713"/>
                  <a:gd name="connsiteY25" fmla="*/ 220053 h 1436872"/>
                  <a:gd name="connsiteX26" fmla="*/ 283368 w 4176713"/>
                  <a:gd name="connsiteY26" fmla="*/ 234341 h 1436872"/>
                  <a:gd name="connsiteX27" fmla="*/ 285750 w 4176713"/>
                  <a:gd name="connsiteY27" fmla="*/ 241484 h 1436872"/>
                  <a:gd name="connsiteX28" fmla="*/ 292893 w 4176713"/>
                  <a:gd name="connsiteY28" fmla="*/ 243866 h 1436872"/>
                  <a:gd name="connsiteX29" fmla="*/ 302418 w 4176713"/>
                  <a:gd name="connsiteY29" fmla="*/ 248628 h 1436872"/>
                  <a:gd name="connsiteX30" fmla="*/ 326231 w 4176713"/>
                  <a:gd name="connsiteY30" fmla="*/ 253391 h 1436872"/>
                  <a:gd name="connsiteX31" fmla="*/ 330993 w 4176713"/>
                  <a:gd name="connsiteY31" fmla="*/ 262916 h 1436872"/>
                  <a:gd name="connsiteX32" fmla="*/ 345281 w 4176713"/>
                  <a:gd name="connsiteY32" fmla="*/ 270059 h 1436872"/>
                  <a:gd name="connsiteX33" fmla="*/ 357187 w 4176713"/>
                  <a:gd name="connsiteY33" fmla="*/ 284347 h 1436872"/>
                  <a:gd name="connsiteX34" fmla="*/ 364331 w 4176713"/>
                  <a:gd name="connsiteY34" fmla="*/ 291491 h 1436872"/>
                  <a:gd name="connsiteX35" fmla="*/ 369093 w 4176713"/>
                  <a:gd name="connsiteY35" fmla="*/ 298634 h 1436872"/>
                  <a:gd name="connsiteX36" fmla="*/ 376237 w 4176713"/>
                  <a:gd name="connsiteY36" fmla="*/ 305778 h 1436872"/>
                  <a:gd name="connsiteX37" fmla="*/ 388143 w 4176713"/>
                  <a:gd name="connsiteY37" fmla="*/ 320066 h 1436872"/>
                  <a:gd name="connsiteX38" fmla="*/ 395287 w 4176713"/>
                  <a:gd name="connsiteY38" fmla="*/ 324828 h 1436872"/>
                  <a:gd name="connsiteX39" fmla="*/ 435768 w 4176713"/>
                  <a:gd name="connsiteY39" fmla="*/ 327209 h 1436872"/>
                  <a:gd name="connsiteX40" fmla="*/ 445293 w 4176713"/>
                  <a:gd name="connsiteY40" fmla="*/ 343878 h 1436872"/>
                  <a:gd name="connsiteX41" fmla="*/ 452437 w 4176713"/>
                  <a:gd name="connsiteY41" fmla="*/ 348641 h 1436872"/>
                  <a:gd name="connsiteX42" fmla="*/ 473868 w 4176713"/>
                  <a:gd name="connsiteY42" fmla="*/ 351022 h 1436872"/>
                  <a:gd name="connsiteX43" fmla="*/ 478631 w 4176713"/>
                  <a:gd name="connsiteY43" fmla="*/ 365309 h 1436872"/>
                  <a:gd name="connsiteX44" fmla="*/ 483393 w 4176713"/>
                  <a:gd name="connsiteY44" fmla="*/ 372453 h 1436872"/>
                  <a:gd name="connsiteX45" fmla="*/ 488156 w 4176713"/>
                  <a:gd name="connsiteY45" fmla="*/ 386741 h 1436872"/>
                  <a:gd name="connsiteX46" fmla="*/ 497681 w 4176713"/>
                  <a:gd name="connsiteY46" fmla="*/ 398647 h 1436872"/>
                  <a:gd name="connsiteX47" fmla="*/ 531018 w 4176713"/>
                  <a:gd name="connsiteY47" fmla="*/ 401028 h 1436872"/>
                  <a:gd name="connsiteX48" fmla="*/ 538162 w 4176713"/>
                  <a:gd name="connsiteY48" fmla="*/ 415316 h 1436872"/>
                  <a:gd name="connsiteX49" fmla="*/ 542925 w 4176713"/>
                  <a:gd name="connsiteY49" fmla="*/ 422459 h 1436872"/>
                  <a:gd name="connsiteX50" fmla="*/ 569118 w 4176713"/>
                  <a:gd name="connsiteY50" fmla="*/ 424841 h 1436872"/>
                  <a:gd name="connsiteX51" fmla="*/ 571500 w 4176713"/>
                  <a:gd name="connsiteY51" fmla="*/ 436747 h 1436872"/>
                  <a:gd name="connsiteX52" fmla="*/ 573881 w 4176713"/>
                  <a:gd name="connsiteY52" fmla="*/ 446272 h 1436872"/>
                  <a:gd name="connsiteX53" fmla="*/ 581025 w 4176713"/>
                  <a:gd name="connsiteY53" fmla="*/ 448653 h 1436872"/>
                  <a:gd name="connsiteX54" fmla="*/ 602456 w 4176713"/>
                  <a:gd name="connsiteY54" fmla="*/ 451034 h 1436872"/>
                  <a:gd name="connsiteX55" fmla="*/ 614362 w 4176713"/>
                  <a:gd name="connsiteY55" fmla="*/ 470084 h 1436872"/>
                  <a:gd name="connsiteX56" fmla="*/ 623887 w 4176713"/>
                  <a:gd name="connsiteY56" fmla="*/ 472466 h 1436872"/>
                  <a:gd name="connsiteX57" fmla="*/ 631031 w 4176713"/>
                  <a:gd name="connsiteY57" fmla="*/ 496278 h 1436872"/>
                  <a:gd name="connsiteX58" fmla="*/ 633412 w 4176713"/>
                  <a:gd name="connsiteY58" fmla="*/ 508184 h 1436872"/>
                  <a:gd name="connsiteX59" fmla="*/ 650081 w 4176713"/>
                  <a:gd name="connsiteY59" fmla="*/ 515328 h 1436872"/>
                  <a:gd name="connsiteX60" fmla="*/ 695325 w 4176713"/>
                  <a:gd name="connsiteY60" fmla="*/ 520091 h 1436872"/>
                  <a:gd name="connsiteX61" fmla="*/ 702468 w 4176713"/>
                  <a:gd name="connsiteY61" fmla="*/ 534378 h 1436872"/>
                  <a:gd name="connsiteX62" fmla="*/ 707231 w 4176713"/>
                  <a:gd name="connsiteY62" fmla="*/ 541522 h 1436872"/>
                  <a:gd name="connsiteX63" fmla="*/ 709612 w 4176713"/>
                  <a:gd name="connsiteY63" fmla="*/ 551047 h 1436872"/>
                  <a:gd name="connsiteX64" fmla="*/ 716756 w 4176713"/>
                  <a:gd name="connsiteY64" fmla="*/ 553428 h 1436872"/>
                  <a:gd name="connsiteX65" fmla="*/ 742950 w 4176713"/>
                  <a:gd name="connsiteY65" fmla="*/ 555809 h 1436872"/>
                  <a:gd name="connsiteX66" fmla="*/ 745331 w 4176713"/>
                  <a:gd name="connsiteY66" fmla="*/ 562953 h 1436872"/>
                  <a:gd name="connsiteX67" fmla="*/ 752475 w 4176713"/>
                  <a:gd name="connsiteY67" fmla="*/ 565334 h 1436872"/>
                  <a:gd name="connsiteX68" fmla="*/ 809625 w 4176713"/>
                  <a:gd name="connsiteY68" fmla="*/ 570097 h 1436872"/>
                  <a:gd name="connsiteX69" fmla="*/ 819150 w 4176713"/>
                  <a:gd name="connsiteY69" fmla="*/ 577241 h 1436872"/>
                  <a:gd name="connsiteX70" fmla="*/ 823912 w 4176713"/>
                  <a:gd name="connsiteY70" fmla="*/ 591528 h 1436872"/>
                  <a:gd name="connsiteX71" fmla="*/ 833437 w 4176713"/>
                  <a:gd name="connsiteY71" fmla="*/ 603434 h 1436872"/>
                  <a:gd name="connsiteX72" fmla="*/ 862012 w 4176713"/>
                  <a:gd name="connsiteY72" fmla="*/ 605816 h 1436872"/>
                  <a:gd name="connsiteX73" fmla="*/ 864393 w 4176713"/>
                  <a:gd name="connsiteY73" fmla="*/ 612959 h 1436872"/>
                  <a:gd name="connsiteX74" fmla="*/ 888206 w 4176713"/>
                  <a:gd name="connsiteY74" fmla="*/ 620103 h 1436872"/>
                  <a:gd name="connsiteX75" fmla="*/ 890587 w 4176713"/>
                  <a:gd name="connsiteY75" fmla="*/ 634391 h 1436872"/>
                  <a:gd name="connsiteX76" fmla="*/ 892968 w 4176713"/>
                  <a:gd name="connsiteY76" fmla="*/ 641534 h 1436872"/>
                  <a:gd name="connsiteX77" fmla="*/ 900112 w 4176713"/>
                  <a:gd name="connsiteY77" fmla="*/ 643916 h 1436872"/>
                  <a:gd name="connsiteX78" fmla="*/ 923925 w 4176713"/>
                  <a:gd name="connsiteY78" fmla="*/ 648678 h 1436872"/>
                  <a:gd name="connsiteX79" fmla="*/ 935831 w 4176713"/>
                  <a:gd name="connsiteY79" fmla="*/ 651059 h 1436872"/>
                  <a:gd name="connsiteX80" fmla="*/ 938212 w 4176713"/>
                  <a:gd name="connsiteY80" fmla="*/ 658203 h 1436872"/>
                  <a:gd name="connsiteX81" fmla="*/ 945356 w 4176713"/>
                  <a:gd name="connsiteY81" fmla="*/ 662966 h 1436872"/>
                  <a:gd name="connsiteX82" fmla="*/ 995362 w 4176713"/>
                  <a:gd name="connsiteY82" fmla="*/ 665347 h 1436872"/>
                  <a:gd name="connsiteX83" fmla="*/ 1000125 w 4176713"/>
                  <a:gd name="connsiteY83" fmla="*/ 672491 h 1436872"/>
                  <a:gd name="connsiteX84" fmla="*/ 1004887 w 4176713"/>
                  <a:gd name="connsiteY84" fmla="*/ 686778 h 1436872"/>
                  <a:gd name="connsiteX85" fmla="*/ 1016793 w 4176713"/>
                  <a:gd name="connsiteY85" fmla="*/ 691541 h 1436872"/>
                  <a:gd name="connsiteX86" fmla="*/ 1028700 w 4176713"/>
                  <a:gd name="connsiteY86" fmla="*/ 693922 h 1436872"/>
                  <a:gd name="connsiteX87" fmla="*/ 1035843 w 4176713"/>
                  <a:gd name="connsiteY87" fmla="*/ 696303 h 1436872"/>
                  <a:gd name="connsiteX88" fmla="*/ 1059656 w 4176713"/>
                  <a:gd name="connsiteY88" fmla="*/ 720116 h 1436872"/>
                  <a:gd name="connsiteX89" fmla="*/ 1083468 w 4176713"/>
                  <a:gd name="connsiteY89" fmla="*/ 722497 h 1436872"/>
                  <a:gd name="connsiteX90" fmla="*/ 1088231 w 4176713"/>
                  <a:gd name="connsiteY90" fmla="*/ 729641 h 1436872"/>
                  <a:gd name="connsiteX91" fmla="*/ 1095375 w 4176713"/>
                  <a:gd name="connsiteY91" fmla="*/ 734403 h 1436872"/>
                  <a:gd name="connsiteX92" fmla="*/ 1102518 w 4176713"/>
                  <a:gd name="connsiteY92" fmla="*/ 748691 h 1436872"/>
                  <a:gd name="connsiteX93" fmla="*/ 1131093 w 4176713"/>
                  <a:gd name="connsiteY93" fmla="*/ 751072 h 1436872"/>
                  <a:gd name="connsiteX94" fmla="*/ 1143000 w 4176713"/>
                  <a:gd name="connsiteY94" fmla="*/ 753453 h 1436872"/>
                  <a:gd name="connsiteX95" fmla="*/ 1157287 w 4176713"/>
                  <a:gd name="connsiteY95" fmla="*/ 755834 h 1436872"/>
                  <a:gd name="connsiteX96" fmla="*/ 1169193 w 4176713"/>
                  <a:gd name="connsiteY96" fmla="*/ 777266 h 1436872"/>
                  <a:gd name="connsiteX97" fmla="*/ 1176337 w 4176713"/>
                  <a:gd name="connsiteY97" fmla="*/ 784409 h 1436872"/>
                  <a:gd name="connsiteX98" fmla="*/ 1183481 w 4176713"/>
                  <a:gd name="connsiteY98" fmla="*/ 789172 h 1436872"/>
                  <a:gd name="connsiteX99" fmla="*/ 1223962 w 4176713"/>
                  <a:gd name="connsiteY99" fmla="*/ 791553 h 1436872"/>
                  <a:gd name="connsiteX100" fmla="*/ 1245393 w 4176713"/>
                  <a:gd name="connsiteY100" fmla="*/ 793934 h 1436872"/>
                  <a:gd name="connsiteX101" fmla="*/ 1250156 w 4176713"/>
                  <a:gd name="connsiteY101" fmla="*/ 803459 h 1436872"/>
                  <a:gd name="connsiteX102" fmla="*/ 1254918 w 4176713"/>
                  <a:gd name="connsiteY102" fmla="*/ 810603 h 1436872"/>
                  <a:gd name="connsiteX103" fmla="*/ 1257300 w 4176713"/>
                  <a:gd name="connsiteY103" fmla="*/ 817747 h 1436872"/>
                  <a:gd name="connsiteX104" fmla="*/ 1266825 w 4176713"/>
                  <a:gd name="connsiteY104" fmla="*/ 820128 h 1436872"/>
                  <a:gd name="connsiteX105" fmla="*/ 1312068 w 4176713"/>
                  <a:gd name="connsiteY105" fmla="*/ 824891 h 1436872"/>
                  <a:gd name="connsiteX106" fmla="*/ 1326356 w 4176713"/>
                  <a:gd name="connsiteY106" fmla="*/ 829653 h 1436872"/>
                  <a:gd name="connsiteX107" fmla="*/ 1331118 w 4176713"/>
                  <a:gd name="connsiteY107" fmla="*/ 836797 h 1436872"/>
                  <a:gd name="connsiteX108" fmla="*/ 1338262 w 4176713"/>
                  <a:gd name="connsiteY108" fmla="*/ 841559 h 1436872"/>
                  <a:gd name="connsiteX109" fmla="*/ 1359693 w 4176713"/>
                  <a:gd name="connsiteY109" fmla="*/ 848703 h 1436872"/>
                  <a:gd name="connsiteX110" fmla="*/ 1366837 w 4176713"/>
                  <a:gd name="connsiteY110" fmla="*/ 851084 h 1436872"/>
                  <a:gd name="connsiteX111" fmla="*/ 1376362 w 4176713"/>
                  <a:gd name="connsiteY111" fmla="*/ 865372 h 1436872"/>
                  <a:gd name="connsiteX112" fmla="*/ 1390650 w 4176713"/>
                  <a:gd name="connsiteY112" fmla="*/ 870134 h 1436872"/>
                  <a:gd name="connsiteX113" fmla="*/ 1421606 w 4176713"/>
                  <a:gd name="connsiteY113" fmla="*/ 874897 h 1436872"/>
                  <a:gd name="connsiteX114" fmla="*/ 1431131 w 4176713"/>
                  <a:gd name="connsiteY114" fmla="*/ 896328 h 1436872"/>
                  <a:gd name="connsiteX115" fmla="*/ 1440656 w 4176713"/>
                  <a:gd name="connsiteY115" fmla="*/ 898709 h 1436872"/>
                  <a:gd name="connsiteX116" fmla="*/ 1454943 w 4176713"/>
                  <a:gd name="connsiteY116" fmla="*/ 903472 h 1436872"/>
                  <a:gd name="connsiteX117" fmla="*/ 1454943 w 4176713"/>
                  <a:gd name="connsiteY117" fmla="*/ 917759 h 1436872"/>
                  <a:gd name="connsiteX118" fmla="*/ 1543050 w 4176713"/>
                  <a:gd name="connsiteY118" fmla="*/ 920141 h 1436872"/>
                  <a:gd name="connsiteX119" fmla="*/ 1559718 w 4176713"/>
                  <a:gd name="connsiteY119" fmla="*/ 946334 h 1436872"/>
                  <a:gd name="connsiteX120" fmla="*/ 1619250 w 4176713"/>
                  <a:gd name="connsiteY120" fmla="*/ 943953 h 1436872"/>
                  <a:gd name="connsiteX121" fmla="*/ 1635918 w 4176713"/>
                  <a:gd name="connsiteY121" fmla="*/ 963003 h 1436872"/>
                  <a:gd name="connsiteX122" fmla="*/ 1674018 w 4176713"/>
                  <a:gd name="connsiteY122" fmla="*/ 970147 h 1436872"/>
                  <a:gd name="connsiteX123" fmla="*/ 1683543 w 4176713"/>
                  <a:gd name="connsiteY123" fmla="*/ 989197 h 1436872"/>
                  <a:gd name="connsiteX124" fmla="*/ 1824037 w 4176713"/>
                  <a:gd name="connsiteY124" fmla="*/ 993959 h 1436872"/>
                  <a:gd name="connsiteX125" fmla="*/ 1828800 w 4176713"/>
                  <a:gd name="connsiteY125" fmla="*/ 1022534 h 1436872"/>
                  <a:gd name="connsiteX126" fmla="*/ 1981200 w 4176713"/>
                  <a:gd name="connsiteY126" fmla="*/ 1022534 h 1436872"/>
                  <a:gd name="connsiteX127" fmla="*/ 1983581 w 4176713"/>
                  <a:gd name="connsiteY127" fmla="*/ 1041584 h 1436872"/>
                  <a:gd name="connsiteX128" fmla="*/ 2000250 w 4176713"/>
                  <a:gd name="connsiteY128" fmla="*/ 1039203 h 1436872"/>
                  <a:gd name="connsiteX129" fmla="*/ 2012156 w 4176713"/>
                  <a:gd name="connsiteY129" fmla="*/ 1067778 h 1436872"/>
                  <a:gd name="connsiteX130" fmla="*/ 2112168 w 4176713"/>
                  <a:gd name="connsiteY130" fmla="*/ 1070159 h 1436872"/>
                  <a:gd name="connsiteX131" fmla="*/ 2116931 w 4176713"/>
                  <a:gd name="connsiteY131" fmla="*/ 1093972 h 1436872"/>
                  <a:gd name="connsiteX132" fmla="*/ 2164556 w 4176713"/>
                  <a:gd name="connsiteY132" fmla="*/ 1091591 h 1436872"/>
                  <a:gd name="connsiteX133" fmla="*/ 2171700 w 4176713"/>
                  <a:gd name="connsiteY133" fmla="*/ 1115403 h 1436872"/>
                  <a:gd name="connsiteX134" fmla="*/ 2207418 w 4176713"/>
                  <a:gd name="connsiteY134" fmla="*/ 1117784 h 1436872"/>
                  <a:gd name="connsiteX135" fmla="*/ 2219325 w 4176713"/>
                  <a:gd name="connsiteY135" fmla="*/ 1146359 h 1436872"/>
                  <a:gd name="connsiteX136" fmla="*/ 2290762 w 4176713"/>
                  <a:gd name="connsiteY136" fmla="*/ 1143978 h 1436872"/>
                  <a:gd name="connsiteX137" fmla="*/ 2295525 w 4176713"/>
                  <a:gd name="connsiteY137" fmla="*/ 1163028 h 1436872"/>
                  <a:gd name="connsiteX138" fmla="*/ 2316956 w 4176713"/>
                  <a:gd name="connsiteY138" fmla="*/ 1163028 h 1436872"/>
                  <a:gd name="connsiteX139" fmla="*/ 2312193 w 4176713"/>
                  <a:gd name="connsiteY139" fmla="*/ 1193984 h 1436872"/>
                  <a:gd name="connsiteX140" fmla="*/ 2459831 w 4176713"/>
                  <a:gd name="connsiteY140" fmla="*/ 1191603 h 1436872"/>
                  <a:gd name="connsiteX141" fmla="*/ 2474118 w 4176713"/>
                  <a:gd name="connsiteY141" fmla="*/ 1217797 h 1436872"/>
                  <a:gd name="connsiteX142" fmla="*/ 2531268 w 4176713"/>
                  <a:gd name="connsiteY142" fmla="*/ 1215416 h 1436872"/>
                  <a:gd name="connsiteX143" fmla="*/ 2538412 w 4176713"/>
                  <a:gd name="connsiteY143" fmla="*/ 1246372 h 1436872"/>
                  <a:gd name="connsiteX144" fmla="*/ 2693193 w 4176713"/>
                  <a:gd name="connsiteY144" fmla="*/ 1246372 h 1436872"/>
                  <a:gd name="connsiteX145" fmla="*/ 2700337 w 4176713"/>
                  <a:gd name="connsiteY145" fmla="*/ 1293997 h 1436872"/>
                  <a:gd name="connsiteX146" fmla="*/ 3098006 w 4176713"/>
                  <a:gd name="connsiteY146" fmla="*/ 1291616 h 1436872"/>
                  <a:gd name="connsiteX147" fmla="*/ 3102768 w 4176713"/>
                  <a:gd name="connsiteY147" fmla="*/ 1320191 h 1436872"/>
                  <a:gd name="connsiteX148" fmla="*/ 3348037 w 4176713"/>
                  <a:gd name="connsiteY148" fmla="*/ 1315428 h 1436872"/>
                  <a:gd name="connsiteX149" fmla="*/ 3359943 w 4176713"/>
                  <a:gd name="connsiteY149" fmla="*/ 1363053 h 1436872"/>
                  <a:gd name="connsiteX150" fmla="*/ 3429000 w 4176713"/>
                  <a:gd name="connsiteY150" fmla="*/ 1355909 h 1436872"/>
                  <a:gd name="connsiteX151" fmla="*/ 3433762 w 4176713"/>
                  <a:gd name="connsiteY151" fmla="*/ 1396391 h 1436872"/>
                  <a:gd name="connsiteX152" fmla="*/ 3538537 w 4176713"/>
                  <a:gd name="connsiteY152" fmla="*/ 1391628 h 1436872"/>
                  <a:gd name="connsiteX153" fmla="*/ 3538537 w 4176713"/>
                  <a:gd name="connsiteY153" fmla="*/ 1436872 h 1436872"/>
                  <a:gd name="connsiteX154" fmla="*/ 4176713 w 4176713"/>
                  <a:gd name="connsiteY154" fmla="*/ 1434490 h 1436872"/>
                  <a:gd name="connsiteX0" fmla="*/ 0 w 4479132"/>
                  <a:gd name="connsiteY0" fmla="*/ 978 h 1444015"/>
                  <a:gd name="connsiteX1" fmla="*/ 21431 w 4479132"/>
                  <a:gd name="connsiteY1" fmla="*/ 3359 h 1444015"/>
                  <a:gd name="connsiteX2" fmla="*/ 42862 w 4479132"/>
                  <a:gd name="connsiteY2" fmla="*/ 48603 h 1444015"/>
                  <a:gd name="connsiteX3" fmla="*/ 54768 w 4479132"/>
                  <a:gd name="connsiteY3" fmla="*/ 67653 h 1444015"/>
                  <a:gd name="connsiteX4" fmla="*/ 95250 w 4479132"/>
                  <a:gd name="connsiteY4" fmla="*/ 70034 h 1444015"/>
                  <a:gd name="connsiteX5" fmla="*/ 100012 w 4479132"/>
                  <a:gd name="connsiteY5" fmla="*/ 77178 h 1444015"/>
                  <a:gd name="connsiteX6" fmla="*/ 102393 w 4479132"/>
                  <a:gd name="connsiteY6" fmla="*/ 89084 h 1444015"/>
                  <a:gd name="connsiteX7" fmla="*/ 109537 w 4479132"/>
                  <a:gd name="connsiteY7" fmla="*/ 91466 h 1444015"/>
                  <a:gd name="connsiteX8" fmla="*/ 119062 w 4479132"/>
                  <a:gd name="connsiteY8" fmla="*/ 93847 h 1444015"/>
                  <a:gd name="connsiteX9" fmla="*/ 126206 w 4479132"/>
                  <a:gd name="connsiteY9" fmla="*/ 115278 h 1444015"/>
                  <a:gd name="connsiteX10" fmla="*/ 128587 w 4479132"/>
                  <a:gd name="connsiteY10" fmla="*/ 122422 h 1444015"/>
                  <a:gd name="connsiteX11" fmla="*/ 135731 w 4479132"/>
                  <a:gd name="connsiteY11" fmla="*/ 127184 h 1444015"/>
                  <a:gd name="connsiteX12" fmla="*/ 150018 w 4479132"/>
                  <a:gd name="connsiteY12" fmla="*/ 127184 h 1444015"/>
                  <a:gd name="connsiteX13" fmla="*/ 154781 w 4479132"/>
                  <a:gd name="connsiteY13" fmla="*/ 141472 h 1444015"/>
                  <a:gd name="connsiteX14" fmla="*/ 164306 w 4479132"/>
                  <a:gd name="connsiteY14" fmla="*/ 143853 h 1444015"/>
                  <a:gd name="connsiteX15" fmla="*/ 185737 w 4479132"/>
                  <a:gd name="connsiteY15" fmla="*/ 148616 h 1444015"/>
                  <a:gd name="connsiteX16" fmla="*/ 192881 w 4479132"/>
                  <a:gd name="connsiteY16" fmla="*/ 150997 h 1444015"/>
                  <a:gd name="connsiteX17" fmla="*/ 197643 w 4479132"/>
                  <a:gd name="connsiteY17" fmla="*/ 158141 h 1444015"/>
                  <a:gd name="connsiteX18" fmla="*/ 200025 w 4479132"/>
                  <a:gd name="connsiteY18" fmla="*/ 165284 h 1444015"/>
                  <a:gd name="connsiteX19" fmla="*/ 207168 w 4479132"/>
                  <a:gd name="connsiteY19" fmla="*/ 167666 h 1444015"/>
                  <a:gd name="connsiteX20" fmla="*/ 221456 w 4479132"/>
                  <a:gd name="connsiteY20" fmla="*/ 177191 h 1444015"/>
                  <a:gd name="connsiteX21" fmla="*/ 238125 w 4479132"/>
                  <a:gd name="connsiteY21" fmla="*/ 193859 h 1444015"/>
                  <a:gd name="connsiteX22" fmla="*/ 252412 w 4479132"/>
                  <a:gd name="connsiteY22" fmla="*/ 203384 h 1444015"/>
                  <a:gd name="connsiteX23" fmla="*/ 259556 w 4479132"/>
                  <a:gd name="connsiteY23" fmla="*/ 210528 h 1444015"/>
                  <a:gd name="connsiteX24" fmla="*/ 269081 w 4479132"/>
                  <a:gd name="connsiteY24" fmla="*/ 215291 h 1444015"/>
                  <a:gd name="connsiteX25" fmla="*/ 276225 w 4479132"/>
                  <a:gd name="connsiteY25" fmla="*/ 220053 h 1444015"/>
                  <a:gd name="connsiteX26" fmla="*/ 283368 w 4479132"/>
                  <a:gd name="connsiteY26" fmla="*/ 234341 h 1444015"/>
                  <a:gd name="connsiteX27" fmla="*/ 285750 w 4479132"/>
                  <a:gd name="connsiteY27" fmla="*/ 241484 h 1444015"/>
                  <a:gd name="connsiteX28" fmla="*/ 292893 w 4479132"/>
                  <a:gd name="connsiteY28" fmla="*/ 243866 h 1444015"/>
                  <a:gd name="connsiteX29" fmla="*/ 302418 w 4479132"/>
                  <a:gd name="connsiteY29" fmla="*/ 248628 h 1444015"/>
                  <a:gd name="connsiteX30" fmla="*/ 326231 w 4479132"/>
                  <a:gd name="connsiteY30" fmla="*/ 253391 h 1444015"/>
                  <a:gd name="connsiteX31" fmla="*/ 330993 w 4479132"/>
                  <a:gd name="connsiteY31" fmla="*/ 262916 h 1444015"/>
                  <a:gd name="connsiteX32" fmla="*/ 345281 w 4479132"/>
                  <a:gd name="connsiteY32" fmla="*/ 270059 h 1444015"/>
                  <a:gd name="connsiteX33" fmla="*/ 357187 w 4479132"/>
                  <a:gd name="connsiteY33" fmla="*/ 284347 h 1444015"/>
                  <a:gd name="connsiteX34" fmla="*/ 364331 w 4479132"/>
                  <a:gd name="connsiteY34" fmla="*/ 291491 h 1444015"/>
                  <a:gd name="connsiteX35" fmla="*/ 369093 w 4479132"/>
                  <a:gd name="connsiteY35" fmla="*/ 298634 h 1444015"/>
                  <a:gd name="connsiteX36" fmla="*/ 376237 w 4479132"/>
                  <a:gd name="connsiteY36" fmla="*/ 305778 h 1444015"/>
                  <a:gd name="connsiteX37" fmla="*/ 388143 w 4479132"/>
                  <a:gd name="connsiteY37" fmla="*/ 320066 h 1444015"/>
                  <a:gd name="connsiteX38" fmla="*/ 395287 w 4479132"/>
                  <a:gd name="connsiteY38" fmla="*/ 324828 h 1444015"/>
                  <a:gd name="connsiteX39" fmla="*/ 435768 w 4479132"/>
                  <a:gd name="connsiteY39" fmla="*/ 327209 h 1444015"/>
                  <a:gd name="connsiteX40" fmla="*/ 445293 w 4479132"/>
                  <a:gd name="connsiteY40" fmla="*/ 343878 h 1444015"/>
                  <a:gd name="connsiteX41" fmla="*/ 452437 w 4479132"/>
                  <a:gd name="connsiteY41" fmla="*/ 348641 h 1444015"/>
                  <a:gd name="connsiteX42" fmla="*/ 473868 w 4479132"/>
                  <a:gd name="connsiteY42" fmla="*/ 351022 h 1444015"/>
                  <a:gd name="connsiteX43" fmla="*/ 478631 w 4479132"/>
                  <a:gd name="connsiteY43" fmla="*/ 365309 h 1444015"/>
                  <a:gd name="connsiteX44" fmla="*/ 483393 w 4479132"/>
                  <a:gd name="connsiteY44" fmla="*/ 372453 h 1444015"/>
                  <a:gd name="connsiteX45" fmla="*/ 488156 w 4479132"/>
                  <a:gd name="connsiteY45" fmla="*/ 386741 h 1444015"/>
                  <a:gd name="connsiteX46" fmla="*/ 497681 w 4479132"/>
                  <a:gd name="connsiteY46" fmla="*/ 398647 h 1444015"/>
                  <a:gd name="connsiteX47" fmla="*/ 531018 w 4479132"/>
                  <a:gd name="connsiteY47" fmla="*/ 401028 h 1444015"/>
                  <a:gd name="connsiteX48" fmla="*/ 538162 w 4479132"/>
                  <a:gd name="connsiteY48" fmla="*/ 415316 h 1444015"/>
                  <a:gd name="connsiteX49" fmla="*/ 542925 w 4479132"/>
                  <a:gd name="connsiteY49" fmla="*/ 422459 h 1444015"/>
                  <a:gd name="connsiteX50" fmla="*/ 569118 w 4479132"/>
                  <a:gd name="connsiteY50" fmla="*/ 424841 h 1444015"/>
                  <a:gd name="connsiteX51" fmla="*/ 571500 w 4479132"/>
                  <a:gd name="connsiteY51" fmla="*/ 436747 h 1444015"/>
                  <a:gd name="connsiteX52" fmla="*/ 573881 w 4479132"/>
                  <a:gd name="connsiteY52" fmla="*/ 446272 h 1444015"/>
                  <a:gd name="connsiteX53" fmla="*/ 581025 w 4479132"/>
                  <a:gd name="connsiteY53" fmla="*/ 448653 h 1444015"/>
                  <a:gd name="connsiteX54" fmla="*/ 602456 w 4479132"/>
                  <a:gd name="connsiteY54" fmla="*/ 451034 h 1444015"/>
                  <a:gd name="connsiteX55" fmla="*/ 614362 w 4479132"/>
                  <a:gd name="connsiteY55" fmla="*/ 470084 h 1444015"/>
                  <a:gd name="connsiteX56" fmla="*/ 623887 w 4479132"/>
                  <a:gd name="connsiteY56" fmla="*/ 472466 h 1444015"/>
                  <a:gd name="connsiteX57" fmla="*/ 631031 w 4479132"/>
                  <a:gd name="connsiteY57" fmla="*/ 496278 h 1444015"/>
                  <a:gd name="connsiteX58" fmla="*/ 633412 w 4479132"/>
                  <a:gd name="connsiteY58" fmla="*/ 508184 h 1444015"/>
                  <a:gd name="connsiteX59" fmla="*/ 650081 w 4479132"/>
                  <a:gd name="connsiteY59" fmla="*/ 515328 h 1444015"/>
                  <a:gd name="connsiteX60" fmla="*/ 695325 w 4479132"/>
                  <a:gd name="connsiteY60" fmla="*/ 520091 h 1444015"/>
                  <a:gd name="connsiteX61" fmla="*/ 702468 w 4479132"/>
                  <a:gd name="connsiteY61" fmla="*/ 534378 h 1444015"/>
                  <a:gd name="connsiteX62" fmla="*/ 707231 w 4479132"/>
                  <a:gd name="connsiteY62" fmla="*/ 541522 h 1444015"/>
                  <a:gd name="connsiteX63" fmla="*/ 709612 w 4479132"/>
                  <a:gd name="connsiteY63" fmla="*/ 551047 h 1444015"/>
                  <a:gd name="connsiteX64" fmla="*/ 716756 w 4479132"/>
                  <a:gd name="connsiteY64" fmla="*/ 553428 h 1444015"/>
                  <a:gd name="connsiteX65" fmla="*/ 742950 w 4479132"/>
                  <a:gd name="connsiteY65" fmla="*/ 555809 h 1444015"/>
                  <a:gd name="connsiteX66" fmla="*/ 745331 w 4479132"/>
                  <a:gd name="connsiteY66" fmla="*/ 562953 h 1444015"/>
                  <a:gd name="connsiteX67" fmla="*/ 752475 w 4479132"/>
                  <a:gd name="connsiteY67" fmla="*/ 565334 h 1444015"/>
                  <a:gd name="connsiteX68" fmla="*/ 809625 w 4479132"/>
                  <a:gd name="connsiteY68" fmla="*/ 570097 h 1444015"/>
                  <a:gd name="connsiteX69" fmla="*/ 819150 w 4479132"/>
                  <a:gd name="connsiteY69" fmla="*/ 577241 h 1444015"/>
                  <a:gd name="connsiteX70" fmla="*/ 823912 w 4479132"/>
                  <a:gd name="connsiteY70" fmla="*/ 591528 h 1444015"/>
                  <a:gd name="connsiteX71" fmla="*/ 833437 w 4479132"/>
                  <a:gd name="connsiteY71" fmla="*/ 603434 h 1444015"/>
                  <a:gd name="connsiteX72" fmla="*/ 862012 w 4479132"/>
                  <a:gd name="connsiteY72" fmla="*/ 605816 h 1444015"/>
                  <a:gd name="connsiteX73" fmla="*/ 864393 w 4479132"/>
                  <a:gd name="connsiteY73" fmla="*/ 612959 h 1444015"/>
                  <a:gd name="connsiteX74" fmla="*/ 888206 w 4479132"/>
                  <a:gd name="connsiteY74" fmla="*/ 620103 h 1444015"/>
                  <a:gd name="connsiteX75" fmla="*/ 890587 w 4479132"/>
                  <a:gd name="connsiteY75" fmla="*/ 634391 h 1444015"/>
                  <a:gd name="connsiteX76" fmla="*/ 892968 w 4479132"/>
                  <a:gd name="connsiteY76" fmla="*/ 641534 h 1444015"/>
                  <a:gd name="connsiteX77" fmla="*/ 900112 w 4479132"/>
                  <a:gd name="connsiteY77" fmla="*/ 643916 h 1444015"/>
                  <a:gd name="connsiteX78" fmla="*/ 923925 w 4479132"/>
                  <a:gd name="connsiteY78" fmla="*/ 648678 h 1444015"/>
                  <a:gd name="connsiteX79" fmla="*/ 935831 w 4479132"/>
                  <a:gd name="connsiteY79" fmla="*/ 651059 h 1444015"/>
                  <a:gd name="connsiteX80" fmla="*/ 938212 w 4479132"/>
                  <a:gd name="connsiteY80" fmla="*/ 658203 h 1444015"/>
                  <a:gd name="connsiteX81" fmla="*/ 945356 w 4479132"/>
                  <a:gd name="connsiteY81" fmla="*/ 662966 h 1444015"/>
                  <a:gd name="connsiteX82" fmla="*/ 995362 w 4479132"/>
                  <a:gd name="connsiteY82" fmla="*/ 665347 h 1444015"/>
                  <a:gd name="connsiteX83" fmla="*/ 1000125 w 4479132"/>
                  <a:gd name="connsiteY83" fmla="*/ 672491 h 1444015"/>
                  <a:gd name="connsiteX84" fmla="*/ 1004887 w 4479132"/>
                  <a:gd name="connsiteY84" fmla="*/ 686778 h 1444015"/>
                  <a:gd name="connsiteX85" fmla="*/ 1016793 w 4479132"/>
                  <a:gd name="connsiteY85" fmla="*/ 691541 h 1444015"/>
                  <a:gd name="connsiteX86" fmla="*/ 1028700 w 4479132"/>
                  <a:gd name="connsiteY86" fmla="*/ 693922 h 1444015"/>
                  <a:gd name="connsiteX87" fmla="*/ 1035843 w 4479132"/>
                  <a:gd name="connsiteY87" fmla="*/ 696303 h 1444015"/>
                  <a:gd name="connsiteX88" fmla="*/ 1059656 w 4479132"/>
                  <a:gd name="connsiteY88" fmla="*/ 720116 h 1444015"/>
                  <a:gd name="connsiteX89" fmla="*/ 1083468 w 4479132"/>
                  <a:gd name="connsiteY89" fmla="*/ 722497 h 1444015"/>
                  <a:gd name="connsiteX90" fmla="*/ 1088231 w 4479132"/>
                  <a:gd name="connsiteY90" fmla="*/ 729641 h 1444015"/>
                  <a:gd name="connsiteX91" fmla="*/ 1095375 w 4479132"/>
                  <a:gd name="connsiteY91" fmla="*/ 734403 h 1444015"/>
                  <a:gd name="connsiteX92" fmla="*/ 1102518 w 4479132"/>
                  <a:gd name="connsiteY92" fmla="*/ 748691 h 1444015"/>
                  <a:gd name="connsiteX93" fmla="*/ 1131093 w 4479132"/>
                  <a:gd name="connsiteY93" fmla="*/ 751072 h 1444015"/>
                  <a:gd name="connsiteX94" fmla="*/ 1143000 w 4479132"/>
                  <a:gd name="connsiteY94" fmla="*/ 753453 h 1444015"/>
                  <a:gd name="connsiteX95" fmla="*/ 1157287 w 4479132"/>
                  <a:gd name="connsiteY95" fmla="*/ 755834 h 1444015"/>
                  <a:gd name="connsiteX96" fmla="*/ 1169193 w 4479132"/>
                  <a:gd name="connsiteY96" fmla="*/ 777266 h 1444015"/>
                  <a:gd name="connsiteX97" fmla="*/ 1176337 w 4479132"/>
                  <a:gd name="connsiteY97" fmla="*/ 784409 h 1444015"/>
                  <a:gd name="connsiteX98" fmla="*/ 1183481 w 4479132"/>
                  <a:gd name="connsiteY98" fmla="*/ 789172 h 1444015"/>
                  <a:gd name="connsiteX99" fmla="*/ 1223962 w 4479132"/>
                  <a:gd name="connsiteY99" fmla="*/ 791553 h 1444015"/>
                  <a:gd name="connsiteX100" fmla="*/ 1245393 w 4479132"/>
                  <a:gd name="connsiteY100" fmla="*/ 793934 h 1444015"/>
                  <a:gd name="connsiteX101" fmla="*/ 1250156 w 4479132"/>
                  <a:gd name="connsiteY101" fmla="*/ 803459 h 1444015"/>
                  <a:gd name="connsiteX102" fmla="*/ 1254918 w 4479132"/>
                  <a:gd name="connsiteY102" fmla="*/ 810603 h 1444015"/>
                  <a:gd name="connsiteX103" fmla="*/ 1257300 w 4479132"/>
                  <a:gd name="connsiteY103" fmla="*/ 817747 h 1444015"/>
                  <a:gd name="connsiteX104" fmla="*/ 1266825 w 4479132"/>
                  <a:gd name="connsiteY104" fmla="*/ 820128 h 1444015"/>
                  <a:gd name="connsiteX105" fmla="*/ 1312068 w 4479132"/>
                  <a:gd name="connsiteY105" fmla="*/ 824891 h 1444015"/>
                  <a:gd name="connsiteX106" fmla="*/ 1326356 w 4479132"/>
                  <a:gd name="connsiteY106" fmla="*/ 829653 h 1444015"/>
                  <a:gd name="connsiteX107" fmla="*/ 1331118 w 4479132"/>
                  <a:gd name="connsiteY107" fmla="*/ 836797 h 1444015"/>
                  <a:gd name="connsiteX108" fmla="*/ 1338262 w 4479132"/>
                  <a:gd name="connsiteY108" fmla="*/ 841559 h 1444015"/>
                  <a:gd name="connsiteX109" fmla="*/ 1359693 w 4479132"/>
                  <a:gd name="connsiteY109" fmla="*/ 848703 h 1444015"/>
                  <a:gd name="connsiteX110" fmla="*/ 1366837 w 4479132"/>
                  <a:gd name="connsiteY110" fmla="*/ 851084 h 1444015"/>
                  <a:gd name="connsiteX111" fmla="*/ 1376362 w 4479132"/>
                  <a:gd name="connsiteY111" fmla="*/ 865372 h 1444015"/>
                  <a:gd name="connsiteX112" fmla="*/ 1390650 w 4479132"/>
                  <a:gd name="connsiteY112" fmla="*/ 870134 h 1444015"/>
                  <a:gd name="connsiteX113" fmla="*/ 1421606 w 4479132"/>
                  <a:gd name="connsiteY113" fmla="*/ 874897 h 1444015"/>
                  <a:gd name="connsiteX114" fmla="*/ 1431131 w 4479132"/>
                  <a:gd name="connsiteY114" fmla="*/ 896328 h 1444015"/>
                  <a:gd name="connsiteX115" fmla="*/ 1440656 w 4479132"/>
                  <a:gd name="connsiteY115" fmla="*/ 898709 h 1444015"/>
                  <a:gd name="connsiteX116" fmla="*/ 1454943 w 4479132"/>
                  <a:gd name="connsiteY116" fmla="*/ 903472 h 1444015"/>
                  <a:gd name="connsiteX117" fmla="*/ 1454943 w 4479132"/>
                  <a:gd name="connsiteY117" fmla="*/ 917759 h 1444015"/>
                  <a:gd name="connsiteX118" fmla="*/ 1543050 w 4479132"/>
                  <a:gd name="connsiteY118" fmla="*/ 920141 h 1444015"/>
                  <a:gd name="connsiteX119" fmla="*/ 1559718 w 4479132"/>
                  <a:gd name="connsiteY119" fmla="*/ 946334 h 1444015"/>
                  <a:gd name="connsiteX120" fmla="*/ 1619250 w 4479132"/>
                  <a:gd name="connsiteY120" fmla="*/ 943953 h 1444015"/>
                  <a:gd name="connsiteX121" fmla="*/ 1635918 w 4479132"/>
                  <a:gd name="connsiteY121" fmla="*/ 963003 h 1444015"/>
                  <a:gd name="connsiteX122" fmla="*/ 1674018 w 4479132"/>
                  <a:gd name="connsiteY122" fmla="*/ 970147 h 1444015"/>
                  <a:gd name="connsiteX123" fmla="*/ 1683543 w 4479132"/>
                  <a:gd name="connsiteY123" fmla="*/ 989197 h 1444015"/>
                  <a:gd name="connsiteX124" fmla="*/ 1824037 w 4479132"/>
                  <a:gd name="connsiteY124" fmla="*/ 993959 h 1444015"/>
                  <a:gd name="connsiteX125" fmla="*/ 1828800 w 4479132"/>
                  <a:gd name="connsiteY125" fmla="*/ 1022534 h 1444015"/>
                  <a:gd name="connsiteX126" fmla="*/ 1981200 w 4479132"/>
                  <a:gd name="connsiteY126" fmla="*/ 1022534 h 1444015"/>
                  <a:gd name="connsiteX127" fmla="*/ 1983581 w 4479132"/>
                  <a:gd name="connsiteY127" fmla="*/ 1041584 h 1444015"/>
                  <a:gd name="connsiteX128" fmla="*/ 2000250 w 4479132"/>
                  <a:gd name="connsiteY128" fmla="*/ 1039203 h 1444015"/>
                  <a:gd name="connsiteX129" fmla="*/ 2012156 w 4479132"/>
                  <a:gd name="connsiteY129" fmla="*/ 1067778 h 1444015"/>
                  <a:gd name="connsiteX130" fmla="*/ 2112168 w 4479132"/>
                  <a:gd name="connsiteY130" fmla="*/ 1070159 h 1444015"/>
                  <a:gd name="connsiteX131" fmla="*/ 2116931 w 4479132"/>
                  <a:gd name="connsiteY131" fmla="*/ 1093972 h 1444015"/>
                  <a:gd name="connsiteX132" fmla="*/ 2164556 w 4479132"/>
                  <a:gd name="connsiteY132" fmla="*/ 1091591 h 1444015"/>
                  <a:gd name="connsiteX133" fmla="*/ 2171700 w 4479132"/>
                  <a:gd name="connsiteY133" fmla="*/ 1115403 h 1444015"/>
                  <a:gd name="connsiteX134" fmla="*/ 2207418 w 4479132"/>
                  <a:gd name="connsiteY134" fmla="*/ 1117784 h 1444015"/>
                  <a:gd name="connsiteX135" fmla="*/ 2219325 w 4479132"/>
                  <a:gd name="connsiteY135" fmla="*/ 1146359 h 1444015"/>
                  <a:gd name="connsiteX136" fmla="*/ 2290762 w 4479132"/>
                  <a:gd name="connsiteY136" fmla="*/ 1143978 h 1444015"/>
                  <a:gd name="connsiteX137" fmla="*/ 2295525 w 4479132"/>
                  <a:gd name="connsiteY137" fmla="*/ 1163028 h 1444015"/>
                  <a:gd name="connsiteX138" fmla="*/ 2316956 w 4479132"/>
                  <a:gd name="connsiteY138" fmla="*/ 1163028 h 1444015"/>
                  <a:gd name="connsiteX139" fmla="*/ 2312193 w 4479132"/>
                  <a:gd name="connsiteY139" fmla="*/ 1193984 h 1444015"/>
                  <a:gd name="connsiteX140" fmla="*/ 2459831 w 4479132"/>
                  <a:gd name="connsiteY140" fmla="*/ 1191603 h 1444015"/>
                  <a:gd name="connsiteX141" fmla="*/ 2474118 w 4479132"/>
                  <a:gd name="connsiteY141" fmla="*/ 1217797 h 1444015"/>
                  <a:gd name="connsiteX142" fmla="*/ 2531268 w 4479132"/>
                  <a:gd name="connsiteY142" fmla="*/ 1215416 h 1444015"/>
                  <a:gd name="connsiteX143" fmla="*/ 2538412 w 4479132"/>
                  <a:gd name="connsiteY143" fmla="*/ 1246372 h 1444015"/>
                  <a:gd name="connsiteX144" fmla="*/ 2693193 w 4479132"/>
                  <a:gd name="connsiteY144" fmla="*/ 1246372 h 1444015"/>
                  <a:gd name="connsiteX145" fmla="*/ 2700337 w 4479132"/>
                  <a:gd name="connsiteY145" fmla="*/ 1293997 h 1444015"/>
                  <a:gd name="connsiteX146" fmla="*/ 3098006 w 4479132"/>
                  <a:gd name="connsiteY146" fmla="*/ 1291616 h 1444015"/>
                  <a:gd name="connsiteX147" fmla="*/ 3102768 w 4479132"/>
                  <a:gd name="connsiteY147" fmla="*/ 1320191 h 1444015"/>
                  <a:gd name="connsiteX148" fmla="*/ 3348037 w 4479132"/>
                  <a:gd name="connsiteY148" fmla="*/ 1315428 h 1444015"/>
                  <a:gd name="connsiteX149" fmla="*/ 3359943 w 4479132"/>
                  <a:gd name="connsiteY149" fmla="*/ 1363053 h 1444015"/>
                  <a:gd name="connsiteX150" fmla="*/ 3429000 w 4479132"/>
                  <a:gd name="connsiteY150" fmla="*/ 1355909 h 1444015"/>
                  <a:gd name="connsiteX151" fmla="*/ 3433762 w 4479132"/>
                  <a:gd name="connsiteY151" fmla="*/ 1396391 h 1444015"/>
                  <a:gd name="connsiteX152" fmla="*/ 3538537 w 4479132"/>
                  <a:gd name="connsiteY152" fmla="*/ 1391628 h 1444015"/>
                  <a:gd name="connsiteX153" fmla="*/ 3538537 w 4479132"/>
                  <a:gd name="connsiteY153" fmla="*/ 1436872 h 1444015"/>
                  <a:gd name="connsiteX154" fmla="*/ 4479132 w 4479132"/>
                  <a:gd name="connsiteY154" fmla="*/ 1444015 h 1444015"/>
                  <a:gd name="connsiteX0" fmla="*/ 0 w 4479132"/>
                  <a:gd name="connsiteY0" fmla="*/ 978 h 1444015"/>
                  <a:gd name="connsiteX1" fmla="*/ 21431 w 4479132"/>
                  <a:gd name="connsiteY1" fmla="*/ 3359 h 1444015"/>
                  <a:gd name="connsiteX2" fmla="*/ 42862 w 4479132"/>
                  <a:gd name="connsiteY2" fmla="*/ 48603 h 1444015"/>
                  <a:gd name="connsiteX3" fmla="*/ 54768 w 4479132"/>
                  <a:gd name="connsiteY3" fmla="*/ 67653 h 1444015"/>
                  <a:gd name="connsiteX4" fmla="*/ 95250 w 4479132"/>
                  <a:gd name="connsiteY4" fmla="*/ 70034 h 1444015"/>
                  <a:gd name="connsiteX5" fmla="*/ 100012 w 4479132"/>
                  <a:gd name="connsiteY5" fmla="*/ 77178 h 1444015"/>
                  <a:gd name="connsiteX6" fmla="*/ 102393 w 4479132"/>
                  <a:gd name="connsiteY6" fmla="*/ 89084 h 1444015"/>
                  <a:gd name="connsiteX7" fmla="*/ 109537 w 4479132"/>
                  <a:gd name="connsiteY7" fmla="*/ 91466 h 1444015"/>
                  <a:gd name="connsiteX8" fmla="*/ 119062 w 4479132"/>
                  <a:gd name="connsiteY8" fmla="*/ 93847 h 1444015"/>
                  <a:gd name="connsiteX9" fmla="*/ 126206 w 4479132"/>
                  <a:gd name="connsiteY9" fmla="*/ 115278 h 1444015"/>
                  <a:gd name="connsiteX10" fmla="*/ 128587 w 4479132"/>
                  <a:gd name="connsiteY10" fmla="*/ 122422 h 1444015"/>
                  <a:gd name="connsiteX11" fmla="*/ 135731 w 4479132"/>
                  <a:gd name="connsiteY11" fmla="*/ 127184 h 1444015"/>
                  <a:gd name="connsiteX12" fmla="*/ 150018 w 4479132"/>
                  <a:gd name="connsiteY12" fmla="*/ 127184 h 1444015"/>
                  <a:gd name="connsiteX13" fmla="*/ 154781 w 4479132"/>
                  <a:gd name="connsiteY13" fmla="*/ 141472 h 1444015"/>
                  <a:gd name="connsiteX14" fmla="*/ 164306 w 4479132"/>
                  <a:gd name="connsiteY14" fmla="*/ 143853 h 1444015"/>
                  <a:gd name="connsiteX15" fmla="*/ 185737 w 4479132"/>
                  <a:gd name="connsiteY15" fmla="*/ 148616 h 1444015"/>
                  <a:gd name="connsiteX16" fmla="*/ 192881 w 4479132"/>
                  <a:gd name="connsiteY16" fmla="*/ 150997 h 1444015"/>
                  <a:gd name="connsiteX17" fmla="*/ 197643 w 4479132"/>
                  <a:gd name="connsiteY17" fmla="*/ 158141 h 1444015"/>
                  <a:gd name="connsiteX18" fmla="*/ 200025 w 4479132"/>
                  <a:gd name="connsiteY18" fmla="*/ 165284 h 1444015"/>
                  <a:gd name="connsiteX19" fmla="*/ 207168 w 4479132"/>
                  <a:gd name="connsiteY19" fmla="*/ 167666 h 1444015"/>
                  <a:gd name="connsiteX20" fmla="*/ 221456 w 4479132"/>
                  <a:gd name="connsiteY20" fmla="*/ 177191 h 1444015"/>
                  <a:gd name="connsiteX21" fmla="*/ 238125 w 4479132"/>
                  <a:gd name="connsiteY21" fmla="*/ 193859 h 1444015"/>
                  <a:gd name="connsiteX22" fmla="*/ 252412 w 4479132"/>
                  <a:gd name="connsiteY22" fmla="*/ 203384 h 1444015"/>
                  <a:gd name="connsiteX23" fmla="*/ 259556 w 4479132"/>
                  <a:gd name="connsiteY23" fmla="*/ 210528 h 1444015"/>
                  <a:gd name="connsiteX24" fmla="*/ 269081 w 4479132"/>
                  <a:gd name="connsiteY24" fmla="*/ 215291 h 1444015"/>
                  <a:gd name="connsiteX25" fmla="*/ 276225 w 4479132"/>
                  <a:gd name="connsiteY25" fmla="*/ 220053 h 1444015"/>
                  <a:gd name="connsiteX26" fmla="*/ 283368 w 4479132"/>
                  <a:gd name="connsiteY26" fmla="*/ 234341 h 1444015"/>
                  <a:gd name="connsiteX27" fmla="*/ 285750 w 4479132"/>
                  <a:gd name="connsiteY27" fmla="*/ 241484 h 1444015"/>
                  <a:gd name="connsiteX28" fmla="*/ 292893 w 4479132"/>
                  <a:gd name="connsiteY28" fmla="*/ 243866 h 1444015"/>
                  <a:gd name="connsiteX29" fmla="*/ 302418 w 4479132"/>
                  <a:gd name="connsiteY29" fmla="*/ 248628 h 1444015"/>
                  <a:gd name="connsiteX30" fmla="*/ 326231 w 4479132"/>
                  <a:gd name="connsiteY30" fmla="*/ 253391 h 1444015"/>
                  <a:gd name="connsiteX31" fmla="*/ 330993 w 4479132"/>
                  <a:gd name="connsiteY31" fmla="*/ 262916 h 1444015"/>
                  <a:gd name="connsiteX32" fmla="*/ 345281 w 4479132"/>
                  <a:gd name="connsiteY32" fmla="*/ 270059 h 1444015"/>
                  <a:gd name="connsiteX33" fmla="*/ 357187 w 4479132"/>
                  <a:gd name="connsiteY33" fmla="*/ 284347 h 1444015"/>
                  <a:gd name="connsiteX34" fmla="*/ 364331 w 4479132"/>
                  <a:gd name="connsiteY34" fmla="*/ 291491 h 1444015"/>
                  <a:gd name="connsiteX35" fmla="*/ 369093 w 4479132"/>
                  <a:gd name="connsiteY35" fmla="*/ 298634 h 1444015"/>
                  <a:gd name="connsiteX36" fmla="*/ 376237 w 4479132"/>
                  <a:gd name="connsiteY36" fmla="*/ 305778 h 1444015"/>
                  <a:gd name="connsiteX37" fmla="*/ 388143 w 4479132"/>
                  <a:gd name="connsiteY37" fmla="*/ 320066 h 1444015"/>
                  <a:gd name="connsiteX38" fmla="*/ 395287 w 4479132"/>
                  <a:gd name="connsiteY38" fmla="*/ 324828 h 1444015"/>
                  <a:gd name="connsiteX39" fmla="*/ 435768 w 4479132"/>
                  <a:gd name="connsiteY39" fmla="*/ 327209 h 1444015"/>
                  <a:gd name="connsiteX40" fmla="*/ 445293 w 4479132"/>
                  <a:gd name="connsiteY40" fmla="*/ 343878 h 1444015"/>
                  <a:gd name="connsiteX41" fmla="*/ 452437 w 4479132"/>
                  <a:gd name="connsiteY41" fmla="*/ 348641 h 1444015"/>
                  <a:gd name="connsiteX42" fmla="*/ 473868 w 4479132"/>
                  <a:gd name="connsiteY42" fmla="*/ 351022 h 1444015"/>
                  <a:gd name="connsiteX43" fmla="*/ 478631 w 4479132"/>
                  <a:gd name="connsiteY43" fmla="*/ 365309 h 1444015"/>
                  <a:gd name="connsiteX44" fmla="*/ 483393 w 4479132"/>
                  <a:gd name="connsiteY44" fmla="*/ 372453 h 1444015"/>
                  <a:gd name="connsiteX45" fmla="*/ 488156 w 4479132"/>
                  <a:gd name="connsiteY45" fmla="*/ 386741 h 1444015"/>
                  <a:gd name="connsiteX46" fmla="*/ 497681 w 4479132"/>
                  <a:gd name="connsiteY46" fmla="*/ 398647 h 1444015"/>
                  <a:gd name="connsiteX47" fmla="*/ 531018 w 4479132"/>
                  <a:gd name="connsiteY47" fmla="*/ 401028 h 1444015"/>
                  <a:gd name="connsiteX48" fmla="*/ 538162 w 4479132"/>
                  <a:gd name="connsiteY48" fmla="*/ 415316 h 1444015"/>
                  <a:gd name="connsiteX49" fmla="*/ 542925 w 4479132"/>
                  <a:gd name="connsiteY49" fmla="*/ 422459 h 1444015"/>
                  <a:gd name="connsiteX50" fmla="*/ 569118 w 4479132"/>
                  <a:gd name="connsiteY50" fmla="*/ 424841 h 1444015"/>
                  <a:gd name="connsiteX51" fmla="*/ 571500 w 4479132"/>
                  <a:gd name="connsiteY51" fmla="*/ 436747 h 1444015"/>
                  <a:gd name="connsiteX52" fmla="*/ 573881 w 4479132"/>
                  <a:gd name="connsiteY52" fmla="*/ 446272 h 1444015"/>
                  <a:gd name="connsiteX53" fmla="*/ 581025 w 4479132"/>
                  <a:gd name="connsiteY53" fmla="*/ 448653 h 1444015"/>
                  <a:gd name="connsiteX54" fmla="*/ 602456 w 4479132"/>
                  <a:gd name="connsiteY54" fmla="*/ 451034 h 1444015"/>
                  <a:gd name="connsiteX55" fmla="*/ 614362 w 4479132"/>
                  <a:gd name="connsiteY55" fmla="*/ 470084 h 1444015"/>
                  <a:gd name="connsiteX56" fmla="*/ 623887 w 4479132"/>
                  <a:gd name="connsiteY56" fmla="*/ 472466 h 1444015"/>
                  <a:gd name="connsiteX57" fmla="*/ 631031 w 4479132"/>
                  <a:gd name="connsiteY57" fmla="*/ 496278 h 1444015"/>
                  <a:gd name="connsiteX58" fmla="*/ 633412 w 4479132"/>
                  <a:gd name="connsiteY58" fmla="*/ 508184 h 1444015"/>
                  <a:gd name="connsiteX59" fmla="*/ 650081 w 4479132"/>
                  <a:gd name="connsiteY59" fmla="*/ 515328 h 1444015"/>
                  <a:gd name="connsiteX60" fmla="*/ 695325 w 4479132"/>
                  <a:gd name="connsiteY60" fmla="*/ 520091 h 1444015"/>
                  <a:gd name="connsiteX61" fmla="*/ 702468 w 4479132"/>
                  <a:gd name="connsiteY61" fmla="*/ 534378 h 1444015"/>
                  <a:gd name="connsiteX62" fmla="*/ 707231 w 4479132"/>
                  <a:gd name="connsiteY62" fmla="*/ 541522 h 1444015"/>
                  <a:gd name="connsiteX63" fmla="*/ 709612 w 4479132"/>
                  <a:gd name="connsiteY63" fmla="*/ 551047 h 1444015"/>
                  <a:gd name="connsiteX64" fmla="*/ 716756 w 4479132"/>
                  <a:gd name="connsiteY64" fmla="*/ 553428 h 1444015"/>
                  <a:gd name="connsiteX65" fmla="*/ 742950 w 4479132"/>
                  <a:gd name="connsiteY65" fmla="*/ 555809 h 1444015"/>
                  <a:gd name="connsiteX66" fmla="*/ 745331 w 4479132"/>
                  <a:gd name="connsiteY66" fmla="*/ 562953 h 1444015"/>
                  <a:gd name="connsiteX67" fmla="*/ 752475 w 4479132"/>
                  <a:gd name="connsiteY67" fmla="*/ 565334 h 1444015"/>
                  <a:gd name="connsiteX68" fmla="*/ 809625 w 4479132"/>
                  <a:gd name="connsiteY68" fmla="*/ 570097 h 1444015"/>
                  <a:gd name="connsiteX69" fmla="*/ 819150 w 4479132"/>
                  <a:gd name="connsiteY69" fmla="*/ 577241 h 1444015"/>
                  <a:gd name="connsiteX70" fmla="*/ 823912 w 4479132"/>
                  <a:gd name="connsiteY70" fmla="*/ 591528 h 1444015"/>
                  <a:gd name="connsiteX71" fmla="*/ 833437 w 4479132"/>
                  <a:gd name="connsiteY71" fmla="*/ 603434 h 1444015"/>
                  <a:gd name="connsiteX72" fmla="*/ 862012 w 4479132"/>
                  <a:gd name="connsiteY72" fmla="*/ 605816 h 1444015"/>
                  <a:gd name="connsiteX73" fmla="*/ 864393 w 4479132"/>
                  <a:gd name="connsiteY73" fmla="*/ 612959 h 1444015"/>
                  <a:gd name="connsiteX74" fmla="*/ 888206 w 4479132"/>
                  <a:gd name="connsiteY74" fmla="*/ 620103 h 1444015"/>
                  <a:gd name="connsiteX75" fmla="*/ 890587 w 4479132"/>
                  <a:gd name="connsiteY75" fmla="*/ 634391 h 1444015"/>
                  <a:gd name="connsiteX76" fmla="*/ 892968 w 4479132"/>
                  <a:gd name="connsiteY76" fmla="*/ 641534 h 1444015"/>
                  <a:gd name="connsiteX77" fmla="*/ 900112 w 4479132"/>
                  <a:gd name="connsiteY77" fmla="*/ 643916 h 1444015"/>
                  <a:gd name="connsiteX78" fmla="*/ 923925 w 4479132"/>
                  <a:gd name="connsiteY78" fmla="*/ 648678 h 1444015"/>
                  <a:gd name="connsiteX79" fmla="*/ 935831 w 4479132"/>
                  <a:gd name="connsiteY79" fmla="*/ 651059 h 1444015"/>
                  <a:gd name="connsiteX80" fmla="*/ 938212 w 4479132"/>
                  <a:gd name="connsiteY80" fmla="*/ 658203 h 1444015"/>
                  <a:gd name="connsiteX81" fmla="*/ 945356 w 4479132"/>
                  <a:gd name="connsiteY81" fmla="*/ 662966 h 1444015"/>
                  <a:gd name="connsiteX82" fmla="*/ 995362 w 4479132"/>
                  <a:gd name="connsiteY82" fmla="*/ 665347 h 1444015"/>
                  <a:gd name="connsiteX83" fmla="*/ 1000125 w 4479132"/>
                  <a:gd name="connsiteY83" fmla="*/ 672491 h 1444015"/>
                  <a:gd name="connsiteX84" fmla="*/ 1004887 w 4479132"/>
                  <a:gd name="connsiteY84" fmla="*/ 686778 h 1444015"/>
                  <a:gd name="connsiteX85" fmla="*/ 1016793 w 4479132"/>
                  <a:gd name="connsiteY85" fmla="*/ 691541 h 1444015"/>
                  <a:gd name="connsiteX86" fmla="*/ 1028700 w 4479132"/>
                  <a:gd name="connsiteY86" fmla="*/ 693922 h 1444015"/>
                  <a:gd name="connsiteX87" fmla="*/ 1035843 w 4479132"/>
                  <a:gd name="connsiteY87" fmla="*/ 696303 h 1444015"/>
                  <a:gd name="connsiteX88" fmla="*/ 1059656 w 4479132"/>
                  <a:gd name="connsiteY88" fmla="*/ 720116 h 1444015"/>
                  <a:gd name="connsiteX89" fmla="*/ 1083468 w 4479132"/>
                  <a:gd name="connsiteY89" fmla="*/ 722497 h 1444015"/>
                  <a:gd name="connsiteX90" fmla="*/ 1088231 w 4479132"/>
                  <a:gd name="connsiteY90" fmla="*/ 729641 h 1444015"/>
                  <a:gd name="connsiteX91" fmla="*/ 1095375 w 4479132"/>
                  <a:gd name="connsiteY91" fmla="*/ 734403 h 1444015"/>
                  <a:gd name="connsiteX92" fmla="*/ 1102518 w 4479132"/>
                  <a:gd name="connsiteY92" fmla="*/ 748691 h 1444015"/>
                  <a:gd name="connsiteX93" fmla="*/ 1131093 w 4479132"/>
                  <a:gd name="connsiteY93" fmla="*/ 751072 h 1444015"/>
                  <a:gd name="connsiteX94" fmla="*/ 1143000 w 4479132"/>
                  <a:gd name="connsiteY94" fmla="*/ 753453 h 1444015"/>
                  <a:gd name="connsiteX95" fmla="*/ 1157287 w 4479132"/>
                  <a:gd name="connsiteY95" fmla="*/ 755834 h 1444015"/>
                  <a:gd name="connsiteX96" fmla="*/ 1169193 w 4479132"/>
                  <a:gd name="connsiteY96" fmla="*/ 777266 h 1444015"/>
                  <a:gd name="connsiteX97" fmla="*/ 1176337 w 4479132"/>
                  <a:gd name="connsiteY97" fmla="*/ 784409 h 1444015"/>
                  <a:gd name="connsiteX98" fmla="*/ 1183481 w 4479132"/>
                  <a:gd name="connsiteY98" fmla="*/ 789172 h 1444015"/>
                  <a:gd name="connsiteX99" fmla="*/ 1223962 w 4479132"/>
                  <a:gd name="connsiteY99" fmla="*/ 791553 h 1444015"/>
                  <a:gd name="connsiteX100" fmla="*/ 1245393 w 4479132"/>
                  <a:gd name="connsiteY100" fmla="*/ 793934 h 1444015"/>
                  <a:gd name="connsiteX101" fmla="*/ 1250156 w 4479132"/>
                  <a:gd name="connsiteY101" fmla="*/ 803459 h 1444015"/>
                  <a:gd name="connsiteX102" fmla="*/ 1254918 w 4479132"/>
                  <a:gd name="connsiteY102" fmla="*/ 810603 h 1444015"/>
                  <a:gd name="connsiteX103" fmla="*/ 1257300 w 4479132"/>
                  <a:gd name="connsiteY103" fmla="*/ 817747 h 1444015"/>
                  <a:gd name="connsiteX104" fmla="*/ 1266825 w 4479132"/>
                  <a:gd name="connsiteY104" fmla="*/ 820128 h 1444015"/>
                  <a:gd name="connsiteX105" fmla="*/ 1312068 w 4479132"/>
                  <a:gd name="connsiteY105" fmla="*/ 824891 h 1444015"/>
                  <a:gd name="connsiteX106" fmla="*/ 1326356 w 4479132"/>
                  <a:gd name="connsiteY106" fmla="*/ 829653 h 1444015"/>
                  <a:gd name="connsiteX107" fmla="*/ 1331118 w 4479132"/>
                  <a:gd name="connsiteY107" fmla="*/ 836797 h 1444015"/>
                  <a:gd name="connsiteX108" fmla="*/ 1338262 w 4479132"/>
                  <a:gd name="connsiteY108" fmla="*/ 841559 h 1444015"/>
                  <a:gd name="connsiteX109" fmla="*/ 1359693 w 4479132"/>
                  <a:gd name="connsiteY109" fmla="*/ 848703 h 1444015"/>
                  <a:gd name="connsiteX110" fmla="*/ 1366837 w 4479132"/>
                  <a:gd name="connsiteY110" fmla="*/ 851084 h 1444015"/>
                  <a:gd name="connsiteX111" fmla="*/ 1376362 w 4479132"/>
                  <a:gd name="connsiteY111" fmla="*/ 865372 h 1444015"/>
                  <a:gd name="connsiteX112" fmla="*/ 1390650 w 4479132"/>
                  <a:gd name="connsiteY112" fmla="*/ 870134 h 1444015"/>
                  <a:gd name="connsiteX113" fmla="*/ 1421606 w 4479132"/>
                  <a:gd name="connsiteY113" fmla="*/ 874897 h 1444015"/>
                  <a:gd name="connsiteX114" fmla="*/ 1431131 w 4479132"/>
                  <a:gd name="connsiteY114" fmla="*/ 896328 h 1444015"/>
                  <a:gd name="connsiteX115" fmla="*/ 1440656 w 4479132"/>
                  <a:gd name="connsiteY115" fmla="*/ 898709 h 1444015"/>
                  <a:gd name="connsiteX116" fmla="*/ 1454943 w 4479132"/>
                  <a:gd name="connsiteY116" fmla="*/ 903472 h 1444015"/>
                  <a:gd name="connsiteX117" fmla="*/ 1454943 w 4479132"/>
                  <a:gd name="connsiteY117" fmla="*/ 917759 h 1444015"/>
                  <a:gd name="connsiteX118" fmla="*/ 1543050 w 4479132"/>
                  <a:gd name="connsiteY118" fmla="*/ 920141 h 1444015"/>
                  <a:gd name="connsiteX119" fmla="*/ 1559718 w 4479132"/>
                  <a:gd name="connsiteY119" fmla="*/ 946334 h 1444015"/>
                  <a:gd name="connsiteX120" fmla="*/ 1619250 w 4479132"/>
                  <a:gd name="connsiteY120" fmla="*/ 943953 h 1444015"/>
                  <a:gd name="connsiteX121" fmla="*/ 1635918 w 4479132"/>
                  <a:gd name="connsiteY121" fmla="*/ 963003 h 1444015"/>
                  <a:gd name="connsiteX122" fmla="*/ 1674018 w 4479132"/>
                  <a:gd name="connsiteY122" fmla="*/ 970147 h 1444015"/>
                  <a:gd name="connsiteX123" fmla="*/ 1683543 w 4479132"/>
                  <a:gd name="connsiteY123" fmla="*/ 989197 h 1444015"/>
                  <a:gd name="connsiteX124" fmla="*/ 1824037 w 4479132"/>
                  <a:gd name="connsiteY124" fmla="*/ 993959 h 1444015"/>
                  <a:gd name="connsiteX125" fmla="*/ 1828800 w 4479132"/>
                  <a:gd name="connsiteY125" fmla="*/ 1022534 h 1444015"/>
                  <a:gd name="connsiteX126" fmla="*/ 1981200 w 4479132"/>
                  <a:gd name="connsiteY126" fmla="*/ 1022534 h 1444015"/>
                  <a:gd name="connsiteX127" fmla="*/ 1983581 w 4479132"/>
                  <a:gd name="connsiteY127" fmla="*/ 1041584 h 1444015"/>
                  <a:gd name="connsiteX128" fmla="*/ 2000250 w 4479132"/>
                  <a:gd name="connsiteY128" fmla="*/ 1039203 h 1444015"/>
                  <a:gd name="connsiteX129" fmla="*/ 2012156 w 4479132"/>
                  <a:gd name="connsiteY129" fmla="*/ 1067778 h 1444015"/>
                  <a:gd name="connsiteX130" fmla="*/ 2112168 w 4479132"/>
                  <a:gd name="connsiteY130" fmla="*/ 1070159 h 1444015"/>
                  <a:gd name="connsiteX131" fmla="*/ 2116931 w 4479132"/>
                  <a:gd name="connsiteY131" fmla="*/ 1093972 h 1444015"/>
                  <a:gd name="connsiteX132" fmla="*/ 2164556 w 4479132"/>
                  <a:gd name="connsiteY132" fmla="*/ 1091591 h 1444015"/>
                  <a:gd name="connsiteX133" fmla="*/ 2171700 w 4479132"/>
                  <a:gd name="connsiteY133" fmla="*/ 1115403 h 1444015"/>
                  <a:gd name="connsiteX134" fmla="*/ 2207418 w 4479132"/>
                  <a:gd name="connsiteY134" fmla="*/ 1117784 h 1444015"/>
                  <a:gd name="connsiteX135" fmla="*/ 2219325 w 4479132"/>
                  <a:gd name="connsiteY135" fmla="*/ 1146359 h 1444015"/>
                  <a:gd name="connsiteX136" fmla="*/ 2290762 w 4479132"/>
                  <a:gd name="connsiteY136" fmla="*/ 1143978 h 1444015"/>
                  <a:gd name="connsiteX137" fmla="*/ 2295525 w 4479132"/>
                  <a:gd name="connsiteY137" fmla="*/ 1163028 h 1444015"/>
                  <a:gd name="connsiteX138" fmla="*/ 2316956 w 4479132"/>
                  <a:gd name="connsiteY138" fmla="*/ 1163028 h 1444015"/>
                  <a:gd name="connsiteX139" fmla="*/ 2312193 w 4479132"/>
                  <a:gd name="connsiteY139" fmla="*/ 1193984 h 1444015"/>
                  <a:gd name="connsiteX140" fmla="*/ 2459831 w 4479132"/>
                  <a:gd name="connsiteY140" fmla="*/ 1191603 h 1444015"/>
                  <a:gd name="connsiteX141" fmla="*/ 2474118 w 4479132"/>
                  <a:gd name="connsiteY141" fmla="*/ 1217797 h 1444015"/>
                  <a:gd name="connsiteX142" fmla="*/ 2531268 w 4479132"/>
                  <a:gd name="connsiteY142" fmla="*/ 1215416 h 1444015"/>
                  <a:gd name="connsiteX143" fmla="*/ 2538412 w 4479132"/>
                  <a:gd name="connsiteY143" fmla="*/ 1246372 h 1444015"/>
                  <a:gd name="connsiteX144" fmla="*/ 2693193 w 4479132"/>
                  <a:gd name="connsiteY144" fmla="*/ 1246372 h 1444015"/>
                  <a:gd name="connsiteX145" fmla="*/ 2700337 w 4479132"/>
                  <a:gd name="connsiteY145" fmla="*/ 1293997 h 1444015"/>
                  <a:gd name="connsiteX146" fmla="*/ 3098006 w 4479132"/>
                  <a:gd name="connsiteY146" fmla="*/ 1291616 h 1444015"/>
                  <a:gd name="connsiteX147" fmla="*/ 3102768 w 4479132"/>
                  <a:gd name="connsiteY147" fmla="*/ 1320191 h 1444015"/>
                  <a:gd name="connsiteX148" fmla="*/ 3348037 w 4479132"/>
                  <a:gd name="connsiteY148" fmla="*/ 1315428 h 1444015"/>
                  <a:gd name="connsiteX149" fmla="*/ 3359943 w 4479132"/>
                  <a:gd name="connsiteY149" fmla="*/ 1363053 h 1444015"/>
                  <a:gd name="connsiteX150" fmla="*/ 3424237 w 4479132"/>
                  <a:gd name="connsiteY150" fmla="*/ 1367815 h 1444015"/>
                  <a:gd name="connsiteX151" fmla="*/ 3433762 w 4479132"/>
                  <a:gd name="connsiteY151" fmla="*/ 1396391 h 1444015"/>
                  <a:gd name="connsiteX152" fmla="*/ 3538537 w 4479132"/>
                  <a:gd name="connsiteY152" fmla="*/ 1391628 h 1444015"/>
                  <a:gd name="connsiteX153" fmla="*/ 3538537 w 4479132"/>
                  <a:gd name="connsiteY153" fmla="*/ 1436872 h 1444015"/>
                  <a:gd name="connsiteX154" fmla="*/ 4479132 w 4479132"/>
                  <a:gd name="connsiteY154" fmla="*/ 1444015 h 144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4479132" h="1444015">
                    <a:moveTo>
                      <a:pt x="0" y="978"/>
                    </a:moveTo>
                    <a:cubicBezTo>
                      <a:pt x="7144" y="1772"/>
                      <a:pt x="18083" y="-3001"/>
                      <a:pt x="21431" y="3359"/>
                    </a:cubicBezTo>
                    <a:cubicBezTo>
                      <a:pt x="48985" y="55714"/>
                      <a:pt x="-1486" y="43060"/>
                      <a:pt x="42862" y="48603"/>
                    </a:cubicBezTo>
                    <a:cubicBezTo>
                      <a:pt x="44929" y="54804"/>
                      <a:pt x="45500" y="66263"/>
                      <a:pt x="54768" y="67653"/>
                    </a:cubicBezTo>
                    <a:cubicBezTo>
                      <a:pt x="68136" y="69658"/>
                      <a:pt x="81756" y="69240"/>
                      <a:pt x="95250" y="70034"/>
                    </a:cubicBezTo>
                    <a:cubicBezTo>
                      <a:pt x="96837" y="72415"/>
                      <a:pt x="99007" y="74498"/>
                      <a:pt x="100012" y="77178"/>
                    </a:cubicBezTo>
                    <a:cubicBezTo>
                      <a:pt x="101433" y="80968"/>
                      <a:pt x="100148" y="85716"/>
                      <a:pt x="102393" y="89084"/>
                    </a:cubicBezTo>
                    <a:cubicBezTo>
                      <a:pt x="103785" y="91173"/>
                      <a:pt x="107123" y="90776"/>
                      <a:pt x="109537" y="91466"/>
                    </a:cubicBezTo>
                    <a:cubicBezTo>
                      <a:pt x="112684" y="92365"/>
                      <a:pt x="115887" y="93053"/>
                      <a:pt x="119062" y="93847"/>
                    </a:cubicBezTo>
                    <a:lnTo>
                      <a:pt x="126206" y="115278"/>
                    </a:lnTo>
                    <a:cubicBezTo>
                      <a:pt x="127000" y="117659"/>
                      <a:pt x="126498" y="121030"/>
                      <a:pt x="128587" y="122422"/>
                    </a:cubicBezTo>
                    <a:lnTo>
                      <a:pt x="135731" y="127184"/>
                    </a:lnTo>
                    <a:cubicBezTo>
                      <a:pt x="139394" y="125963"/>
                      <a:pt x="146355" y="122056"/>
                      <a:pt x="150018" y="127184"/>
                    </a:cubicBezTo>
                    <a:cubicBezTo>
                      <a:pt x="152936" y="131269"/>
                      <a:pt x="149911" y="140255"/>
                      <a:pt x="154781" y="141472"/>
                    </a:cubicBezTo>
                    <a:cubicBezTo>
                      <a:pt x="157956" y="142266"/>
                      <a:pt x="161111" y="143143"/>
                      <a:pt x="164306" y="143853"/>
                    </a:cubicBezTo>
                    <a:cubicBezTo>
                      <a:pt x="175371" y="146312"/>
                      <a:pt x="175561" y="145708"/>
                      <a:pt x="185737" y="148616"/>
                    </a:cubicBezTo>
                    <a:cubicBezTo>
                      <a:pt x="188151" y="149306"/>
                      <a:pt x="190500" y="150203"/>
                      <a:pt x="192881" y="150997"/>
                    </a:cubicBezTo>
                    <a:cubicBezTo>
                      <a:pt x="194468" y="153378"/>
                      <a:pt x="196363" y="155581"/>
                      <a:pt x="197643" y="158141"/>
                    </a:cubicBezTo>
                    <a:cubicBezTo>
                      <a:pt x="198766" y="160386"/>
                      <a:pt x="198250" y="163509"/>
                      <a:pt x="200025" y="165284"/>
                    </a:cubicBezTo>
                    <a:cubicBezTo>
                      <a:pt x="201800" y="167059"/>
                      <a:pt x="204974" y="166447"/>
                      <a:pt x="207168" y="167666"/>
                    </a:cubicBezTo>
                    <a:cubicBezTo>
                      <a:pt x="212172" y="170446"/>
                      <a:pt x="221456" y="177191"/>
                      <a:pt x="221456" y="177191"/>
                    </a:cubicBezTo>
                    <a:cubicBezTo>
                      <a:pt x="232373" y="193567"/>
                      <a:pt x="225551" y="189668"/>
                      <a:pt x="238125" y="193859"/>
                    </a:cubicBezTo>
                    <a:cubicBezTo>
                      <a:pt x="260907" y="216644"/>
                      <a:pt x="231739" y="189602"/>
                      <a:pt x="252412" y="203384"/>
                    </a:cubicBezTo>
                    <a:cubicBezTo>
                      <a:pt x="255214" y="205252"/>
                      <a:pt x="256816" y="208570"/>
                      <a:pt x="259556" y="210528"/>
                    </a:cubicBezTo>
                    <a:cubicBezTo>
                      <a:pt x="262445" y="212591"/>
                      <a:pt x="265999" y="213530"/>
                      <a:pt x="269081" y="215291"/>
                    </a:cubicBezTo>
                    <a:cubicBezTo>
                      <a:pt x="271566" y="216711"/>
                      <a:pt x="273844" y="218466"/>
                      <a:pt x="276225" y="220053"/>
                    </a:cubicBezTo>
                    <a:cubicBezTo>
                      <a:pt x="282206" y="238000"/>
                      <a:pt x="274141" y="215887"/>
                      <a:pt x="283368" y="234341"/>
                    </a:cubicBezTo>
                    <a:cubicBezTo>
                      <a:pt x="284491" y="236586"/>
                      <a:pt x="283975" y="239709"/>
                      <a:pt x="285750" y="241484"/>
                    </a:cubicBezTo>
                    <a:cubicBezTo>
                      <a:pt x="287525" y="243259"/>
                      <a:pt x="290586" y="242877"/>
                      <a:pt x="292893" y="243866"/>
                    </a:cubicBezTo>
                    <a:cubicBezTo>
                      <a:pt x="296156" y="245264"/>
                      <a:pt x="299094" y="247382"/>
                      <a:pt x="302418" y="248628"/>
                    </a:cubicBezTo>
                    <a:cubicBezTo>
                      <a:pt x="308099" y="250758"/>
                      <a:pt x="321297" y="252568"/>
                      <a:pt x="326231" y="253391"/>
                    </a:cubicBezTo>
                    <a:cubicBezTo>
                      <a:pt x="327818" y="256566"/>
                      <a:pt x="328721" y="260189"/>
                      <a:pt x="330993" y="262916"/>
                    </a:cubicBezTo>
                    <a:cubicBezTo>
                      <a:pt x="334543" y="267176"/>
                      <a:pt x="340406" y="268434"/>
                      <a:pt x="345281" y="270059"/>
                    </a:cubicBezTo>
                    <a:cubicBezTo>
                      <a:pt x="366153" y="290931"/>
                      <a:pt x="340611" y="264455"/>
                      <a:pt x="357187" y="284347"/>
                    </a:cubicBezTo>
                    <a:cubicBezTo>
                      <a:pt x="359343" y="286934"/>
                      <a:pt x="362175" y="288904"/>
                      <a:pt x="364331" y="291491"/>
                    </a:cubicBezTo>
                    <a:cubicBezTo>
                      <a:pt x="366163" y="293689"/>
                      <a:pt x="367261" y="296436"/>
                      <a:pt x="369093" y="298634"/>
                    </a:cubicBezTo>
                    <a:cubicBezTo>
                      <a:pt x="371249" y="301221"/>
                      <a:pt x="374081" y="303191"/>
                      <a:pt x="376237" y="305778"/>
                    </a:cubicBezTo>
                    <a:cubicBezTo>
                      <a:pt x="384748" y="315991"/>
                      <a:pt x="376764" y="310583"/>
                      <a:pt x="388143" y="320066"/>
                    </a:cubicBezTo>
                    <a:cubicBezTo>
                      <a:pt x="390342" y="321898"/>
                      <a:pt x="392457" y="324404"/>
                      <a:pt x="395287" y="324828"/>
                    </a:cubicBezTo>
                    <a:cubicBezTo>
                      <a:pt x="408654" y="326833"/>
                      <a:pt x="422274" y="326415"/>
                      <a:pt x="435768" y="327209"/>
                    </a:cubicBezTo>
                    <a:cubicBezTo>
                      <a:pt x="437634" y="330941"/>
                      <a:pt x="441929" y="340514"/>
                      <a:pt x="445293" y="343878"/>
                    </a:cubicBezTo>
                    <a:cubicBezTo>
                      <a:pt x="447317" y="345902"/>
                      <a:pt x="449660" y="347947"/>
                      <a:pt x="452437" y="348641"/>
                    </a:cubicBezTo>
                    <a:cubicBezTo>
                      <a:pt x="459410" y="350384"/>
                      <a:pt x="466724" y="350228"/>
                      <a:pt x="473868" y="351022"/>
                    </a:cubicBezTo>
                    <a:cubicBezTo>
                      <a:pt x="475456" y="355784"/>
                      <a:pt x="475847" y="361132"/>
                      <a:pt x="478631" y="365309"/>
                    </a:cubicBezTo>
                    <a:cubicBezTo>
                      <a:pt x="480218" y="367690"/>
                      <a:pt x="482231" y="369838"/>
                      <a:pt x="483393" y="372453"/>
                    </a:cubicBezTo>
                    <a:cubicBezTo>
                      <a:pt x="485432" y="377041"/>
                      <a:pt x="486568" y="381978"/>
                      <a:pt x="488156" y="386741"/>
                    </a:cubicBezTo>
                    <a:cubicBezTo>
                      <a:pt x="490037" y="392382"/>
                      <a:pt x="490052" y="397301"/>
                      <a:pt x="497681" y="398647"/>
                    </a:cubicBezTo>
                    <a:cubicBezTo>
                      <a:pt x="508652" y="400583"/>
                      <a:pt x="519906" y="400234"/>
                      <a:pt x="531018" y="401028"/>
                    </a:cubicBezTo>
                    <a:cubicBezTo>
                      <a:pt x="544672" y="421507"/>
                      <a:pt x="528300" y="395593"/>
                      <a:pt x="538162" y="415316"/>
                    </a:cubicBezTo>
                    <a:cubicBezTo>
                      <a:pt x="539442" y="417876"/>
                      <a:pt x="540190" y="421617"/>
                      <a:pt x="542925" y="422459"/>
                    </a:cubicBezTo>
                    <a:cubicBezTo>
                      <a:pt x="551304" y="425037"/>
                      <a:pt x="560387" y="424047"/>
                      <a:pt x="569118" y="424841"/>
                    </a:cubicBezTo>
                    <a:cubicBezTo>
                      <a:pt x="569912" y="428810"/>
                      <a:pt x="570622" y="432796"/>
                      <a:pt x="571500" y="436747"/>
                    </a:cubicBezTo>
                    <a:cubicBezTo>
                      <a:pt x="572210" y="439942"/>
                      <a:pt x="571837" y="443716"/>
                      <a:pt x="573881" y="446272"/>
                    </a:cubicBezTo>
                    <a:cubicBezTo>
                      <a:pt x="575449" y="448232"/>
                      <a:pt x="578549" y="448240"/>
                      <a:pt x="581025" y="448653"/>
                    </a:cubicBezTo>
                    <a:cubicBezTo>
                      <a:pt x="588115" y="449835"/>
                      <a:pt x="595312" y="450240"/>
                      <a:pt x="602456" y="451034"/>
                    </a:cubicBezTo>
                    <a:cubicBezTo>
                      <a:pt x="606285" y="462523"/>
                      <a:pt x="604088" y="465681"/>
                      <a:pt x="614362" y="470084"/>
                    </a:cubicBezTo>
                    <a:cubicBezTo>
                      <a:pt x="617370" y="471373"/>
                      <a:pt x="620712" y="471672"/>
                      <a:pt x="623887" y="472466"/>
                    </a:cubicBezTo>
                    <a:cubicBezTo>
                      <a:pt x="627846" y="484342"/>
                      <a:pt x="628631" y="485479"/>
                      <a:pt x="631031" y="496278"/>
                    </a:cubicBezTo>
                    <a:cubicBezTo>
                      <a:pt x="631909" y="500229"/>
                      <a:pt x="631060" y="504891"/>
                      <a:pt x="633412" y="508184"/>
                    </a:cubicBezTo>
                    <a:cubicBezTo>
                      <a:pt x="634483" y="509683"/>
                      <a:pt x="647135" y="514926"/>
                      <a:pt x="650081" y="515328"/>
                    </a:cubicBezTo>
                    <a:cubicBezTo>
                      <a:pt x="665107" y="517377"/>
                      <a:pt x="680244" y="518503"/>
                      <a:pt x="695325" y="520091"/>
                    </a:cubicBezTo>
                    <a:cubicBezTo>
                      <a:pt x="708974" y="540565"/>
                      <a:pt x="692608" y="514658"/>
                      <a:pt x="702468" y="534378"/>
                    </a:cubicBezTo>
                    <a:cubicBezTo>
                      <a:pt x="703748" y="536938"/>
                      <a:pt x="705643" y="539141"/>
                      <a:pt x="707231" y="541522"/>
                    </a:cubicBezTo>
                    <a:cubicBezTo>
                      <a:pt x="708025" y="544697"/>
                      <a:pt x="707568" y="548491"/>
                      <a:pt x="709612" y="551047"/>
                    </a:cubicBezTo>
                    <a:cubicBezTo>
                      <a:pt x="711180" y="553007"/>
                      <a:pt x="714271" y="553073"/>
                      <a:pt x="716756" y="553428"/>
                    </a:cubicBezTo>
                    <a:cubicBezTo>
                      <a:pt x="725435" y="554668"/>
                      <a:pt x="734219" y="555015"/>
                      <a:pt x="742950" y="555809"/>
                    </a:cubicBezTo>
                    <a:cubicBezTo>
                      <a:pt x="743744" y="558190"/>
                      <a:pt x="743556" y="561178"/>
                      <a:pt x="745331" y="562953"/>
                    </a:cubicBezTo>
                    <a:cubicBezTo>
                      <a:pt x="747106" y="564728"/>
                      <a:pt x="749999" y="564921"/>
                      <a:pt x="752475" y="565334"/>
                    </a:cubicBezTo>
                    <a:cubicBezTo>
                      <a:pt x="767282" y="567802"/>
                      <a:pt x="797421" y="569283"/>
                      <a:pt x="809625" y="570097"/>
                    </a:cubicBezTo>
                    <a:cubicBezTo>
                      <a:pt x="812800" y="572478"/>
                      <a:pt x="816949" y="573939"/>
                      <a:pt x="819150" y="577241"/>
                    </a:cubicBezTo>
                    <a:cubicBezTo>
                      <a:pt x="821934" y="581418"/>
                      <a:pt x="822325" y="586766"/>
                      <a:pt x="823912" y="591528"/>
                    </a:cubicBezTo>
                    <a:cubicBezTo>
                      <a:pt x="825849" y="597339"/>
                      <a:pt x="825742" y="601895"/>
                      <a:pt x="833437" y="603434"/>
                    </a:cubicBezTo>
                    <a:cubicBezTo>
                      <a:pt x="842809" y="605309"/>
                      <a:pt x="852487" y="605022"/>
                      <a:pt x="862012" y="605816"/>
                    </a:cubicBezTo>
                    <a:cubicBezTo>
                      <a:pt x="862806" y="608197"/>
                      <a:pt x="862825" y="610999"/>
                      <a:pt x="864393" y="612959"/>
                    </a:cubicBezTo>
                    <a:cubicBezTo>
                      <a:pt x="869983" y="619947"/>
                      <a:pt x="880909" y="619061"/>
                      <a:pt x="888206" y="620103"/>
                    </a:cubicBezTo>
                    <a:cubicBezTo>
                      <a:pt x="889000" y="624866"/>
                      <a:pt x="889540" y="629678"/>
                      <a:pt x="890587" y="634391"/>
                    </a:cubicBezTo>
                    <a:cubicBezTo>
                      <a:pt x="891131" y="636841"/>
                      <a:pt x="891193" y="639759"/>
                      <a:pt x="892968" y="641534"/>
                    </a:cubicBezTo>
                    <a:cubicBezTo>
                      <a:pt x="894743" y="643309"/>
                      <a:pt x="897666" y="643352"/>
                      <a:pt x="900112" y="643916"/>
                    </a:cubicBezTo>
                    <a:cubicBezTo>
                      <a:pt x="908000" y="645736"/>
                      <a:pt x="915987" y="647091"/>
                      <a:pt x="923925" y="648678"/>
                    </a:cubicBezTo>
                    <a:lnTo>
                      <a:pt x="935831" y="651059"/>
                    </a:lnTo>
                    <a:cubicBezTo>
                      <a:pt x="936625" y="653440"/>
                      <a:pt x="936644" y="656243"/>
                      <a:pt x="938212" y="658203"/>
                    </a:cubicBezTo>
                    <a:cubicBezTo>
                      <a:pt x="940000" y="660438"/>
                      <a:pt x="942516" y="662611"/>
                      <a:pt x="945356" y="662966"/>
                    </a:cubicBezTo>
                    <a:cubicBezTo>
                      <a:pt x="961915" y="665036"/>
                      <a:pt x="978693" y="664553"/>
                      <a:pt x="995362" y="665347"/>
                    </a:cubicBezTo>
                    <a:cubicBezTo>
                      <a:pt x="996950" y="667728"/>
                      <a:pt x="998963" y="669876"/>
                      <a:pt x="1000125" y="672491"/>
                    </a:cubicBezTo>
                    <a:cubicBezTo>
                      <a:pt x="1002164" y="677078"/>
                      <a:pt x="1000226" y="684913"/>
                      <a:pt x="1004887" y="686778"/>
                    </a:cubicBezTo>
                    <a:cubicBezTo>
                      <a:pt x="1008856" y="688366"/>
                      <a:pt x="1012699" y="690313"/>
                      <a:pt x="1016793" y="691541"/>
                    </a:cubicBezTo>
                    <a:cubicBezTo>
                      <a:pt x="1020670" y="692704"/>
                      <a:pt x="1024773" y="692940"/>
                      <a:pt x="1028700" y="693922"/>
                    </a:cubicBezTo>
                    <a:cubicBezTo>
                      <a:pt x="1031135" y="694531"/>
                      <a:pt x="1033462" y="695509"/>
                      <a:pt x="1035843" y="696303"/>
                    </a:cubicBezTo>
                    <a:cubicBezTo>
                      <a:pt x="1040833" y="703788"/>
                      <a:pt x="1048316" y="718982"/>
                      <a:pt x="1059656" y="720116"/>
                    </a:cubicBezTo>
                    <a:lnTo>
                      <a:pt x="1083468" y="722497"/>
                    </a:lnTo>
                    <a:cubicBezTo>
                      <a:pt x="1085056" y="724878"/>
                      <a:pt x="1086207" y="727617"/>
                      <a:pt x="1088231" y="729641"/>
                    </a:cubicBezTo>
                    <a:cubicBezTo>
                      <a:pt x="1090255" y="731665"/>
                      <a:pt x="1093587" y="732168"/>
                      <a:pt x="1095375" y="734403"/>
                    </a:cubicBezTo>
                    <a:cubicBezTo>
                      <a:pt x="1097827" y="737468"/>
                      <a:pt x="1097314" y="747204"/>
                      <a:pt x="1102518" y="748691"/>
                    </a:cubicBezTo>
                    <a:cubicBezTo>
                      <a:pt x="1111708" y="751317"/>
                      <a:pt x="1121568" y="750278"/>
                      <a:pt x="1131093" y="751072"/>
                    </a:cubicBezTo>
                    <a:lnTo>
                      <a:pt x="1143000" y="753453"/>
                    </a:lnTo>
                    <a:cubicBezTo>
                      <a:pt x="1147750" y="754317"/>
                      <a:pt x="1153332" y="753065"/>
                      <a:pt x="1157287" y="755834"/>
                    </a:cubicBezTo>
                    <a:cubicBezTo>
                      <a:pt x="1175212" y="768382"/>
                      <a:pt x="1161929" y="766371"/>
                      <a:pt x="1169193" y="777266"/>
                    </a:cubicBezTo>
                    <a:cubicBezTo>
                      <a:pt x="1171061" y="780068"/>
                      <a:pt x="1173750" y="782253"/>
                      <a:pt x="1176337" y="784409"/>
                    </a:cubicBezTo>
                    <a:cubicBezTo>
                      <a:pt x="1178536" y="786241"/>
                      <a:pt x="1180651" y="788747"/>
                      <a:pt x="1183481" y="789172"/>
                    </a:cubicBezTo>
                    <a:cubicBezTo>
                      <a:pt x="1196848" y="791177"/>
                      <a:pt x="1210485" y="790516"/>
                      <a:pt x="1223962" y="791553"/>
                    </a:cubicBezTo>
                    <a:cubicBezTo>
                      <a:pt x="1231128" y="792104"/>
                      <a:pt x="1238249" y="793140"/>
                      <a:pt x="1245393" y="793934"/>
                    </a:cubicBezTo>
                    <a:cubicBezTo>
                      <a:pt x="1246981" y="797109"/>
                      <a:pt x="1248395" y="800377"/>
                      <a:pt x="1250156" y="803459"/>
                    </a:cubicBezTo>
                    <a:cubicBezTo>
                      <a:pt x="1251576" y="805944"/>
                      <a:pt x="1253638" y="808043"/>
                      <a:pt x="1254918" y="810603"/>
                    </a:cubicBezTo>
                    <a:cubicBezTo>
                      <a:pt x="1256041" y="812848"/>
                      <a:pt x="1255340" y="816179"/>
                      <a:pt x="1257300" y="817747"/>
                    </a:cubicBezTo>
                    <a:cubicBezTo>
                      <a:pt x="1259856" y="819791"/>
                      <a:pt x="1263630" y="819418"/>
                      <a:pt x="1266825" y="820128"/>
                    </a:cubicBezTo>
                    <a:cubicBezTo>
                      <a:pt x="1286290" y="824453"/>
                      <a:pt x="1283956" y="822882"/>
                      <a:pt x="1312068" y="824891"/>
                    </a:cubicBezTo>
                    <a:cubicBezTo>
                      <a:pt x="1316831" y="826478"/>
                      <a:pt x="1322099" y="826992"/>
                      <a:pt x="1326356" y="829653"/>
                    </a:cubicBezTo>
                    <a:cubicBezTo>
                      <a:pt x="1328783" y="831170"/>
                      <a:pt x="1329094" y="834773"/>
                      <a:pt x="1331118" y="836797"/>
                    </a:cubicBezTo>
                    <a:cubicBezTo>
                      <a:pt x="1333142" y="838821"/>
                      <a:pt x="1335647" y="840397"/>
                      <a:pt x="1338262" y="841559"/>
                    </a:cubicBezTo>
                    <a:cubicBezTo>
                      <a:pt x="1338264" y="841560"/>
                      <a:pt x="1356120" y="847512"/>
                      <a:pt x="1359693" y="848703"/>
                    </a:cubicBezTo>
                    <a:lnTo>
                      <a:pt x="1366837" y="851084"/>
                    </a:lnTo>
                    <a:cubicBezTo>
                      <a:pt x="1370012" y="855847"/>
                      <a:pt x="1370932" y="863562"/>
                      <a:pt x="1376362" y="865372"/>
                    </a:cubicBezTo>
                    <a:cubicBezTo>
                      <a:pt x="1381125" y="866959"/>
                      <a:pt x="1385680" y="869424"/>
                      <a:pt x="1390650" y="870134"/>
                    </a:cubicBezTo>
                    <a:cubicBezTo>
                      <a:pt x="1412098" y="873199"/>
                      <a:pt x="1401782" y="871593"/>
                      <a:pt x="1421606" y="874897"/>
                    </a:cubicBezTo>
                    <a:cubicBezTo>
                      <a:pt x="1422546" y="877717"/>
                      <a:pt x="1426278" y="893093"/>
                      <a:pt x="1431131" y="896328"/>
                    </a:cubicBezTo>
                    <a:cubicBezTo>
                      <a:pt x="1433854" y="898143"/>
                      <a:pt x="1437521" y="897769"/>
                      <a:pt x="1440656" y="898709"/>
                    </a:cubicBezTo>
                    <a:cubicBezTo>
                      <a:pt x="1445418" y="900297"/>
                      <a:pt x="1452562" y="900297"/>
                      <a:pt x="1454943" y="903472"/>
                    </a:cubicBezTo>
                    <a:cubicBezTo>
                      <a:pt x="1457324" y="906647"/>
                      <a:pt x="1450974" y="915378"/>
                      <a:pt x="1454943" y="917759"/>
                    </a:cubicBezTo>
                    <a:cubicBezTo>
                      <a:pt x="1462881" y="917759"/>
                      <a:pt x="1535112" y="920141"/>
                      <a:pt x="1543050" y="920141"/>
                    </a:cubicBezTo>
                    <a:cubicBezTo>
                      <a:pt x="1550987" y="922522"/>
                      <a:pt x="1551781" y="943953"/>
                      <a:pt x="1559718" y="946334"/>
                    </a:cubicBezTo>
                    <a:cubicBezTo>
                      <a:pt x="1566862" y="948715"/>
                      <a:pt x="1612106" y="941572"/>
                      <a:pt x="1619250" y="943953"/>
                    </a:cubicBezTo>
                    <a:cubicBezTo>
                      <a:pt x="1628775" y="946334"/>
                      <a:pt x="1626393" y="960622"/>
                      <a:pt x="1635918" y="963003"/>
                    </a:cubicBezTo>
                    <a:cubicBezTo>
                      <a:pt x="1639887" y="963797"/>
                      <a:pt x="1670049" y="969353"/>
                      <a:pt x="1674018" y="970147"/>
                    </a:cubicBezTo>
                    <a:cubicBezTo>
                      <a:pt x="1685924" y="971735"/>
                      <a:pt x="1671637" y="987609"/>
                      <a:pt x="1683543" y="989197"/>
                    </a:cubicBezTo>
                    <a:cubicBezTo>
                      <a:pt x="1693862" y="989197"/>
                      <a:pt x="1813718" y="993959"/>
                      <a:pt x="1824037" y="993959"/>
                    </a:cubicBezTo>
                    <a:cubicBezTo>
                      <a:pt x="1831181" y="995547"/>
                      <a:pt x="1821656" y="1020946"/>
                      <a:pt x="1828800" y="1022534"/>
                    </a:cubicBezTo>
                    <a:cubicBezTo>
                      <a:pt x="1844675" y="1024122"/>
                      <a:pt x="1965325" y="1020946"/>
                      <a:pt x="1981200" y="1022534"/>
                    </a:cubicBezTo>
                    <a:cubicBezTo>
                      <a:pt x="1988344" y="1022534"/>
                      <a:pt x="1976437" y="1041584"/>
                      <a:pt x="1983581" y="1041584"/>
                    </a:cubicBezTo>
                    <a:cubicBezTo>
                      <a:pt x="1989931" y="1042378"/>
                      <a:pt x="1993900" y="1038409"/>
                      <a:pt x="2000250" y="1039203"/>
                    </a:cubicBezTo>
                    <a:cubicBezTo>
                      <a:pt x="2008981" y="1039997"/>
                      <a:pt x="2003425" y="1066984"/>
                      <a:pt x="2012156" y="1067778"/>
                    </a:cubicBezTo>
                    <a:cubicBezTo>
                      <a:pt x="2023268" y="1070159"/>
                      <a:pt x="2101056" y="1067778"/>
                      <a:pt x="2112168" y="1070159"/>
                    </a:cubicBezTo>
                    <a:cubicBezTo>
                      <a:pt x="2114549" y="1070159"/>
                      <a:pt x="2114550" y="1093972"/>
                      <a:pt x="2116931" y="1093972"/>
                    </a:cubicBezTo>
                    <a:cubicBezTo>
                      <a:pt x="2124075" y="1094766"/>
                      <a:pt x="2157412" y="1090797"/>
                      <a:pt x="2164556" y="1091591"/>
                    </a:cubicBezTo>
                    <a:cubicBezTo>
                      <a:pt x="2171700" y="1093178"/>
                      <a:pt x="2164556" y="1113816"/>
                      <a:pt x="2171700" y="1115403"/>
                    </a:cubicBezTo>
                    <a:cubicBezTo>
                      <a:pt x="2178050" y="1117784"/>
                      <a:pt x="2201068" y="1115403"/>
                      <a:pt x="2207418" y="1117784"/>
                    </a:cubicBezTo>
                    <a:cubicBezTo>
                      <a:pt x="2212181" y="1119372"/>
                      <a:pt x="2214562" y="1144771"/>
                      <a:pt x="2219325" y="1146359"/>
                    </a:cubicBezTo>
                    <a:cubicBezTo>
                      <a:pt x="2232819" y="1147153"/>
                      <a:pt x="2277268" y="1143184"/>
                      <a:pt x="2290762" y="1143978"/>
                    </a:cubicBezTo>
                    <a:cubicBezTo>
                      <a:pt x="2297112" y="1145566"/>
                      <a:pt x="2289175" y="1161440"/>
                      <a:pt x="2295525" y="1163028"/>
                    </a:cubicBezTo>
                    <a:cubicBezTo>
                      <a:pt x="2307431" y="1163822"/>
                      <a:pt x="2305050" y="1162234"/>
                      <a:pt x="2316956" y="1163028"/>
                    </a:cubicBezTo>
                    <a:cubicBezTo>
                      <a:pt x="2319337" y="1163028"/>
                      <a:pt x="2309812" y="1193984"/>
                      <a:pt x="2312193" y="1193984"/>
                    </a:cubicBezTo>
                    <a:cubicBezTo>
                      <a:pt x="2325687" y="1193984"/>
                      <a:pt x="2446337" y="1191603"/>
                      <a:pt x="2459831" y="1191603"/>
                    </a:cubicBezTo>
                    <a:cubicBezTo>
                      <a:pt x="2467768" y="1192397"/>
                      <a:pt x="2466181" y="1217003"/>
                      <a:pt x="2474118" y="1217797"/>
                    </a:cubicBezTo>
                    <a:cubicBezTo>
                      <a:pt x="2479674" y="1219384"/>
                      <a:pt x="2525712" y="1213829"/>
                      <a:pt x="2531268" y="1215416"/>
                    </a:cubicBezTo>
                    <a:cubicBezTo>
                      <a:pt x="2538412" y="1217797"/>
                      <a:pt x="2531268" y="1243991"/>
                      <a:pt x="2538412" y="1246372"/>
                    </a:cubicBezTo>
                    <a:cubicBezTo>
                      <a:pt x="2543175" y="1247166"/>
                      <a:pt x="2688430" y="1245578"/>
                      <a:pt x="2693193" y="1246372"/>
                    </a:cubicBezTo>
                    <a:cubicBezTo>
                      <a:pt x="2697162" y="1247166"/>
                      <a:pt x="2696368" y="1293203"/>
                      <a:pt x="2700337" y="1293997"/>
                    </a:cubicBezTo>
                    <a:cubicBezTo>
                      <a:pt x="2748756" y="1299553"/>
                      <a:pt x="3049587" y="1286060"/>
                      <a:pt x="3098006" y="1291616"/>
                    </a:cubicBezTo>
                    <a:cubicBezTo>
                      <a:pt x="3105150" y="1293997"/>
                      <a:pt x="3095624" y="1317810"/>
                      <a:pt x="3102768" y="1320191"/>
                    </a:cubicBezTo>
                    <a:cubicBezTo>
                      <a:pt x="3127374" y="1323366"/>
                      <a:pt x="3323431" y="1312253"/>
                      <a:pt x="3348037" y="1315428"/>
                    </a:cubicBezTo>
                    <a:cubicBezTo>
                      <a:pt x="3357562" y="1316222"/>
                      <a:pt x="3350418" y="1362259"/>
                      <a:pt x="3359943" y="1363053"/>
                    </a:cubicBezTo>
                    <a:cubicBezTo>
                      <a:pt x="3369468" y="1362259"/>
                      <a:pt x="3414712" y="1368609"/>
                      <a:pt x="3424237" y="1367815"/>
                    </a:cubicBezTo>
                    <a:cubicBezTo>
                      <a:pt x="3432174" y="1369403"/>
                      <a:pt x="3425825" y="1394803"/>
                      <a:pt x="3433762" y="1396391"/>
                    </a:cubicBezTo>
                    <a:cubicBezTo>
                      <a:pt x="3449637" y="1396391"/>
                      <a:pt x="3522662" y="1391628"/>
                      <a:pt x="3538537" y="1391628"/>
                    </a:cubicBezTo>
                    <a:cubicBezTo>
                      <a:pt x="3544093" y="1391628"/>
                      <a:pt x="3532981" y="1436872"/>
                      <a:pt x="3538537" y="1436872"/>
                    </a:cubicBezTo>
                    <a:lnTo>
                      <a:pt x="4479132" y="1444015"/>
                    </a:lnTo>
                  </a:path>
                </a:pathLst>
              </a:custGeom>
              <a:noFill/>
              <a:ln w="254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mtClean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471697" y="1428413"/>
              <a:ext cx="6324517" cy="3612695"/>
              <a:chOff x="1471697" y="1428413"/>
              <a:chExt cx="6324517" cy="3612695"/>
            </a:xfrm>
          </p:grpSpPr>
          <p:sp>
            <p:nvSpPr>
              <p:cNvPr id="32" name="Freeform 31"/>
              <p:cNvSpPr/>
              <p:nvPr/>
            </p:nvSpPr>
            <p:spPr bwMode="auto">
              <a:xfrm>
                <a:off x="2497266" y="3871913"/>
                <a:ext cx="5298948" cy="1169195"/>
              </a:xfrm>
              <a:custGeom>
                <a:avLst/>
                <a:gdLst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14966 w 938879"/>
                  <a:gd name="connsiteY14" fmla="*/ 180975 h 723900"/>
                  <a:gd name="connsiteX15" fmla="*/ 122110 w 938879"/>
                  <a:gd name="connsiteY15" fmla="*/ 178593 h 723900"/>
                  <a:gd name="connsiteX16" fmla="*/ 150685 w 938879"/>
                  <a:gd name="connsiteY16" fmla="*/ 180975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76904 w 938879"/>
                  <a:gd name="connsiteY38" fmla="*/ 414337 h 723900"/>
                  <a:gd name="connsiteX39" fmla="*/ 384048 w 938879"/>
                  <a:gd name="connsiteY39" fmla="*/ 416718 h 723900"/>
                  <a:gd name="connsiteX40" fmla="*/ 391191 w 938879"/>
                  <a:gd name="connsiteY40" fmla="*/ 423862 h 723900"/>
                  <a:gd name="connsiteX41" fmla="*/ 407860 w 938879"/>
                  <a:gd name="connsiteY41" fmla="*/ 442912 h 723900"/>
                  <a:gd name="connsiteX42" fmla="*/ 412623 w 938879"/>
                  <a:gd name="connsiteY42" fmla="*/ 457200 h 723900"/>
                  <a:gd name="connsiteX43" fmla="*/ 415004 w 938879"/>
                  <a:gd name="connsiteY43" fmla="*/ 464343 h 723900"/>
                  <a:gd name="connsiteX44" fmla="*/ 445960 w 938879"/>
                  <a:gd name="connsiteY44" fmla="*/ 466725 h 723900"/>
                  <a:gd name="connsiteX45" fmla="*/ 467391 w 938879"/>
                  <a:gd name="connsiteY45" fmla="*/ 483393 h 723900"/>
                  <a:gd name="connsiteX46" fmla="*/ 469773 w 938879"/>
                  <a:gd name="connsiteY46" fmla="*/ 490537 h 723900"/>
                  <a:gd name="connsiteX47" fmla="*/ 472154 w 938879"/>
                  <a:gd name="connsiteY47" fmla="*/ 502443 h 723900"/>
                  <a:gd name="connsiteX48" fmla="*/ 512635 w 938879"/>
                  <a:gd name="connsiteY48" fmla="*/ 504825 h 723900"/>
                  <a:gd name="connsiteX49" fmla="*/ 515016 w 938879"/>
                  <a:gd name="connsiteY49" fmla="*/ 511968 h 723900"/>
                  <a:gd name="connsiteX50" fmla="*/ 531685 w 938879"/>
                  <a:gd name="connsiteY50" fmla="*/ 519112 h 723900"/>
                  <a:gd name="connsiteX51" fmla="*/ 536448 w 938879"/>
                  <a:gd name="connsiteY51" fmla="*/ 526256 h 723900"/>
                  <a:gd name="connsiteX52" fmla="*/ 538829 w 938879"/>
                  <a:gd name="connsiteY52" fmla="*/ 533400 h 723900"/>
                  <a:gd name="connsiteX53" fmla="*/ 548354 w 938879"/>
                  <a:gd name="connsiteY53" fmla="*/ 538162 h 723900"/>
                  <a:gd name="connsiteX54" fmla="*/ 572166 w 938879"/>
                  <a:gd name="connsiteY54" fmla="*/ 542925 h 723900"/>
                  <a:gd name="connsiteX55" fmla="*/ 586454 w 938879"/>
                  <a:gd name="connsiteY55" fmla="*/ 552450 h 723900"/>
                  <a:gd name="connsiteX56" fmla="*/ 591216 w 938879"/>
                  <a:gd name="connsiteY56" fmla="*/ 566737 h 723900"/>
                  <a:gd name="connsiteX57" fmla="*/ 593598 w 938879"/>
                  <a:gd name="connsiteY57" fmla="*/ 573881 h 723900"/>
                  <a:gd name="connsiteX58" fmla="*/ 615029 w 938879"/>
                  <a:gd name="connsiteY58" fmla="*/ 578643 h 723900"/>
                  <a:gd name="connsiteX59" fmla="*/ 622173 w 938879"/>
                  <a:gd name="connsiteY59" fmla="*/ 595312 h 723900"/>
                  <a:gd name="connsiteX60" fmla="*/ 650748 w 938879"/>
                  <a:gd name="connsiteY60" fmla="*/ 602456 h 723900"/>
                  <a:gd name="connsiteX61" fmla="*/ 667416 w 938879"/>
                  <a:gd name="connsiteY61" fmla="*/ 604837 h 723900"/>
                  <a:gd name="connsiteX62" fmla="*/ 684085 w 938879"/>
                  <a:gd name="connsiteY62" fmla="*/ 621506 h 723900"/>
                  <a:gd name="connsiteX63" fmla="*/ 691229 w 938879"/>
                  <a:gd name="connsiteY63" fmla="*/ 638175 h 723900"/>
                  <a:gd name="connsiteX64" fmla="*/ 693610 w 938879"/>
                  <a:gd name="connsiteY64" fmla="*/ 645318 h 723900"/>
                  <a:gd name="connsiteX65" fmla="*/ 703135 w 938879"/>
                  <a:gd name="connsiteY65" fmla="*/ 647700 h 723900"/>
                  <a:gd name="connsiteX66" fmla="*/ 719804 w 938879"/>
                  <a:gd name="connsiteY66" fmla="*/ 650081 h 723900"/>
                  <a:gd name="connsiteX67" fmla="*/ 767429 w 938879"/>
                  <a:gd name="connsiteY67" fmla="*/ 654843 h 723900"/>
                  <a:gd name="connsiteX68" fmla="*/ 772191 w 938879"/>
                  <a:gd name="connsiteY68" fmla="*/ 669131 h 723900"/>
                  <a:gd name="connsiteX69" fmla="*/ 781716 w 938879"/>
                  <a:gd name="connsiteY69" fmla="*/ 681037 h 723900"/>
                  <a:gd name="connsiteX70" fmla="*/ 796004 w 938879"/>
                  <a:gd name="connsiteY70" fmla="*/ 683418 h 723900"/>
                  <a:gd name="connsiteX71" fmla="*/ 798385 w 938879"/>
                  <a:gd name="connsiteY71" fmla="*/ 690562 h 723900"/>
                  <a:gd name="connsiteX72" fmla="*/ 807910 w 938879"/>
                  <a:gd name="connsiteY72" fmla="*/ 692943 h 723900"/>
                  <a:gd name="connsiteX73" fmla="*/ 834104 w 938879"/>
                  <a:gd name="connsiteY73" fmla="*/ 695325 h 723900"/>
                  <a:gd name="connsiteX74" fmla="*/ 841248 w 938879"/>
                  <a:gd name="connsiteY74" fmla="*/ 697706 h 723900"/>
                  <a:gd name="connsiteX75" fmla="*/ 865060 w 938879"/>
                  <a:gd name="connsiteY75" fmla="*/ 700087 h 723900"/>
                  <a:gd name="connsiteX76" fmla="*/ 869823 w 938879"/>
                  <a:gd name="connsiteY76" fmla="*/ 709612 h 723900"/>
                  <a:gd name="connsiteX77" fmla="*/ 874585 w 938879"/>
                  <a:gd name="connsiteY77" fmla="*/ 716756 h 723900"/>
                  <a:gd name="connsiteX78" fmla="*/ 881729 w 938879"/>
                  <a:gd name="connsiteY78" fmla="*/ 719137 h 723900"/>
                  <a:gd name="connsiteX79" fmla="*/ 907923 w 938879"/>
                  <a:gd name="connsiteY79" fmla="*/ 721518 h 723900"/>
                  <a:gd name="connsiteX80" fmla="*/ 926973 w 938879"/>
                  <a:gd name="connsiteY80" fmla="*/ 723900 h 723900"/>
                  <a:gd name="connsiteX81" fmla="*/ 938879 w 938879"/>
                  <a:gd name="connsiteY81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14966 w 938879"/>
                  <a:gd name="connsiteY14" fmla="*/ 180975 h 723900"/>
                  <a:gd name="connsiteX15" fmla="*/ 122110 w 938879"/>
                  <a:gd name="connsiteY15" fmla="*/ 178593 h 723900"/>
                  <a:gd name="connsiteX16" fmla="*/ 153066 w 938879"/>
                  <a:gd name="connsiteY16" fmla="*/ 223837 h 723900"/>
                  <a:gd name="connsiteX17" fmla="*/ 157829 w 938879"/>
                  <a:gd name="connsiteY17" fmla="*/ 230981 h 723900"/>
                  <a:gd name="connsiteX18" fmla="*/ 162591 w 938879"/>
                  <a:gd name="connsiteY18" fmla="*/ 247650 h 723900"/>
                  <a:gd name="connsiteX19" fmla="*/ 176879 w 938879"/>
                  <a:gd name="connsiteY19" fmla="*/ 254793 h 723900"/>
                  <a:gd name="connsiteX20" fmla="*/ 188785 w 938879"/>
                  <a:gd name="connsiteY20" fmla="*/ 266700 h 723900"/>
                  <a:gd name="connsiteX21" fmla="*/ 195929 w 938879"/>
                  <a:gd name="connsiteY21" fmla="*/ 269081 h 723900"/>
                  <a:gd name="connsiteX22" fmla="*/ 210216 w 938879"/>
                  <a:gd name="connsiteY22" fmla="*/ 278606 h 723900"/>
                  <a:gd name="connsiteX23" fmla="*/ 214979 w 938879"/>
                  <a:gd name="connsiteY23" fmla="*/ 285750 h 723900"/>
                  <a:gd name="connsiteX24" fmla="*/ 231648 w 938879"/>
                  <a:gd name="connsiteY24" fmla="*/ 295275 h 723900"/>
                  <a:gd name="connsiteX25" fmla="*/ 238791 w 938879"/>
                  <a:gd name="connsiteY25" fmla="*/ 309562 h 723900"/>
                  <a:gd name="connsiteX26" fmla="*/ 245935 w 938879"/>
                  <a:gd name="connsiteY26" fmla="*/ 314325 h 723900"/>
                  <a:gd name="connsiteX27" fmla="*/ 250698 w 938879"/>
                  <a:gd name="connsiteY27" fmla="*/ 323850 h 723900"/>
                  <a:gd name="connsiteX28" fmla="*/ 257841 w 938879"/>
                  <a:gd name="connsiteY28" fmla="*/ 326231 h 723900"/>
                  <a:gd name="connsiteX29" fmla="*/ 264985 w 938879"/>
                  <a:gd name="connsiteY29" fmla="*/ 333375 h 723900"/>
                  <a:gd name="connsiteX30" fmla="*/ 281654 w 938879"/>
                  <a:gd name="connsiteY30" fmla="*/ 354806 h 723900"/>
                  <a:gd name="connsiteX31" fmla="*/ 284035 w 938879"/>
                  <a:gd name="connsiteY31" fmla="*/ 373856 h 723900"/>
                  <a:gd name="connsiteX32" fmla="*/ 293560 w 938879"/>
                  <a:gd name="connsiteY32" fmla="*/ 371475 h 723900"/>
                  <a:gd name="connsiteX33" fmla="*/ 331660 w 938879"/>
                  <a:gd name="connsiteY33" fmla="*/ 373856 h 723900"/>
                  <a:gd name="connsiteX34" fmla="*/ 343566 w 938879"/>
                  <a:gd name="connsiteY34" fmla="*/ 383381 h 723900"/>
                  <a:gd name="connsiteX35" fmla="*/ 357854 w 938879"/>
                  <a:gd name="connsiteY35" fmla="*/ 392906 h 723900"/>
                  <a:gd name="connsiteX36" fmla="*/ 372141 w 938879"/>
                  <a:gd name="connsiteY36" fmla="*/ 407193 h 723900"/>
                  <a:gd name="connsiteX37" fmla="*/ 376904 w 938879"/>
                  <a:gd name="connsiteY37" fmla="*/ 414337 h 723900"/>
                  <a:gd name="connsiteX38" fmla="*/ 384048 w 938879"/>
                  <a:gd name="connsiteY38" fmla="*/ 416718 h 723900"/>
                  <a:gd name="connsiteX39" fmla="*/ 391191 w 938879"/>
                  <a:gd name="connsiteY39" fmla="*/ 423862 h 723900"/>
                  <a:gd name="connsiteX40" fmla="*/ 407860 w 938879"/>
                  <a:gd name="connsiteY40" fmla="*/ 442912 h 723900"/>
                  <a:gd name="connsiteX41" fmla="*/ 412623 w 938879"/>
                  <a:gd name="connsiteY41" fmla="*/ 457200 h 723900"/>
                  <a:gd name="connsiteX42" fmla="*/ 415004 w 938879"/>
                  <a:gd name="connsiteY42" fmla="*/ 464343 h 723900"/>
                  <a:gd name="connsiteX43" fmla="*/ 445960 w 938879"/>
                  <a:gd name="connsiteY43" fmla="*/ 466725 h 723900"/>
                  <a:gd name="connsiteX44" fmla="*/ 467391 w 938879"/>
                  <a:gd name="connsiteY44" fmla="*/ 483393 h 723900"/>
                  <a:gd name="connsiteX45" fmla="*/ 469773 w 938879"/>
                  <a:gd name="connsiteY45" fmla="*/ 490537 h 723900"/>
                  <a:gd name="connsiteX46" fmla="*/ 472154 w 938879"/>
                  <a:gd name="connsiteY46" fmla="*/ 502443 h 723900"/>
                  <a:gd name="connsiteX47" fmla="*/ 512635 w 938879"/>
                  <a:gd name="connsiteY47" fmla="*/ 504825 h 723900"/>
                  <a:gd name="connsiteX48" fmla="*/ 515016 w 938879"/>
                  <a:gd name="connsiteY48" fmla="*/ 511968 h 723900"/>
                  <a:gd name="connsiteX49" fmla="*/ 531685 w 938879"/>
                  <a:gd name="connsiteY49" fmla="*/ 519112 h 723900"/>
                  <a:gd name="connsiteX50" fmla="*/ 536448 w 938879"/>
                  <a:gd name="connsiteY50" fmla="*/ 526256 h 723900"/>
                  <a:gd name="connsiteX51" fmla="*/ 538829 w 938879"/>
                  <a:gd name="connsiteY51" fmla="*/ 533400 h 723900"/>
                  <a:gd name="connsiteX52" fmla="*/ 548354 w 938879"/>
                  <a:gd name="connsiteY52" fmla="*/ 538162 h 723900"/>
                  <a:gd name="connsiteX53" fmla="*/ 572166 w 938879"/>
                  <a:gd name="connsiteY53" fmla="*/ 542925 h 723900"/>
                  <a:gd name="connsiteX54" fmla="*/ 586454 w 938879"/>
                  <a:gd name="connsiteY54" fmla="*/ 552450 h 723900"/>
                  <a:gd name="connsiteX55" fmla="*/ 591216 w 938879"/>
                  <a:gd name="connsiteY55" fmla="*/ 566737 h 723900"/>
                  <a:gd name="connsiteX56" fmla="*/ 593598 w 938879"/>
                  <a:gd name="connsiteY56" fmla="*/ 573881 h 723900"/>
                  <a:gd name="connsiteX57" fmla="*/ 615029 w 938879"/>
                  <a:gd name="connsiteY57" fmla="*/ 578643 h 723900"/>
                  <a:gd name="connsiteX58" fmla="*/ 622173 w 938879"/>
                  <a:gd name="connsiteY58" fmla="*/ 595312 h 723900"/>
                  <a:gd name="connsiteX59" fmla="*/ 650748 w 938879"/>
                  <a:gd name="connsiteY59" fmla="*/ 602456 h 723900"/>
                  <a:gd name="connsiteX60" fmla="*/ 667416 w 938879"/>
                  <a:gd name="connsiteY60" fmla="*/ 604837 h 723900"/>
                  <a:gd name="connsiteX61" fmla="*/ 684085 w 938879"/>
                  <a:gd name="connsiteY61" fmla="*/ 621506 h 723900"/>
                  <a:gd name="connsiteX62" fmla="*/ 691229 w 938879"/>
                  <a:gd name="connsiteY62" fmla="*/ 638175 h 723900"/>
                  <a:gd name="connsiteX63" fmla="*/ 693610 w 938879"/>
                  <a:gd name="connsiteY63" fmla="*/ 645318 h 723900"/>
                  <a:gd name="connsiteX64" fmla="*/ 703135 w 938879"/>
                  <a:gd name="connsiteY64" fmla="*/ 647700 h 723900"/>
                  <a:gd name="connsiteX65" fmla="*/ 719804 w 938879"/>
                  <a:gd name="connsiteY65" fmla="*/ 650081 h 723900"/>
                  <a:gd name="connsiteX66" fmla="*/ 767429 w 938879"/>
                  <a:gd name="connsiteY66" fmla="*/ 654843 h 723900"/>
                  <a:gd name="connsiteX67" fmla="*/ 772191 w 938879"/>
                  <a:gd name="connsiteY67" fmla="*/ 669131 h 723900"/>
                  <a:gd name="connsiteX68" fmla="*/ 781716 w 938879"/>
                  <a:gd name="connsiteY68" fmla="*/ 681037 h 723900"/>
                  <a:gd name="connsiteX69" fmla="*/ 796004 w 938879"/>
                  <a:gd name="connsiteY69" fmla="*/ 683418 h 723900"/>
                  <a:gd name="connsiteX70" fmla="*/ 798385 w 938879"/>
                  <a:gd name="connsiteY70" fmla="*/ 690562 h 723900"/>
                  <a:gd name="connsiteX71" fmla="*/ 807910 w 938879"/>
                  <a:gd name="connsiteY71" fmla="*/ 692943 h 723900"/>
                  <a:gd name="connsiteX72" fmla="*/ 834104 w 938879"/>
                  <a:gd name="connsiteY72" fmla="*/ 695325 h 723900"/>
                  <a:gd name="connsiteX73" fmla="*/ 841248 w 938879"/>
                  <a:gd name="connsiteY73" fmla="*/ 697706 h 723900"/>
                  <a:gd name="connsiteX74" fmla="*/ 865060 w 938879"/>
                  <a:gd name="connsiteY74" fmla="*/ 700087 h 723900"/>
                  <a:gd name="connsiteX75" fmla="*/ 869823 w 938879"/>
                  <a:gd name="connsiteY75" fmla="*/ 709612 h 723900"/>
                  <a:gd name="connsiteX76" fmla="*/ 874585 w 938879"/>
                  <a:gd name="connsiteY76" fmla="*/ 716756 h 723900"/>
                  <a:gd name="connsiteX77" fmla="*/ 881729 w 938879"/>
                  <a:gd name="connsiteY77" fmla="*/ 719137 h 723900"/>
                  <a:gd name="connsiteX78" fmla="*/ 907923 w 938879"/>
                  <a:gd name="connsiteY78" fmla="*/ 721518 h 723900"/>
                  <a:gd name="connsiteX79" fmla="*/ 926973 w 938879"/>
                  <a:gd name="connsiteY79" fmla="*/ 723900 h 723900"/>
                  <a:gd name="connsiteX80" fmla="*/ 938879 w 938879"/>
                  <a:gd name="connsiteY80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14966 w 938879"/>
                  <a:gd name="connsiteY14" fmla="*/ 180975 h 723900"/>
                  <a:gd name="connsiteX15" fmla="*/ 134016 w 938879"/>
                  <a:gd name="connsiteY15" fmla="*/ 178593 h 723900"/>
                  <a:gd name="connsiteX16" fmla="*/ 153066 w 938879"/>
                  <a:gd name="connsiteY16" fmla="*/ 223837 h 723900"/>
                  <a:gd name="connsiteX17" fmla="*/ 157829 w 938879"/>
                  <a:gd name="connsiteY17" fmla="*/ 230981 h 723900"/>
                  <a:gd name="connsiteX18" fmla="*/ 162591 w 938879"/>
                  <a:gd name="connsiteY18" fmla="*/ 247650 h 723900"/>
                  <a:gd name="connsiteX19" fmla="*/ 176879 w 938879"/>
                  <a:gd name="connsiteY19" fmla="*/ 254793 h 723900"/>
                  <a:gd name="connsiteX20" fmla="*/ 188785 w 938879"/>
                  <a:gd name="connsiteY20" fmla="*/ 266700 h 723900"/>
                  <a:gd name="connsiteX21" fmla="*/ 195929 w 938879"/>
                  <a:gd name="connsiteY21" fmla="*/ 269081 h 723900"/>
                  <a:gd name="connsiteX22" fmla="*/ 210216 w 938879"/>
                  <a:gd name="connsiteY22" fmla="*/ 278606 h 723900"/>
                  <a:gd name="connsiteX23" fmla="*/ 214979 w 938879"/>
                  <a:gd name="connsiteY23" fmla="*/ 285750 h 723900"/>
                  <a:gd name="connsiteX24" fmla="*/ 231648 w 938879"/>
                  <a:gd name="connsiteY24" fmla="*/ 295275 h 723900"/>
                  <a:gd name="connsiteX25" fmla="*/ 238791 w 938879"/>
                  <a:gd name="connsiteY25" fmla="*/ 309562 h 723900"/>
                  <a:gd name="connsiteX26" fmla="*/ 245935 w 938879"/>
                  <a:gd name="connsiteY26" fmla="*/ 314325 h 723900"/>
                  <a:gd name="connsiteX27" fmla="*/ 250698 w 938879"/>
                  <a:gd name="connsiteY27" fmla="*/ 323850 h 723900"/>
                  <a:gd name="connsiteX28" fmla="*/ 257841 w 938879"/>
                  <a:gd name="connsiteY28" fmla="*/ 326231 h 723900"/>
                  <a:gd name="connsiteX29" fmla="*/ 264985 w 938879"/>
                  <a:gd name="connsiteY29" fmla="*/ 333375 h 723900"/>
                  <a:gd name="connsiteX30" fmla="*/ 281654 w 938879"/>
                  <a:gd name="connsiteY30" fmla="*/ 354806 h 723900"/>
                  <a:gd name="connsiteX31" fmla="*/ 284035 w 938879"/>
                  <a:gd name="connsiteY31" fmla="*/ 373856 h 723900"/>
                  <a:gd name="connsiteX32" fmla="*/ 293560 w 938879"/>
                  <a:gd name="connsiteY32" fmla="*/ 371475 h 723900"/>
                  <a:gd name="connsiteX33" fmla="*/ 331660 w 938879"/>
                  <a:gd name="connsiteY33" fmla="*/ 373856 h 723900"/>
                  <a:gd name="connsiteX34" fmla="*/ 343566 w 938879"/>
                  <a:gd name="connsiteY34" fmla="*/ 383381 h 723900"/>
                  <a:gd name="connsiteX35" fmla="*/ 357854 w 938879"/>
                  <a:gd name="connsiteY35" fmla="*/ 392906 h 723900"/>
                  <a:gd name="connsiteX36" fmla="*/ 372141 w 938879"/>
                  <a:gd name="connsiteY36" fmla="*/ 407193 h 723900"/>
                  <a:gd name="connsiteX37" fmla="*/ 376904 w 938879"/>
                  <a:gd name="connsiteY37" fmla="*/ 414337 h 723900"/>
                  <a:gd name="connsiteX38" fmla="*/ 384048 w 938879"/>
                  <a:gd name="connsiteY38" fmla="*/ 416718 h 723900"/>
                  <a:gd name="connsiteX39" fmla="*/ 391191 w 938879"/>
                  <a:gd name="connsiteY39" fmla="*/ 423862 h 723900"/>
                  <a:gd name="connsiteX40" fmla="*/ 407860 w 938879"/>
                  <a:gd name="connsiteY40" fmla="*/ 442912 h 723900"/>
                  <a:gd name="connsiteX41" fmla="*/ 412623 w 938879"/>
                  <a:gd name="connsiteY41" fmla="*/ 457200 h 723900"/>
                  <a:gd name="connsiteX42" fmla="*/ 415004 w 938879"/>
                  <a:gd name="connsiteY42" fmla="*/ 464343 h 723900"/>
                  <a:gd name="connsiteX43" fmla="*/ 445960 w 938879"/>
                  <a:gd name="connsiteY43" fmla="*/ 466725 h 723900"/>
                  <a:gd name="connsiteX44" fmla="*/ 467391 w 938879"/>
                  <a:gd name="connsiteY44" fmla="*/ 483393 h 723900"/>
                  <a:gd name="connsiteX45" fmla="*/ 469773 w 938879"/>
                  <a:gd name="connsiteY45" fmla="*/ 490537 h 723900"/>
                  <a:gd name="connsiteX46" fmla="*/ 472154 w 938879"/>
                  <a:gd name="connsiteY46" fmla="*/ 502443 h 723900"/>
                  <a:gd name="connsiteX47" fmla="*/ 512635 w 938879"/>
                  <a:gd name="connsiteY47" fmla="*/ 504825 h 723900"/>
                  <a:gd name="connsiteX48" fmla="*/ 515016 w 938879"/>
                  <a:gd name="connsiteY48" fmla="*/ 511968 h 723900"/>
                  <a:gd name="connsiteX49" fmla="*/ 531685 w 938879"/>
                  <a:gd name="connsiteY49" fmla="*/ 519112 h 723900"/>
                  <a:gd name="connsiteX50" fmla="*/ 536448 w 938879"/>
                  <a:gd name="connsiteY50" fmla="*/ 526256 h 723900"/>
                  <a:gd name="connsiteX51" fmla="*/ 538829 w 938879"/>
                  <a:gd name="connsiteY51" fmla="*/ 533400 h 723900"/>
                  <a:gd name="connsiteX52" fmla="*/ 548354 w 938879"/>
                  <a:gd name="connsiteY52" fmla="*/ 538162 h 723900"/>
                  <a:gd name="connsiteX53" fmla="*/ 572166 w 938879"/>
                  <a:gd name="connsiteY53" fmla="*/ 542925 h 723900"/>
                  <a:gd name="connsiteX54" fmla="*/ 586454 w 938879"/>
                  <a:gd name="connsiteY54" fmla="*/ 552450 h 723900"/>
                  <a:gd name="connsiteX55" fmla="*/ 591216 w 938879"/>
                  <a:gd name="connsiteY55" fmla="*/ 566737 h 723900"/>
                  <a:gd name="connsiteX56" fmla="*/ 593598 w 938879"/>
                  <a:gd name="connsiteY56" fmla="*/ 573881 h 723900"/>
                  <a:gd name="connsiteX57" fmla="*/ 615029 w 938879"/>
                  <a:gd name="connsiteY57" fmla="*/ 578643 h 723900"/>
                  <a:gd name="connsiteX58" fmla="*/ 622173 w 938879"/>
                  <a:gd name="connsiteY58" fmla="*/ 595312 h 723900"/>
                  <a:gd name="connsiteX59" fmla="*/ 650748 w 938879"/>
                  <a:gd name="connsiteY59" fmla="*/ 602456 h 723900"/>
                  <a:gd name="connsiteX60" fmla="*/ 667416 w 938879"/>
                  <a:gd name="connsiteY60" fmla="*/ 604837 h 723900"/>
                  <a:gd name="connsiteX61" fmla="*/ 684085 w 938879"/>
                  <a:gd name="connsiteY61" fmla="*/ 621506 h 723900"/>
                  <a:gd name="connsiteX62" fmla="*/ 691229 w 938879"/>
                  <a:gd name="connsiteY62" fmla="*/ 638175 h 723900"/>
                  <a:gd name="connsiteX63" fmla="*/ 693610 w 938879"/>
                  <a:gd name="connsiteY63" fmla="*/ 645318 h 723900"/>
                  <a:gd name="connsiteX64" fmla="*/ 703135 w 938879"/>
                  <a:gd name="connsiteY64" fmla="*/ 647700 h 723900"/>
                  <a:gd name="connsiteX65" fmla="*/ 719804 w 938879"/>
                  <a:gd name="connsiteY65" fmla="*/ 650081 h 723900"/>
                  <a:gd name="connsiteX66" fmla="*/ 767429 w 938879"/>
                  <a:gd name="connsiteY66" fmla="*/ 654843 h 723900"/>
                  <a:gd name="connsiteX67" fmla="*/ 772191 w 938879"/>
                  <a:gd name="connsiteY67" fmla="*/ 669131 h 723900"/>
                  <a:gd name="connsiteX68" fmla="*/ 781716 w 938879"/>
                  <a:gd name="connsiteY68" fmla="*/ 681037 h 723900"/>
                  <a:gd name="connsiteX69" fmla="*/ 796004 w 938879"/>
                  <a:gd name="connsiteY69" fmla="*/ 683418 h 723900"/>
                  <a:gd name="connsiteX70" fmla="*/ 798385 w 938879"/>
                  <a:gd name="connsiteY70" fmla="*/ 690562 h 723900"/>
                  <a:gd name="connsiteX71" fmla="*/ 807910 w 938879"/>
                  <a:gd name="connsiteY71" fmla="*/ 692943 h 723900"/>
                  <a:gd name="connsiteX72" fmla="*/ 834104 w 938879"/>
                  <a:gd name="connsiteY72" fmla="*/ 695325 h 723900"/>
                  <a:gd name="connsiteX73" fmla="*/ 841248 w 938879"/>
                  <a:gd name="connsiteY73" fmla="*/ 697706 h 723900"/>
                  <a:gd name="connsiteX74" fmla="*/ 865060 w 938879"/>
                  <a:gd name="connsiteY74" fmla="*/ 700087 h 723900"/>
                  <a:gd name="connsiteX75" fmla="*/ 869823 w 938879"/>
                  <a:gd name="connsiteY75" fmla="*/ 709612 h 723900"/>
                  <a:gd name="connsiteX76" fmla="*/ 874585 w 938879"/>
                  <a:gd name="connsiteY76" fmla="*/ 716756 h 723900"/>
                  <a:gd name="connsiteX77" fmla="*/ 881729 w 938879"/>
                  <a:gd name="connsiteY77" fmla="*/ 719137 h 723900"/>
                  <a:gd name="connsiteX78" fmla="*/ 907923 w 938879"/>
                  <a:gd name="connsiteY78" fmla="*/ 721518 h 723900"/>
                  <a:gd name="connsiteX79" fmla="*/ 926973 w 938879"/>
                  <a:gd name="connsiteY79" fmla="*/ 723900 h 723900"/>
                  <a:gd name="connsiteX80" fmla="*/ 938879 w 938879"/>
                  <a:gd name="connsiteY80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14966 w 938879"/>
                  <a:gd name="connsiteY14" fmla="*/ 180975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76904 w 938879"/>
                  <a:gd name="connsiteY38" fmla="*/ 414337 h 723900"/>
                  <a:gd name="connsiteX39" fmla="*/ 384048 w 938879"/>
                  <a:gd name="connsiteY39" fmla="*/ 416718 h 723900"/>
                  <a:gd name="connsiteX40" fmla="*/ 391191 w 938879"/>
                  <a:gd name="connsiteY40" fmla="*/ 423862 h 723900"/>
                  <a:gd name="connsiteX41" fmla="*/ 407860 w 938879"/>
                  <a:gd name="connsiteY41" fmla="*/ 442912 h 723900"/>
                  <a:gd name="connsiteX42" fmla="*/ 412623 w 938879"/>
                  <a:gd name="connsiteY42" fmla="*/ 457200 h 723900"/>
                  <a:gd name="connsiteX43" fmla="*/ 415004 w 938879"/>
                  <a:gd name="connsiteY43" fmla="*/ 464343 h 723900"/>
                  <a:gd name="connsiteX44" fmla="*/ 445960 w 938879"/>
                  <a:gd name="connsiteY44" fmla="*/ 466725 h 723900"/>
                  <a:gd name="connsiteX45" fmla="*/ 467391 w 938879"/>
                  <a:gd name="connsiteY45" fmla="*/ 483393 h 723900"/>
                  <a:gd name="connsiteX46" fmla="*/ 469773 w 938879"/>
                  <a:gd name="connsiteY46" fmla="*/ 490537 h 723900"/>
                  <a:gd name="connsiteX47" fmla="*/ 472154 w 938879"/>
                  <a:gd name="connsiteY47" fmla="*/ 502443 h 723900"/>
                  <a:gd name="connsiteX48" fmla="*/ 512635 w 938879"/>
                  <a:gd name="connsiteY48" fmla="*/ 504825 h 723900"/>
                  <a:gd name="connsiteX49" fmla="*/ 515016 w 938879"/>
                  <a:gd name="connsiteY49" fmla="*/ 511968 h 723900"/>
                  <a:gd name="connsiteX50" fmla="*/ 531685 w 938879"/>
                  <a:gd name="connsiteY50" fmla="*/ 519112 h 723900"/>
                  <a:gd name="connsiteX51" fmla="*/ 536448 w 938879"/>
                  <a:gd name="connsiteY51" fmla="*/ 526256 h 723900"/>
                  <a:gd name="connsiteX52" fmla="*/ 538829 w 938879"/>
                  <a:gd name="connsiteY52" fmla="*/ 533400 h 723900"/>
                  <a:gd name="connsiteX53" fmla="*/ 548354 w 938879"/>
                  <a:gd name="connsiteY53" fmla="*/ 538162 h 723900"/>
                  <a:gd name="connsiteX54" fmla="*/ 572166 w 938879"/>
                  <a:gd name="connsiteY54" fmla="*/ 542925 h 723900"/>
                  <a:gd name="connsiteX55" fmla="*/ 586454 w 938879"/>
                  <a:gd name="connsiteY55" fmla="*/ 552450 h 723900"/>
                  <a:gd name="connsiteX56" fmla="*/ 591216 w 938879"/>
                  <a:gd name="connsiteY56" fmla="*/ 566737 h 723900"/>
                  <a:gd name="connsiteX57" fmla="*/ 593598 w 938879"/>
                  <a:gd name="connsiteY57" fmla="*/ 573881 h 723900"/>
                  <a:gd name="connsiteX58" fmla="*/ 615029 w 938879"/>
                  <a:gd name="connsiteY58" fmla="*/ 578643 h 723900"/>
                  <a:gd name="connsiteX59" fmla="*/ 622173 w 938879"/>
                  <a:gd name="connsiteY59" fmla="*/ 595312 h 723900"/>
                  <a:gd name="connsiteX60" fmla="*/ 650748 w 938879"/>
                  <a:gd name="connsiteY60" fmla="*/ 602456 h 723900"/>
                  <a:gd name="connsiteX61" fmla="*/ 667416 w 938879"/>
                  <a:gd name="connsiteY61" fmla="*/ 604837 h 723900"/>
                  <a:gd name="connsiteX62" fmla="*/ 684085 w 938879"/>
                  <a:gd name="connsiteY62" fmla="*/ 621506 h 723900"/>
                  <a:gd name="connsiteX63" fmla="*/ 691229 w 938879"/>
                  <a:gd name="connsiteY63" fmla="*/ 638175 h 723900"/>
                  <a:gd name="connsiteX64" fmla="*/ 693610 w 938879"/>
                  <a:gd name="connsiteY64" fmla="*/ 645318 h 723900"/>
                  <a:gd name="connsiteX65" fmla="*/ 703135 w 938879"/>
                  <a:gd name="connsiteY65" fmla="*/ 647700 h 723900"/>
                  <a:gd name="connsiteX66" fmla="*/ 719804 w 938879"/>
                  <a:gd name="connsiteY66" fmla="*/ 650081 h 723900"/>
                  <a:gd name="connsiteX67" fmla="*/ 767429 w 938879"/>
                  <a:gd name="connsiteY67" fmla="*/ 654843 h 723900"/>
                  <a:gd name="connsiteX68" fmla="*/ 772191 w 938879"/>
                  <a:gd name="connsiteY68" fmla="*/ 669131 h 723900"/>
                  <a:gd name="connsiteX69" fmla="*/ 781716 w 938879"/>
                  <a:gd name="connsiteY69" fmla="*/ 681037 h 723900"/>
                  <a:gd name="connsiteX70" fmla="*/ 796004 w 938879"/>
                  <a:gd name="connsiteY70" fmla="*/ 683418 h 723900"/>
                  <a:gd name="connsiteX71" fmla="*/ 798385 w 938879"/>
                  <a:gd name="connsiteY71" fmla="*/ 690562 h 723900"/>
                  <a:gd name="connsiteX72" fmla="*/ 807910 w 938879"/>
                  <a:gd name="connsiteY72" fmla="*/ 692943 h 723900"/>
                  <a:gd name="connsiteX73" fmla="*/ 834104 w 938879"/>
                  <a:gd name="connsiteY73" fmla="*/ 695325 h 723900"/>
                  <a:gd name="connsiteX74" fmla="*/ 841248 w 938879"/>
                  <a:gd name="connsiteY74" fmla="*/ 697706 h 723900"/>
                  <a:gd name="connsiteX75" fmla="*/ 865060 w 938879"/>
                  <a:gd name="connsiteY75" fmla="*/ 700087 h 723900"/>
                  <a:gd name="connsiteX76" fmla="*/ 869823 w 938879"/>
                  <a:gd name="connsiteY76" fmla="*/ 709612 h 723900"/>
                  <a:gd name="connsiteX77" fmla="*/ 874585 w 938879"/>
                  <a:gd name="connsiteY77" fmla="*/ 716756 h 723900"/>
                  <a:gd name="connsiteX78" fmla="*/ 881729 w 938879"/>
                  <a:gd name="connsiteY78" fmla="*/ 719137 h 723900"/>
                  <a:gd name="connsiteX79" fmla="*/ 907923 w 938879"/>
                  <a:gd name="connsiteY79" fmla="*/ 721518 h 723900"/>
                  <a:gd name="connsiteX80" fmla="*/ 926973 w 938879"/>
                  <a:gd name="connsiteY80" fmla="*/ 723900 h 723900"/>
                  <a:gd name="connsiteX81" fmla="*/ 938879 w 938879"/>
                  <a:gd name="connsiteY81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14966 w 938879"/>
                  <a:gd name="connsiteY15" fmla="*/ 180975 h 723900"/>
                  <a:gd name="connsiteX16" fmla="*/ 134016 w 938879"/>
                  <a:gd name="connsiteY16" fmla="*/ 178593 h 723900"/>
                  <a:gd name="connsiteX17" fmla="*/ 129254 w 938879"/>
                  <a:gd name="connsiteY17" fmla="*/ 216693 h 723900"/>
                  <a:gd name="connsiteX18" fmla="*/ 153066 w 938879"/>
                  <a:gd name="connsiteY18" fmla="*/ 223837 h 723900"/>
                  <a:gd name="connsiteX19" fmla="*/ 157829 w 938879"/>
                  <a:gd name="connsiteY19" fmla="*/ 230981 h 723900"/>
                  <a:gd name="connsiteX20" fmla="*/ 162591 w 938879"/>
                  <a:gd name="connsiteY20" fmla="*/ 247650 h 723900"/>
                  <a:gd name="connsiteX21" fmla="*/ 176879 w 938879"/>
                  <a:gd name="connsiteY21" fmla="*/ 254793 h 723900"/>
                  <a:gd name="connsiteX22" fmla="*/ 188785 w 938879"/>
                  <a:gd name="connsiteY22" fmla="*/ 266700 h 723900"/>
                  <a:gd name="connsiteX23" fmla="*/ 195929 w 938879"/>
                  <a:gd name="connsiteY23" fmla="*/ 269081 h 723900"/>
                  <a:gd name="connsiteX24" fmla="*/ 210216 w 938879"/>
                  <a:gd name="connsiteY24" fmla="*/ 278606 h 723900"/>
                  <a:gd name="connsiteX25" fmla="*/ 214979 w 938879"/>
                  <a:gd name="connsiteY25" fmla="*/ 285750 h 723900"/>
                  <a:gd name="connsiteX26" fmla="*/ 231648 w 938879"/>
                  <a:gd name="connsiteY26" fmla="*/ 295275 h 723900"/>
                  <a:gd name="connsiteX27" fmla="*/ 238791 w 938879"/>
                  <a:gd name="connsiteY27" fmla="*/ 309562 h 723900"/>
                  <a:gd name="connsiteX28" fmla="*/ 245935 w 938879"/>
                  <a:gd name="connsiteY28" fmla="*/ 314325 h 723900"/>
                  <a:gd name="connsiteX29" fmla="*/ 250698 w 938879"/>
                  <a:gd name="connsiteY29" fmla="*/ 323850 h 723900"/>
                  <a:gd name="connsiteX30" fmla="*/ 257841 w 938879"/>
                  <a:gd name="connsiteY30" fmla="*/ 326231 h 723900"/>
                  <a:gd name="connsiteX31" fmla="*/ 264985 w 938879"/>
                  <a:gd name="connsiteY31" fmla="*/ 333375 h 723900"/>
                  <a:gd name="connsiteX32" fmla="*/ 281654 w 938879"/>
                  <a:gd name="connsiteY32" fmla="*/ 354806 h 723900"/>
                  <a:gd name="connsiteX33" fmla="*/ 284035 w 938879"/>
                  <a:gd name="connsiteY33" fmla="*/ 373856 h 723900"/>
                  <a:gd name="connsiteX34" fmla="*/ 293560 w 938879"/>
                  <a:gd name="connsiteY34" fmla="*/ 371475 h 723900"/>
                  <a:gd name="connsiteX35" fmla="*/ 331660 w 938879"/>
                  <a:gd name="connsiteY35" fmla="*/ 373856 h 723900"/>
                  <a:gd name="connsiteX36" fmla="*/ 343566 w 938879"/>
                  <a:gd name="connsiteY36" fmla="*/ 383381 h 723900"/>
                  <a:gd name="connsiteX37" fmla="*/ 357854 w 938879"/>
                  <a:gd name="connsiteY37" fmla="*/ 392906 h 723900"/>
                  <a:gd name="connsiteX38" fmla="*/ 372141 w 938879"/>
                  <a:gd name="connsiteY38" fmla="*/ 407193 h 723900"/>
                  <a:gd name="connsiteX39" fmla="*/ 376904 w 938879"/>
                  <a:gd name="connsiteY39" fmla="*/ 414337 h 723900"/>
                  <a:gd name="connsiteX40" fmla="*/ 384048 w 938879"/>
                  <a:gd name="connsiteY40" fmla="*/ 416718 h 723900"/>
                  <a:gd name="connsiteX41" fmla="*/ 391191 w 938879"/>
                  <a:gd name="connsiteY41" fmla="*/ 423862 h 723900"/>
                  <a:gd name="connsiteX42" fmla="*/ 407860 w 938879"/>
                  <a:gd name="connsiteY42" fmla="*/ 442912 h 723900"/>
                  <a:gd name="connsiteX43" fmla="*/ 412623 w 938879"/>
                  <a:gd name="connsiteY43" fmla="*/ 457200 h 723900"/>
                  <a:gd name="connsiteX44" fmla="*/ 415004 w 938879"/>
                  <a:gd name="connsiteY44" fmla="*/ 464343 h 723900"/>
                  <a:gd name="connsiteX45" fmla="*/ 445960 w 938879"/>
                  <a:gd name="connsiteY45" fmla="*/ 466725 h 723900"/>
                  <a:gd name="connsiteX46" fmla="*/ 467391 w 938879"/>
                  <a:gd name="connsiteY46" fmla="*/ 483393 h 723900"/>
                  <a:gd name="connsiteX47" fmla="*/ 469773 w 938879"/>
                  <a:gd name="connsiteY47" fmla="*/ 490537 h 723900"/>
                  <a:gd name="connsiteX48" fmla="*/ 472154 w 938879"/>
                  <a:gd name="connsiteY48" fmla="*/ 502443 h 723900"/>
                  <a:gd name="connsiteX49" fmla="*/ 512635 w 938879"/>
                  <a:gd name="connsiteY49" fmla="*/ 504825 h 723900"/>
                  <a:gd name="connsiteX50" fmla="*/ 515016 w 938879"/>
                  <a:gd name="connsiteY50" fmla="*/ 511968 h 723900"/>
                  <a:gd name="connsiteX51" fmla="*/ 531685 w 938879"/>
                  <a:gd name="connsiteY51" fmla="*/ 519112 h 723900"/>
                  <a:gd name="connsiteX52" fmla="*/ 536448 w 938879"/>
                  <a:gd name="connsiteY52" fmla="*/ 526256 h 723900"/>
                  <a:gd name="connsiteX53" fmla="*/ 538829 w 938879"/>
                  <a:gd name="connsiteY53" fmla="*/ 533400 h 723900"/>
                  <a:gd name="connsiteX54" fmla="*/ 548354 w 938879"/>
                  <a:gd name="connsiteY54" fmla="*/ 538162 h 723900"/>
                  <a:gd name="connsiteX55" fmla="*/ 572166 w 938879"/>
                  <a:gd name="connsiteY55" fmla="*/ 542925 h 723900"/>
                  <a:gd name="connsiteX56" fmla="*/ 586454 w 938879"/>
                  <a:gd name="connsiteY56" fmla="*/ 552450 h 723900"/>
                  <a:gd name="connsiteX57" fmla="*/ 591216 w 938879"/>
                  <a:gd name="connsiteY57" fmla="*/ 566737 h 723900"/>
                  <a:gd name="connsiteX58" fmla="*/ 593598 w 938879"/>
                  <a:gd name="connsiteY58" fmla="*/ 573881 h 723900"/>
                  <a:gd name="connsiteX59" fmla="*/ 615029 w 938879"/>
                  <a:gd name="connsiteY59" fmla="*/ 578643 h 723900"/>
                  <a:gd name="connsiteX60" fmla="*/ 622173 w 938879"/>
                  <a:gd name="connsiteY60" fmla="*/ 595312 h 723900"/>
                  <a:gd name="connsiteX61" fmla="*/ 650748 w 938879"/>
                  <a:gd name="connsiteY61" fmla="*/ 602456 h 723900"/>
                  <a:gd name="connsiteX62" fmla="*/ 667416 w 938879"/>
                  <a:gd name="connsiteY62" fmla="*/ 604837 h 723900"/>
                  <a:gd name="connsiteX63" fmla="*/ 684085 w 938879"/>
                  <a:gd name="connsiteY63" fmla="*/ 621506 h 723900"/>
                  <a:gd name="connsiteX64" fmla="*/ 691229 w 938879"/>
                  <a:gd name="connsiteY64" fmla="*/ 638175 h 723900"/>
                  <a:gd name="connsiteX65" fmla="*/ 693610 w 938879"/>
                  <a:gd name="connsiteY65" fmla="*/ 645318 h 723900"/>
                  <a:gd name="connsiteX66" fmla="*/ 703135 w 938879"/>
                  <a:gd name="connsiteY66" fmla="*/ 647700 h 723900"/>
                  <a:gd name="connsiteX67" fmla="*/ 719804 w 938879"/>
                  <a:gd name="connsiteY67" fmla="*/ 650081 h 723900"/>
                  <a:gd name="connsiteX68" fmla="*/ 767429 w 938879"/>
                  <a:gd name="connsiteY68" fmla="*/ 654843 h 723900"/>
                  <a:gd name="connsiteX69" fmla="*/ 772191 w 938879"/>
                  <a:gd name="connsiteY69" fmla="*/ 669131 h 723900"/>
                  <a:gd name="connsiteX70" fmla="*/ 781716 w 938879"/>
                  <a:gd name="connsiteY70" fmla="*/ 681037 h 723900"/>
                  <a:gd name="connsiteX71" fmla="*/ 796004 w 938879"/>
                  <a:gd name="connsiteY71" fmla="*/ 683418 h 723900"/>
                  <a:gd name="connsiteX72" fmla="*/ 798385 w 938879"/>
                  <a:gd name="connsiteY72" fmla="*/ 690562 h 723900"/>
                  <a:gd name="connsiteX73" fmla="*/ 807910 w 938879"/>
                  <a:gd name="connsiteY73" fmla="*/ 692943 h 723900"/>
                  <a:gd name="connsiteX74" fmla="*/ 834104 w 938879"/>
                  <a:gd name="connsiteY74" fmla="*/ 695325 h 723900"/>
                  <a:gd name="connsiteX75" fmla="*/ 841248 w 938879"/>
                  <a:gd name="connsiteY75" fmla="*/ 697706 h 723900"/>
                  <a:gd name="connsiteX76" fmla="*/ 865060 w 938879"/>
                  <a:gd name="connsiteY76" fmla="*/ 700087 h 723900"/>
                  <a:gd name="connsiteX77" fmla="*/ 869823 w 938879"/>
                  <a:gd name="connsiteY77" fmla="*/ 709612 h 723900"/>
                  <a:gd name="connsiteX78" fmla="*/ 874585 w 938879"/>
                  <a:gd name="connsiteY78" fmla="*/ 716756 h 723900"/>
                  <a:gd name="connsiteX79" fmla="*/ 881729 w 938879"/>
                  <a:gd name="connsiteY79" fmla="*/ 719137 h 723900"/>
                  <a:gd name="connsiteX80" fmla="*/ 907923 w 938879"/>
                  <a:gd name="connsiteY80" fmla="*/ 721518 h 723900"/>
                  <a:gd name="connsiteX81" fmla="*/ 926973 w 938879"/>
                  <a:gd name="connsiteY81" fmla="*/ 723900 h 723900"/>
                  <a:gd name="connsiteX82" fmla="*/ 938879 w 938879"/>
                  <a:gd name="connsiteY82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76904 w 938879"/>
                  <a:gd name="connsiteY38" fmla="*/ 414337 h 723900"/>
                  <a:gd name="connsiteX39" fmla="*/ 384048 w 938879"/>
                  <a:gd name="connsiteY39" fmla="*/ 416718 h 723900"/>
                  <a:gd name="connsiteX40" fmla="*/ 391191 w 938879"/>
                  <a:gd name="connsiteY40" fmla="*/ 423862 h 723900"/>
                  <a:gd name="connsiteX41" fmla="*/ 407860 w 938879"/>
                  <a:gd name="connsiteY41" fmla="*/ 442912 h 723900"/>
                  <a:gd name="connsiteX42" fmla="*/ 412623 w 938879"/>
                  <a:gd name="connsiteY42" fmla="*/ 457200 h 723900"/>
                  <a:gd name="connsiteX43" fmla="*/ 415004 w 938879"/>
                  <a:gd name="connsiteY43" fmla="*/ 464343 h 723900"/>
                  <a:gd name="connsiteX44" fmla="*/ 445960 w 938879"/>
                  <a:gd name="connsiteY44" fmla="*/ 466725 h 723900"/>
                  <a:gd name="connsiteX45" fmla="*/ 467391 w 938879"/>
                  <a:gd name="connsiteY45" fmla="*/ 483393 h 723900"/>
                  <a:gd name="connsiteX46" fmla="*/ 469773 w 938879"/>
                  <a:gd name="connsiteY46" fmla="*/ 490537 h 723900"/>
                  <a:gd name="connsiteX47" fmla="*/ 472154 w 938879"/>
                  <a:gd name="connsiteY47" fmla="*/ 502443 h 723900"/>
                  <a:gd name="connsiteX48" fmla="*/ 512635 w 938879"/>
                  <a:gd name="connsiteY48" fmla="*/ 504825 h 723900"/>
                  <a:gd name="connsiteX49" fmla="*/ 515016 w 938879"/>
                  <a:gd name="connsiteY49" fmla="*/ 511968 h 723900"/>
                  <a:gd name="connsiteX50" fmla="*/ 531685 w 938879"/>
                  <a:gd name="connsiteY50" fmla="*/ 519112 h 723900"/>
                  <a:gd name="connsiteX51" fmla="*/ 536448 w 938879"/>
                  <a:gd name="connsiteY51" fmla="*/ 526256 h 723900"/>
                  <a:gd name="connsiteX52" fmla="*/ 538829 w 938879"/>
                  <a:gd name="connsiteY52" fmla="*/ 533400 h 723900"/>
                  <a:gd name="connsiteX53" fmla="*/ 548354 w 938879"/>
                  <a:gd name="connsiteY53" fmla="*/ 538162 h 723900"/>
                  <a:gd name="connsiteX54" fmla="*/ 572166 w 938879"/>
                  <a:gd name="connsiteY54" fmla="*/ 542925 h 723900"/>
                  <a:gd name="connsiteX55" fmla="*/ 586454 w 938879"/>
                  <a:gd name="connsiteY55" fmla="*/ 552450 h 723900"/>
                  <a:gd name="connsiteX56" fmla="*/ 591216 w 938879"/>
                  <a:gd name="connsiteY56" fmla="*/ 566737 h 723900"/>
                  <a:gd name="connsiteX57" fmla="*/ 593598 w 938879"/>
                  <a:gd name="connsiteY57" fmla="*/ 573881 h 723900"/>
                  <a:gd name="connsiteX58" fmla="*/ 615029 w 938879"/>
                  <a:gd name="connsiteY58" fmla="*/ 578643 h 723900"/>
                  <a:gd name="connsiteX59" fmla="*/ 622173 w 938879"/>
                  <a:gd name="connsiteY59" fmla="*/ 595312 h 723900"/>
                  <a:gd name="connsiteX60" fmla="*/ 650748 w 938879"/>
                  <a:gd name="connsiteY60" fmla="*/ 602456 h 723900"/>
                  <a:gd name="connsiteX61" fmla="*/ 667416 w 938879"/>
                  <a:gd name="connsiteY61" fmla="*/ 604837 h 723900"/>
                  <a:gd name="connsiteX62" fmla="*/ 684085 w 938879"/>
                  <a:gd name="connsiteY62" fmla="*/ 621506 h 723900"/>
                  <a:gd name="connsiteX63" fmla="*/ 691229 w 938879"/>
                  <a:gd name="connsiteY63" fmla="*/ 638175 h 723900"/>
                  <a:gd name="connsiteX64" fmla="*/ 693610 w 938879"/>
                  <a:gd name="connsiteY64" fmla="*/ 645318 h 723900"/>
                  <a:gd name="connsiteX65" fmla="*/ 703135 w 938879"/>
                  <a:gd name="connsiteY65" fmla="*/ 647700 h 723900"/>
                  <a:gd name="connsiteX66" fmla="*/ 719804 w 938879"/>
                  <a:gd name="connsiteY66" fmla="*/ 650081 h 723900"/>
                  <a:gd name="connsiteX67" fmla="*/ 767429 w 938879"/>
                  <a:gd name="connsiteY67" fmla="*/ 654843 h 723900"/>
                  <a:gd name="connsiteX68" fmla="*/ 772191 w 938879"/>
                  <a:gd name="connsiteY68" fmla="*/ 669131 h 723900"/>
                  <a:gd name="connsiteX69" fmla="*/ 781716 w 938879"/>
                  <a:gd name="connsiteY69" fmla="*/ 681037 h 723900"/>
                  <a:gd name="connsiteX70" fmla="*/ 796004 w 938879"/>
                  <a:gd name="connsiteY70" fmla="*/ 683418 h 723900"/>
                  <a:gd name="connsiteX71" fmla="*/ 798385 w 938879"/>
                  <a:gd name="connsiteY71" fmla="*/ 690562 h 723900"/>
                  <a:gd name="connsiteX72" fmla="*/ 807910 w 938879"/>
                  <a:gd name="connsiteY72" fmla="*/ 692943 h 723900"/>
                  <a:gd name="connsiteX73" fmla="*/ 834104 w 938879"/>
                  <a:gd name="connsiteY73" fmla="*/ 695325 h 723900"/>
                  <a:gd name="connsiteX74" fmla="*/ 841248 w 938879"/>
                  <a:gd name="connsiteY74" fmla="*/ 697706 h 723900"/>
                  <a:gd name="connsiteX75" fmla="*/ 865060 w 938879"/>
                  <a:gd name="connsiteY75" fmla="*/ 700087 h 723900"/>
                  <a:gd name="connsiteX76" fmla="*/ 869823 w 938879"/>
                  <a:gd name="connsiteY76" fmla="*/ 709612 h 723900"/>
                  <a:gd name="connsiteX77" fmla="*/ 874585 w 938879"/>
                  <a:gd name="connsiteY77" fmla="*/ 716756 h 723900"/>
                  <a:gd name="connsiteX78" fmla="*/ 881729 w 938879"/>
                  <a:gd name="connsiteY78" fmla="*/ 719137 h 723900"/>
                  <a:gd name="connsiteX79" fmla="*/ 907923 w 938879"/>
                  <a:gd name="connsiteY79" fmla="*/ 721518 h 723900"/>
                  <a:gd name="connsiteX80" fmla="*/ 926973 w 938879"/>
                  <a:gd name="connsiteY80" fmla="*/ 723900 h 723900"/>
                  <a:gd name="connsiteX81" fmla="*/ 938879 w 938879"/>
                  <a:gd name="connsiteY81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76904 w 938879"/>
                  <a:gd name="connsiteY38" fmla="*/ 414337 h 723900"/>
                  <a:gd name="connsiteX39" fmla="*/ 384048 w 938879"/>
                  <a:gd name="connsiteY39" fmla="*/ 416718 h 723900"/>
                  <a:gd name="connsiteX40" fmla="*/ 391191 w 938879"/>
                  <a:gd name="connsiteY40" fmla="*/ 423862 h 723900"/>
                  <a:gd name="connsiteX41" fmla="*/ 407860 w 938879"/>
                  <a:gd name="connsiteY41" fmla="*/ 442912 h 723900"/>
                  <a:gd name="connsiteX42" fmla="*/ 412623 w 938879"/>
                  <a:gd name="connsiteY42" fmla="*/ 457200 h 723900"/>
                  <a:gd name="connsiteX43" fmla="*/ 415004 w 938879"/>
                  <a:gd name="connsiteY43" fmla="*/ 464343 h 723900"/>
                  <a:gd name="connsiteX44" fmla="*/ 445960 w 938879"/>
                  <a:gd name="connsiteY44" fmla="*/ 466725 h 723900"/>
                  <a:gd name="connsiteX45" fmla="*/ 467391 w 938879"/>
                  <a:gd name="connsiteY45" fmla="*/ 483393 h 723900"/>
                  <a:gd name="connsiteX46" fmla="*/ 469773 w 938879"/>
                  <a:gd name="connsiteY46" fmla="*/ 490537 h 723900"/>
                  <a:gd name="connsiteX47" fmla="*/ 472154 w 938879"/>
                  <a:gd name="connsiteY47" fmla="*/ 502443 h 723900"/>
                  <a:gd name="connsiteX48" fmla="*/ 512635 w 938879"/>
                  <a:gd name="connsiteY48" fmla="*/ 504825 h 723900"/>
                  <a:gd name="connsiteX49" fmla="*/ 515016 w 938879"/>
                  <a:gd name="connsiteY49" fmla="*/ 511968 h 723900"/>
                  <a:gd name="connsiteX50" fmla="*/ 531685 w 938879"/>
                  <a:gd name="connsiteY50" fmla="*/ 519112 h 723900"/>
                  <a:gd name="connsiteX51" fmla="*/ 536448 w 938879"/>
                  <a:gd name="connsiteY51" fmla="*/ 526256 h 723900"/>
                  <a:gd name="connsiteX52" fmla="*/ 538829 w 938879"/>
                  <a:gd name="connsiteY52" fmla="*/ 533400 h 723900"/>
                  <a:gd name="connsiteX53" fmla="*/ 548354 w 938879"/>
                  <a:gd name="connsiteY53" fmla="*/ 538162 h 723900"/>
                  <a:gd name="connsiteX54" fmla="*/ 572166 w 938879"/>
                  <a:gd name="connsiteY54" fmla="*/ 542925 h 723900"/>
                  <a:gd name="connsiteX55" fmla="*/ 586454 w 938879"/>
                  <a:gd name="connsiteY55" fmla="*/ 552450 h 723900"/>
                  <a:gd name="connsiteX56" fmla="*/ 591216 w 938879"/>
                  <a:gd name="connsiteY56" fmla="*/ 566737 h 723900"/>
                  <a:gd name="connsiteX57" fmla="*/ 593598 w 938879"/>
                  <a:gd name="connsiteY57" fmla="*/ 573881 h 723900"/>
                  <a:gd name="connsiteX58" fmla="*/ 615029 w 938879"/>
                  <a:gd name="connsiteY58" fmla="*/ 578643 h 723900"/>
                  <a:gd name="connsiteX59" fmla="*/ 622173 w 938879"/>
                  <a:gd name="connsiteY59" fmla="*/ 595312 h 723900"/>
                  <a:gd name="connsiteX60" fmla="*/ 650748 w 938879"/>
                  <a:gd name="connsiteY60" fmla="*/ 602456 h 723900"/>
                  <a:gd name="connsiteX61" fmla="*/ 667416 w 938879"/>
                  <a:gd name="connsiteY61" fmla="*/ 604837 h 723900"/>
                  <a:gd name="connsiteX62" fmla="*/ 684085 w 938879"/>
                  <a:gd name="connsiteY62" fmla="*/ 621506 h 723900"/>
                  <a:gd name="connsiteX63" fmla="*/ 691229 w 938879"/>
                  <a:gd name="connsiteY63" fmla="*/ 638175 h 723900"/>
                  <a:gd name="connsiteX64" fmla="*/ 693610 w 938879"/>
                  <a:gd name="connsiteY64" fmla="*/ 645318 h 723900"/>
                  <a:gd name="connsiteX65" fmla="*/ 703135 w 938879"/>
                  <a:gd name="connsiteY65" fmla="*/ 647700 h 723900"/>
                  <a:gd name="connsiteX66" fmla="*/ 719804 w 938879"/>
                  <a:gd name="connsiteY66" fmla="*/ 650081 h 723900"/>
                  <a:gd name="connsiteX67" fmla="*/ 767429 w 938879"/>
                  <a:gd name="connsiteY67" fmla="*/ 654843 h 723900"/>
                  <a:gd name="connsiteX68" fmla="*/ 772191 w 938879"/>
                  <a:gd name="connsiteY68" fmla="*/ 669131 h 723900"/>
                  <a:gd name="connsiteX69" fmla="*/ 781716 w 938879"/>
                  <a:gd name="connsiteY69" fmla="*/ 681037 h 723900"/>
                  <a:gd name="connsiteX70" fmla="*/ 796004 w 938879"/>
                  <a:gd name="connsiteY70" fmla="*/ 683418 h 723900"/>
                  <a:gd name="connsiteX71" fmla="*/ 798385 w 938879"/>
                  <a:gd name="connsiteY71" fmla="*/ 690562 h 723900"/>
                  <a:gd name="connsiteX72" fmla="*/ 807910 w 938879"/>
                  <a:gd name="connsiteY72" fmla="*/ 692943 h 723900"/>
                  <a:gd name="connsiteX73" fmla="*/ 834104 w 938879"/>
                  <a:gd name="connsiteY73" fmla="*/ 695325 h 723900"/>
                  <a:gd name="connsiteX74" fmla="*/ 841248 w 938879"/>
                  <a:gd name="connsiteY74" fmla="*/ 697706 h 723900"/>
                  <a:gd name="connsiteX75" fmla="*/ 865060 w 938879"/>
                  <a:gd name="connsiteY75" fmla="*/ 700087 h 723900"/>
                  <a:gd name="connsiteX76" fmla="*/ 869823 w 938879"/>
                  <a:gd name="connsiteY76" fmla="*/ 709612 h 723900"/>
                  <a:gd name="connsiteX77" fmla="*/ 874585 w 938879"/>
                  <a:gd name="connsiteY77" fmla="*/ 716756 h 723900"/>
                  <a:gd name="connsiteX78" fmla="*/ 881729 w 938879"/>
                  <a:gd name="connsiteY78" fmla="*/ 719137 h 723900"/>
                  <a:gd name="connsiteX79" fmla="*/ 907923 w 938879"/>
                  <a:gd name="connsiteY79" fmla="*/ 721518 h 723900"/>
                  <a:gd name="connsiteX80" fmla="*/ 926973 w 938879"/>
                  <a:gd name="connsiteY80" fmla="*/ 723900 h 723900"/>
                  <a:gd name="connsiteX81" fmla="*/ 938879 w 938879"/>
                  <a:gd name="connsiteY81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76904 w 938879"/>
                  <a:gd name="connsiteY38" fmla="*/ 414337 h 723900"/>
                  <a:gd name="connsiteX39" fmla="*/ 384048 w 938879"/>
                  <a:gd name="connsiteY39" fmla="*/ 416718 h 723900"/>
                  <a:gd name="connsiteX40" fmla="*/ 391191 w 938879"/>
                  <a:gd name="connsiteY40" fmla="*/ 423862 h 723900"/>
                  <a:gd name="connsiteX41" fmla="*/ 407860 w 938879"/>
                  <a:gd name="connsiteY41" fmla="*/ 442912 h 723900"/>
                  <a:gd name="connsiteX42" fmla="*/ 412623 w 938879"/>
                  <a:gd name="connsiteY42" fmla="*/ 457200 h 723900"/>
                  <a:gd name="connsiteX43" fmla="*/ 415004 w 938879"/>
                  <a:gd name="connsiteY43" fmla="*/ 464343 h 723900"/>
                  <a:gd name="connsiteX44" fmla="*/ 445960 w 938879"/>
                  <a:gd name="connsiteY44" fmla="*/ 466725 h 723900"/>
                  <a:gd name="connsiteX45" fmla="*/ 467391 w 938879"/>
                  <a:gd name="connsiteY45" fmla="*/ 483393 h 723900"/>
                  <a:gd name="connsiteX46" fmla="*/ 469773 w 938879"/>
                  <a:gd name="connsiteY46" fmla="*/ 490537 h 723900"/>
                  <a:gd name="connsiteX47" fmla="*/ 472154 w 938879"/>
                  <a:gd name="connsiteY47" fmla="*/ 502443 h 723900"/>
                  <a:gd name="connsiteX48" fmla="*/ 512635 w 938879"/>
                  <a:gd name="connsiteY48" fmla="*/ 504825 h 723900"/>
                  <a:gd name="connsiteX49" fmla="*/ 515016 w 938879"/>
                  <a:gd name="connsiteY49" fmla="*/ 511968 h 723900"/>
                  <a:gd name="connsiteX50" fmla="*/ 531685 w 938879"/>
                  <a:gd name="connsiteY50" fmla="*/ 519112 h 723900"/>
                  <a:gd name="connsiteX51" fmla="*/ 536448 w 938879"/>
                  <a:gd name="connsiteY51" fmla="*/ 526256 h 723900"/>
                  <a:gd name="connsiteX52" fmla="*/ 538829 w 938879"/>
                  <a:gd name="connsiteY52" fmla="*/ 533400 h 723900"/>
                  <a:gd name="connsiteX53" fmla="*/ 548354 w 938879"/>
                  <a:gd name="connsiteY53" fmla="*/ 538162 h 723900"/>
                  <a:gd name="connsiteX54" fmla="*/ 572166 w 938879"/>
                  <a:gd name="connsiteY54" fmla="*/ 542925 h 723900"/>
                  <a:gd name="connsiteX55" fmla="*/ 586454 w 938879"/>
                  <a:gd name="connsiteY55" fmla="*/ 552450 h 723900"/>
                  <a:gd name="connsiteX56" fmla="*/ 591216 w 938879"/>
                  <a:gd name="connsiteY56" fmla="*/ 566737 h 723900"/>
                  <a:gd name="connsiteX57" fmla="*/ 593598 w 938879"/>
                  <a:gd name="connsiteY57" fmla="*/ 573881 h 723900"/>
                  <a:gd name="connsiteX58" fmla="*/ 615029 w 938879"/>
                  <a:gd name="connsiteY58" fmla="*/ 578643 h 723900"/>
                  <a:gd name="connsiteX59" fmla="*/ 622173 w 938879"/>
                  <a:gd name="connsiteY59" fmla="*/ 595312 h 723900"/>
                  <a:gd name="connsiteX60" fmla="*/ 650748 w 938879"/>
                  <a:gd name="connsiteY60" fmla="*/ 602456 h 723900"/>
                  <a:gd name="connsiteX61" fmla="*/ 667416 w 938879"/>
                  <a:gd name="connsiteY61" fmla="*/ 604837 h 723900"/>
                  <a:gd name="connsiteX62" fmla="*/ 684085 w 938879"/>
                  <a:gd name="connsiteY62" fmla="*/ 621506 h 723900"/>
                  <a:gd name="connsiteX63" fmla="*/ 691229 w 938879"/>
                  <a:gd name="connsiteY63" fmla="*/ 638175 h 723900"/>
                  <a:gd name="connsiteX64" fmla="*/ 693610 w 938879"/>
                  <a:gd name="connsiteY64" fmla="*/ 645318 h 723900"/>
                  <a:gd name="connsiteX65" fmla="*/ 703135 w 938879"/>
                  <a:gd name="connsiteY65" fmla="*/ 647700 h 723900"/>
                  <a:gd name="connsiteX66" fmla="*/ 719804 w 938879"/>
                  <a:gd name="connsiteY66" fmla="*/ 650081 h 723900"/>
                  <a:gd name="connsiteX67" fmla="*/ 767429 w 938879"/>
                  <a:gd name="connsiteY67" fmla="*/ 654843 h 723900"/>
                  <a:gd name="connsiteX68" fmla="*/ 772191 w 938879"/>
                  <a:gd name="connsiteY68" fmla="*/ 669131 h 723900"/>
                  <a:gd name="connsiteX69" fmla="*/ 781716 w 938879"/>
                  <a:gd name="connsiteY69" fmla="*/ 681037 h 723900"/>
                  <a:gd name="connsiteX70" fmla="*/ 796004 w 938879"/>
                  <a:gd name="connsiteY70" fmla="*/ 683418 h 723900"/>
                  <a:gd name="connsiteX71" fmla="*/ 798385 w 938879"/>
                  <a:gd name="connsiteY71" fmla="*/ 690562 h 723900"/>
                  <a:gd name="connsiteX72" fmla="*/ 807910 w 938879"/>
                  <a:gd name="connsiteY72" fmla="*/ 692943 h 723900"/>
                  <a:gd name="connsiteX73" fmla="*/ 834104 w 938879"/>
                  <a:gd name="connsiteY73" fmla="*/ 695325 h 723900"/>
                  <a:gd name="connsiteX74" fmla="*/ 841248 w 938879"/>
                  <a:gd name="connsiteY74" fmla="*/ 697706 h 723900"/>
                  <a:gd name="connsiteX75" fmla="*/ 865060 w 938879"/>
                  <a:gd name="connsiteY75" fmla="*/ 700087 h 723900"/>
                  <a:gd name="connsiteX76" fmla="*/ 869823 w 938879"/>
                  <a:gd name="connsiteY76" fmla="*/ 709612 h 723900"/>
                  <a:gd name="connsiteX77" fmla="*/ 874585 w 938879"/>
                  <a:gd name="connsiteY77" fmla="*/ 716756 h 723900"/>
                  <a:gd name="connsiteX78" fmla="*/ 881729 w 938879"/>
                  <a:gd name="connsiteY78" fmla="*/ 719137 h 723900"/>
                  <a:gd name="connsiteX79" fmla="*/ 907923 w 938879"/>
                  <a:gd name="connsiteY79" fmla="*/ 721518 h 723900"/>
                  <a:gd name="connsiteX80" fmla="*/ 926973 w 938879"/>
                  <a:gd name="connsiteY80" fmla="*/ 723900 h 723900"/>
                  <a:gd name="connsiteX81" fmla="*/ 938879 w 938879"/>
                  <a:gd name="connsiteY81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76904 w 938879"/>
                  <a:gd name="connsiteY38" fmla="*/ 414337 h 723900"/>
                  <a:gd name="connsiteX39" fmla="*/ 384048 w 938879"/>
                  <a:gd name="connsiteY39" fmla="*/ 416718 h 723900"/>
                  <a:gd name="connsiteX40" fmla="*/ 391191 w 938879"/>
                  <a:gd name="connsiteY40" fmla="*/ 423862 h 723900"/>
                  <a:gd name="connsiteX41" fmla="*/ 407860 w 938879"/>
                  <a:gd name="connsiteY41" fmla="*/ 442912 h 723900"/>
                  <a:gd name="connsiteX42" fmla="*/ 412623 w 938879"/>
                  <a:gd name="connsiteY42" fmla="*/ 457200 h 723900"/>
                  <a:gd name="connsiteX43" fmla="*/ 415004 w 938879"/>
                  <a:gd name="connsiteY43" fmla="*/ 464343 h 723900"/>
                  <a:gd name="connsiteX44" fmla="*/ 445960 w 938879"/>
                  <a:gd name="connsiteY44" fmla="*/ 466725 h 723900"/>
                  <a:gd name="connsiteX45" fmla="*/ 467391 w 938879"/>
                  <a:gd name="connsiteY45" fmla="*/ 483393 h 723900"/>
                  <a:gd name="connsiteX46" fmla="*/ 469773 w 938879"/>
                  <a:gd name="connsiteY46" fmla="*/ 490537 h 723900"/>
                  <a:gd name="connsiteX47" fmla="*/ 472154 w 938879"/>
                  <a:gd name="connsiteY47" fmla="*/ 502443 h 723900"/>
                  <a:gd name="connsiteX48" fmla="*/ 512635 w 938879"/>
                  <a:gd name="connsiteY48" fmla="*/ 504825 h 723900"/>
                  <a:gd name="connsiteX49" fmla="*/ 515016 w 938879"/>
                  <a:gd name="connsiteY49" fmla="*/ 511968 h 723900"/>
                  <a:gd name="connsiteX50" fmla="*/ 531685 w 938879"/>
                  <a:gd name="connsiteY50" fmla="*/ 519112 h 723900"/>
                  <a:gd name="connsiteX51" fmla="*/ 536448 w 938879"/>
                  <a:gd name="connsiteY51" fmla="*/ 526256 h 723900"/>
                  <a:gd name="connsiteX52" fmla="*/ 538829 w 938879"/>
                  <a:gd name="connsiteY52" fmla="*/ 533400 h 723900"/>
                  <a:gd name="connsiteX53" fmla="*/ 548354 w 938879"/>
                  <a:gd name="connsiteY53" fmla="*/ 538162 h 723900"/>
                  <a:gd name="connsiteX54" fmla="*/ 572166 w 938879"/>
                  <a:gd name="connsiteY54" fmla="*/ 542925 h 723900"/>
                  <a:gd name="connsiteX55" fmla="*/ 586454 w 938879"/>
                  <a:gd name="connsiteY55" fmla="*/ 552450 h 723900"/>
                  <a:gd name="connsiteX56" fmla="*/ 591216 w 938879"/>
                  <a:gd name="connsiteY56" fmla="*/ 566737 h 723900"/>
                  <a:gd name="connsiteX57" fmla="*/ 593598 w 938879"/>
                  <a:gd name="connsiteY57" fmla="*/ 573881 h 723900"/>
                  <a:gd name="connsiteX58" fmla="*/ 615029 w 938879"/>
                  <a:gd name="connsiteY58" fmla="*/ 578643 h 723900"/>
                  <a:gd name="connsiteX59" fmla="*/ 622173 w 938879"/>
                  <a:gd name="connsiteY59" fmla="*/ 595312 h 723900"/>
                  <a:gd name="connsiteX60" fmla="*/ 650748 w 938879"/>
                  <a:gd name="connsiteY60" fmla="*/ 602456 h 723900"/>
                  <a:gd name="connsiteX61" fmla="*/ 667416 w 938879"/>
                  <a:gd name="connsiteY61" fmla="*/ 604837 h 723900"/>
                  <a:gd name="connsiteX62" fmla="*/ 684085 w 938879"/>
                  <a:gd name="connsiteY62" fmla="*/ 621506 h 723900"/>
                  <a:gd name="connsiteX63" fmla="*/ 691229 w 938879"/>
                  <a:gd name="connsiteY63" fmla="*/ 638175 h 723900"/>
                  <a:gd name="connsiteX64" fmla="*/ 693610 w 938879"/>
                  <a:gd name="connsiteY64" fmla="*/ 645318 h 723900"/>
                  <a:gd name="connsiteX65" fmla="*/ 703135 w 938879"/>
                  <a:gd name="connsiteY65" fmla="*/ 647700 h 723900"/>
                  <a:gd name="connsiteX66" fmla="*/ 719804 w 938879"/>
                  <a:gd name="connsiteY66" fmla="*/ 650081 h 723900"/>
                  <a:gd name="connsiteX67" fmla="*/ 767429 w 938879"/>
                  <a:gd name="connsiteY67" fmla="*/ 654843 h 723900"/>
                  <a:gd name="connsiteX68" fmla="*/ 772191 w 938879"/>
                  <a:gd name="connsiteY68" fmla="*/ 669131 h 723900"/>
                  <a:gd name="connsiteX69" fmla="*/ 781716 w 938879"/>
                  <a:gd name="connsiteY69" fmla="*/ 681037 h 723900"/>
                  <a:gd name="connsiteX70" fmla="*/ 796004 w 938879"/>
                  <a:gd name="connsiteY70" fmla="*/ 683418 h 723900"/>
                  <a:gd name="connsiteX71" fmla="*/ 798385 w 938879"/>
                  <a:gd name="connsiteY71" fmla="*/ 690562 h 723900"/>
                  <a:gd name="connsiteX72" fmla="*/ 807910 w 938879"/>
                  <a:gd name="connsiteY72" fmla="*/ 692943 h 723900"/>
                  <a:gd name="connsiteX73" fmla="*/ 834104 w 938879"/>
                  <a:gd name="connsiteY73" fmla="*/ 695325 h 723900"/>
                  <a:gd name="connsiteX74" fmla="*/ 841248 w 938879"/>
                  <a:gd name="connsiteY74" fmla="*/ 697706 h 723900"/>
                  <a:gd name="connsiteX75" fmla="*/ 865060 w 938879"/>
                  <a:gd name="connsiteY75" fmla="*/ 700087 h 723900"/>
                  <a:gd name="connsiteX76" fmla="*/ 869823 w 938879"/>
                  <a:gd name="connsiteY76" fmla="*/ 709612 h 723900"/>
                  <a:gd name="connsiteX77" fmla="*/ 874585 w 938879"/>
                  <a:gd name="connsiteY77" fmla="*/ 716756 h 723900"/>
                  <a:gd name="connsiteX78" fmla="*/ 881729 w 938879"/>
                  <a:gd name="connsiteY78" fmla="*/ 719137 h 723900"/>
                  <a:gd name="connsiteX79" fmla="*/ 907923 w 938879"/>
                  <a:gd name="connsiteY79" fmla="*/ 721518 h 723900"/>
                  <a:gd name="connsiteX80" fmla="*/ 926973 w 938879"/>
                  <a:gd name="connsiteY80" fmla="*/ 723900 h 723900"/>
                  <a:gd name="connsiteX81" fmla="*/ 938879 w 938879"/>
                  <a:gd name="connsiteY81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76904 w 938879"/>
                  <a:gd name="connsiteY38" fmla="*/ 414337 h 723900"/>
                  <a:gd name="connsiteX39" fmla="*/ 384048 w 938879"/>
                  <a:gd name="connsiteY39" fmla="*/ 416718 h 723900"/>
                  <a:gd name="connsiteX40" fmla="*/ 391191 w 938879"/>
                  <a:gd name="connsiteY40" fmla="*/ 423862 h 723900"/>
                  <a:gd name="connsiteX41" fmla="*/ 407860 w 938879"/>
                  <a:gd name="connsiteY41" fmla="*/ 442912 h 723900"/>
                  <a:gd name="connsiteX42" fmla="*/ 412623 w 938879"/>
                  <a:gd name="connsiteY42" fmla="*/ 457200 h 723900"/>
                  <a:gd name="connsiteX43" fmla="*/ 415004 w 938879"/>
                  <a:gd name="connsiteY43" fmla="*/ 464343 h 723900"/>
                  <a:gd name="connsiteX44" fmla="*/ 455485 w 938879"/>
                  <a:gd name="connsiteY44" fmla="*/ 469107 h 723900"/>
                  <a:gd name="connsiteX45" fmla="*/ 467391 w 938879"/>
                  <a:gd name="connsiteY45" fmla="*/ 483393 h 723900"/>
                  <a:gd name="connsiteX46" fmla="*/ 469773 w 938879"/>
                  <a:gd name="connsiteY46" fmla="*/ 490537 h 723900"/>
                  <a:gd name="connsiteX47" fmla="*/ 472154 w 938879"/>
                  <a:gd name="connsiteY47" fmla="*/ 502443 h 723900"/>
                  <a:gd name="connsiteX48" fmla="*/ 512635 w 938879"/>
                  <a:gd name="connsiteY48" fmla="*/ 504825 h 723900"/>
                  <a:gd name="connsiteX49" fmla="*/ 515016 w 938879"/>
                  <a:gd name="connsiteY49" fmla="*/ 511968 h 723900"/>
                  <a:gd name="connsiteX50" fmla="*/ 531685 w 938879"/>
                  <a:gd name="connsiteY50" fmla="*/ 519112 h 723900"/>
                  <a:gd name="connsiteX51" fmla="*/ 536448 w 938879"/>
                  <a:gd name="connsiteY51" fmla="*/ 526256 h 723900"/>
                  <a:gd name="connsiteX52" fmla="*/ 538829 w 938879"/>
                  <a:gd name="connsiteY52" fmla="*/ 533400 h 723900"/>
                  <a:gd name="connsiteX53" fmla="*/ 548354 w 938879"/>
                  <a:gd name="connsiteY53" fmla="*/ 538162 h 723900"/>
                  <a:gd name="connsiteX54" fmla="*/ 572166 w 938879"/>
                  <a:gd name="connsiteY54" fmla="*/ 542925 h 723900"/>
                  <a:gd name="connsiteX55" fmla="*/ 586454 w 938879"/>
                  <a:gd name="connsiteY55" fmla="*/ 552450 h 723900"/>
                  <a:gd name="connsiteX56" fmla="*/ 591216 w 938879"/>
                  <a:gd name="connsiteY56" fmla="*/ 566737 h 723900"/>
                  <a:gd name="connsiteX57" fmla="*/ 593598 w 938879"/>
                  <a:gd name="connsiteY57" fmla="*/ 573881 h 723900"/>
                  <a:gd name="connsiteX58" fmla="*/ 615029 w 938879"/>
                  <a:gd name="connsiteY58" fmla="*/ 578643 h 723900"/>
                  <a:gd name="connsiteX59" fmla="*/ 622173 w 938879"/>
                  <a:gd name="connsiteY59" fmla="*/ 595312 h 723900"/>
                  <a:gd name="connsiteX60" fmla="*/ 650748 w 938879"/>
                  <a:gd name="connsiteY60" fmla="*/ 602456 h 723900"/>
                  <a:gd name="connsiteX61" fmla="*/ 667416 w 938879"/>
                  <a:gd name="connsiteY61" fmla="*/ 604837 h 723900"/>
                  <a:gd name="connsiteX62" fmla="*/ 684085 w 938879"/>
                  <a:gd name="connsiteY62" fmla="*/ 621506 h 723900"/>
                  <a:gd name="connsiteX63" fmla="*/ 691229 w 938879"/>
                  <a:gd name="connsiteY63" fmla="*/ 638175 h 723900"/>
                  <a:gd name="connsiteX64" fmla="*/ 693610 w 938879"/>
                  <a:gd name="connsiteY64" fmla="*/ 645318 h 723900"/>
                  <a:gd name="connsiteX65" fmla="*/ 703135 w 938879"/>
                  <a:gd name="connsiteY65" fmla="*/ 647700 h 723900"/>
                  <a:gd name="connsiteX66" fmla="*/ 719804 w 938879"/>
                  <a:gd name="connsiteY66" fmla="*/ 650081 h 723900"/>
                  <a:gd name="connsiteX67" fmla="*/ 767429 w 938879"/>
                  <a:gd name="connsiteY67" fmla="*/ 654843 h 723900"/>
                  <a:gd name="connsiteX68" fmla="*/ 772191 w 938879"/>
                  <a:gd name="connsiteY68" fmla="*/ 669131 h 723900"/>
                  <a:gd name="connsiteX69" fmla="*/ 781716 w 938879"/>
                  <a:gd name="connsiteY69" fmla="*/ 681037 h 723900"/>
                  <a:gd name="connsiteX70" fmla="*/ 796004 w 938879"/>
                  <a:gd name="connsiteY70" fmla="*/ 683418 h 723900"/>
                  <a:gd name="connsiteX71" fmla="*/ 798385 w 938879"/>
                  <a:gd name="connsiteY71" fmla="*/ 690562 h 723900"/>
                  <a:gd name="connsiteX72" fmla="*/ 807910 w 938879"/>
                  <a:gd name="connsiteY72" fmla="*/ 692943 h 723900"/>
                  <a:gd name="connsiteX73" fmla="*/ 834104 w 938879"/>
                  <a:gd name="connsiteY73" fmla="*/ 695325 h 723900"/>
                  <a:gd name="connsiteX74" fmla="*/ 841248 w 938879"/>
                  <a:gd name="connsiteY74" fmla="*/ 697706 h 723900"/>
                  <a:gd name="connsiteX75" fmla="*/ 865060 w 938879"/>
                  <a:gd name="connsiteY75" fmla="*/ 700087 h 723900"/>
                  <a:gd name="connsiteX76" fmla="*/ 869823 w 938879"/>
                  <a:gd name="connsiteY76" fmla="*/ 709612 h 723900"/>
                  <a:gd name="connsiteX77" fmla="*/ 874585 w 938879"/>
                  <a:gd name="connsiteY77" fmla="*/ 716756 h 723900"/>
                  <a:gd name="connsiteX78" fmla="*/ 881729 w 938879"/>
                  <a:gd name="connsiteY78" fmla="*/ 719137 h 723900"/>
                  <a:gd name="connsiteX79" fmla="*/ 907923 w 938879"/>
                  <a:gd name="connsiteY79" fmla="*/ 721518 h 723900"/>
                  <a:gd name="connsiteX80" fmla="*/ 926973 w 938879"/>
                  <a:gd name="connsiteY80" fmla="*/ 723900 h 723900"/>
                  <a:gd name="connsiteX81" fmla="*/ 938879 w 938879"/>
                  <a:gd name="connsiteY81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76904 w 938879"/>
                  <a:gd name="connsiteY38" fmla="*/ 414337 h 723900"/>
                  <a:gd name="connsiteX39" fmla="*/ 384048 w 938879"/>
                  <a:gd name="connsiteY39" fmla="*/ 416718 h 723900"/>
                  <a:gd name="connsiteX40" fmla="*/ 407860 w 938879"/>
                  <a:gd name="connsiteY40" fmla="*/ 442912 h 723900"/>
                  <a:gd name="connsiteX41" fmla="*/ 412623 w 938879"/>
                  <a:gd name="connsiteY41" fmla="*/ 457200 h 723900"/>
                  <a:gd name="connsiteX42" fmla="*/ 415004 w 938879"/>
                  <a:gd name="connsiteY42" fmla="*/ 464343 h 723900"/>
                  <a:gd name="connsiteX43" fmla="*/ 455485 w 938879"/>
                  <a:gd name="connsiteY43" fmla="*/ 469107 h 723900"/>
                  <a:gd name="connsiteX44" fmla="*/ 467391 w 938879"/>
                  <a:gd name="connsiteY44" fmla="*/ 483393 h 723900"/>
                  <a:gd name="connsiteX45" fmla="*/ 469773 w 938879"/>
                  <a:gd name="connsiteY45" fmla="*/ 490537 h 723900"/>
                  <a:gd name="connsiteX46" fmla="*/ 472154 w 938879"/>
                  <a:gd name="connsiteY46" fmla="*/ 502443 h 723900"/>
                  <a:gd name="connsiteX47" fmla="*/ 512635 w 938879"/>
                  <a:gd name="connsiteY47" fmla="*/ 504825 h 723900"/>
                  <a:gd name="connsiteX48" fmla="*/ 515016 w 938879"/>
                  <a:gd name="connsiteY48" fmla="*/ 511968 h 723900"/>
                  <a:gd name="connsiteX49" fmla="*/ 531685 w 938879"/>
                  <a:gd name="connsiteY49" fmla="*/ 519112 h 723900"/>
                  <a:gd name="connsiteX50" fmla="*/ 536448 w 938879"/>
                  <a:gd name="connsiteY50" fmla="*/ 526256 h 723900"/>
                  <a:gd name="connsiteX51" fmla="*/ 538829 w 938879"/>
                  <a:gd name="connsiteY51" fmla="*/ 533400 h 723900"/>
                  <a:gd name="connsiteX52" fmla="*/ 548354 w 938879"/>
                  <a:gd name="connsiteY52" fmla="*/ 538162 h 723900"/>
                  <a:gd name="connsiteX53" fmla="*/ 572166 w 938879"/>
                  <a:gd name="connsiteY53" fmla="*/ 542925 h 723900"/>
                  <a:gd name="connsiteX54" fmla="*/ 586454 w 938879"/>
                  <a:gd name="connsiteY54" fmla="*/ 552450 h 723900"/>
                  <a:gd name="connsiteX55" fmla="*/ 591216 w 938879"/>
                  <a:gd name="connsiteY55" fmla="*/ 566737 h 723900"/>
                  <a:gd name="connsiteX56" fmla="*/ 593598 w 938879"/>
                  <a:gd name="connsiteY56" fmla="*/ 573881 h 723900"/>
                  <a:gd name="connsiteX57" fmla="*/ 615029 w 938879"/>
                  <a:gd name="connsiteY57" fmla="*/ 578643 h 723900"/>
                  <a:gd name="connsiteX58" fmla="*/ 622173 w 938879"/>
                  <a:gd name="connsiteY58" fmla="*/ 595312 h 723900"/>
                  <a:gd name="connsiteX59" fmla="*/ 650748 w 938879"/>
                  <a:gd name="connsiteY59" fmla="*/ 602456 h 723900"/>
                  <a:gd name="connsiteX60" fmla="*/ 667416 w 938879"/>
                  <a:gd name="connsiteY60" fmla="*/ 604837 h 723900"/>
                  <a:gd name="connsiteX61" fmla="*/ 684085 w 938879"/>
                  <a:gd name="connsiteY61" fmla="*/ 621506 h 723900"/>
                  <a:gd name="connsiteX62" fmla="*/ 691229 w 938879"/>
                  <a:gd name="connsiteY62" fmla="*/ 638175 h 723900"/>
                  <a:gd name="connsiteX63" fmla="*/ 693610 w 938879"/>
                  <a:gd name="connsiteY63" fmla="*/ 645318 h 723900"/>
                  <a:gd name="connsiteX64" fmla="*/ 703135 w 938879"/>
                  <a:gd name="connsiteY64" fmla="*/ 647700 h 723900"/>
                  <a:gd name="connsiteX65" fmla="*/ 719804 w 938879"/>
                  <a:gd name="connsiteY65" fmla="*/ 650081 h 723900"/>
                  <a:gd name="connsiteX66" fmla="*/ 767429 w 938879"/>
                  <a:gd name="connsiteY66" fmla="*/ 654843 h 723900"/>
                  <a:gd name="connsiteX67" fmla="*/ 772191 w 938879"/>
                  <a:gd name="connsiteY67" fmla="*/ 669131 h 723900"/>
                  <a:gd name="connsiteX68" fmla="*/ 781716 w 938879"/>
                  <a:gd name="connsiteY68" fmla="*/ 681037 h 723900"/>
                  <a:gd name="connsiteX69" fmla="*/ 796004 w 938879"/>
                  <a:gd name="connsiteY69" fmla="*/ 683418 h 723900"/>
                  <a:gd name="connsiteX70" fmla="*/ 798385 w 938879"/>
                  <a:gd name="connsiteY70" fmla="*/ 690562 h 723900"/>
                  <a:gd name="connsiteX71" fmla="*/ 807910 w 938879"/>
                  <a:gd name="connsiteY71" fmla="*/ 692943 h 723900"/>
                  <a:gd name="connsiteX72" fmla="*/ 834104 w 938879"/>
                  <a:gd name="connsiteY72" fmla="*/ 695325 h 723900"/>
                  <a:gd name="connsiteX73" fmla="*/ 841248 w 938879"/>
                  <a:gd name="connsiteY73" fmla="*/ 697706 h 723900"/>
                  <a:gd name="connsiteX74" fmla="*/ 865060 w 938879"/>
                  <a:gd name="connsiteY74" fmla="*/ 700087 h 723900"/>
                  <a:gd name="connsiteX75" fmla="*/ 869823 w 938879"/>
                  <a:gd name="connsiteY75" fmla="*/ 709612 h 723900"/>
                  <a:gd name="connsiteX76" fmla="*/ 874585 w 938879"/>
                  <a:gd name="connsiteY76" fmla="*/ 716756 h 723900"/>
                  <a:gd name="connsiteX77" fmla="*/ 881729 w 938879"/>
                  <a:gd name="connsiteY77" fmla="*/ 719137 h 723900"/>
                  <a:gd name="connsiteX78" fmla="*/ 907923 w 938879"/>
                  <a:gd name="connsiteY78" fmla="*/ 721518 h 723900"/>
                  <a:gd name="connsiteX79" fmla="*/ 926973 w 938879"/>
                  <a:gd name="connsiteY79" fmla="*/ 723900 h 723900"/>
                  <a:gd name="connsiteX80" fmla="*/ 938879 w 938879"/>
                  <a:gd name="connsiteY80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76904 w 938879"/>
                  <a:gd name="connsiteY38" fmla="*/ 414337 h 723900"/>
                  <a:gd name="connsiteX39" fmla="*/ 407860 w 938879"/>
                  <a:gd name="connsiteY39" fmla="*/ 442912 h 723900"/>
                  <a:gd name="connsiteX40" fmla="*/ 412623 w 938879"/>
                  <a:gd name="connsiteY40" fmla="*/ 457200 h 723900"/>
                  <a:gd name="connsiteX41" fmla="*/ 415004 w 938879"/>
                  <a:gd name="connsiteY41" fmla="*/ 464343 h 723900"/>
                  <a:gd name="connsiteX42" fmla="*/ 455485 w 938879"/>
                  <a:gd name="connsiteY42" fmla="*/ 469107 h 723900"/>
                  <a:gd name="connsiteX43" fmla="*/ 467391 w 938879"/>
                  <a:gd name="connsiteY43" fmla="*/ 483393 h 723900"/>
                  <a:gd name="connsiteX44" fmla="*/ 469773 w 938879"/>
                  <a:gd name="connsiteY44" fmla="*/ 490537 h 723900"/>
                  <a:gd name="connsiteX45" fmla="*/ 472154 w 938879"/>
                  <a:gd name="connsiteY45" fmla="*/ 502443 h 723900"/>
                  <a:gd name="connsiteX46" fmla="*/ 512635 w 938879"/>
                  <a:gd name="connsiteY46" fmla="*/ 504825 h 723900"/>
                  <a:gd name="connsiteX47" fmla="*/ 515016 w 938879"/>
                  <a:gd name="connsiteY47" fmla="*/ 511968 h 723900"/>
                  <a:gd name="connsiteX48" fmla="*/ 531685 w 938879"/>
                  <a:gd name="connsiteY48" fmla="*/ 519112 h 723900"/>
                  <a:gd name="connsiteX49" fmla="*/ 536448 w 938879"/>
                  <a:gd name="connsiteY49" fmla="*/ 526256 h 723900"/>
                  <a:gd name="connsiteX50" fmla="*/ 538829 w 938879"/>
                  <a:gd name="connsiteY50" fmla="*/ 533400 h 723900"/>
                  <a:gd name="connsiteX51" fmla="*/ 548354 w 938879"/>
                  <a:gd name="connsiteY51" fmla="*/ 538162 h 723900"/>
                  <a:gd name="connsiteX52" fmla="*/ 572166 w 938879"/>
                  <a:gd name="connsiteY52" fmla="*/ 542925 h 723900"/>
                  <a:gd name="connsiteX53" fmla="*/ 586454 w 938879"/>
                  <a:gd name="connsiteY53" fmla="*/ 552450 h 723900"/>
                  <a:gd name="connsiteX54" fmla="*/ 591216 w 938879"/>
                  <a:gd name="connsiteY54" fmla="*/ 566737 h 723900"/>
                  <a:gd name="connsiteX55" fmla="*/ 593598 w 938879"/>
                  <a:gd name="connsiteY55" fmla="*/ 573881 h 723900"/>
                  <a:gd name="connsiteX56" fmla="*/ 615029 w 938879"/>
                  <a:gd name="connsiteY56" fmla="*/ 578643 h 723900"/>
                  <a:gd name="connsiteX57" fmla="*/ 622173 w 938879"/>
                  <a:gd name="connsiteY57" fmla="*/ 595312 h 723900"/>
                  <a:gd name="connsiteX58" fmla="*/ 650748 w 938879"/>
                  <a:gd name="connsiteY58" fmla="*/ 602456 h 723900"/>
                  <a:gd name="connsiteX59" fmla="*/ 667416 w 938879"/>
                  <a:gd name="connsiteY59" fmla="*/ 604837 h 723900"/>
                  <a:gd name="connsiteX60" fmla="*/ 684085 w 938879"/>
                  <a:gd name="connsiteY60" fmla="*/ 621506 h 723900"/>
                  <a:gd name="connsiteX61" fmla="*/ 691229 w 938879"/>
                  <a:gd name="connsiteY61" fmla="*/ 638175 h 723900"/>
                  <a:gd name="connsiteX62" fmla="*/ 693610 w 938879"/>
                  <a:gd name="connsiteY62" fmla="*/ 645318 h 723900"/>
                  <a:gd name="connsiteX63" fmla="*/ 703135 w 938879"/>
                  <a:gd name="connsiteY63" fmla="*/ 647700 h 723900"/>
                  <a:gd name="connsiteX64" fmla="*/ 719804 w 938879"/>
                  <a:gd name="connsiteY64" fmla="*/ 650081 h 723900"/>
                  <a:gd name="connsiteX65" fmla="*/ 767429 w 938879"/>
                  <a:gd name="connsiteY65" fmla="*/ 654843 h 723900"/>
                  <a:gd name="connsiteX66" fmla="*/ 772191 w 938879"/>
                  <a:gd name="connsiteY66" fmla="*/ 669131 h 723900"/>
                  <a:gd name="connsiteX67" fmla="*/ 781716 w 938879"/>
                  <a:gd name="connsiteY67" fmla="*/ 681037 h 723900"/>
                  <a:gd name="connsiteX68" fmla="*/ 796004 w 938879"/>
                  <a:gd name="connsiteY68" fmla="*/ 683418 h 723900"/>
                  <a:gd name="connsiteX69" fmla="*/ 798385 w 938879"/>
                  <a:gd name="connsiteY69" fmla="*/ 690562 h 723900"/>
                  <a:gd name="connsiteX70" fmla="*/ 807910 w 938879"/>
                  <a:gd name="connsiteY70" fmla="*/ 692943 h 723900"/>
                  <a:gd name="connsiteX71" fmla="*/ 834104 w 938879"/>
                  <a:gd name="connsiteY71" fmla="*/ 695325 h 723900"/>
                  <a:gd name="connsiteX72" fmla="*/ 841248 w 938879"/>
                  <a:gd name="connsiteY72" fmla="*/ 697706 h 723900"/>
                  <a:gd name="connsiteX73" fmla="*/ 865060 w 938879"/>
                  <a:gd name="connsiteY73" fmla="*/ 700087 h 723900"/>
                  <a:gd name="connsiteX74" fmla="*/ 869823 w 938879"/>
                  <a:gd name="connsiteY74" fmla="*/ 709612 h 723900"/>
                  <a:gd name="connsiteX75" fmla="*/ 874585 w 938879"/>
                  <a:gd name="connsiteY75" fmla="*/ 716756 h 723900"/>
                  <a:gd name="connsiteX76" fmla="*/ 881729 w 938879"/>
                  <a:gd name="connsiteY76" fmla="*/ 719137 h 723900"/>
                  <a:gd name="connsiteX77" fmla="*/ 907923 w 938879"/>
                  <a:gd name="connsiteY77" fmla="*/ 721518 h 723900"/>
                  <a:gd name="connsiteX78" fmla="*/ 926973 w 938879"/>
                  <a:gd name="connsiteY78" fmla="*/ 723900 h 723900"/>
                  <a:gd name="connsiteX79" fmla="*/ 938879 w 938879"/>
                  <a:gd name="connsiteY79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81666 w 938879"/>
                  <a:gd name="connsiteY38" fmla="*/ 428625 h 723900"/>
                  <a:gd name="connsiteX39" fmla="*/ 407860 w 938879"/>
                  <a:gd name="connsiteY39" fmla="*/ 442912 h 723900"/>
                  <a:gd name="connsiteX40" fmla="*/ 412623 w 938879"/>
                  <a:gd name="connsiteY40" fmla="*/ 457200 h 723900"/>
                  <a:gd name="connsiteX41" fmla="*/ 415004 w 938879"/>
                  <a:gd name="connsiteY41" fmla="*/ 464343 h 723900"/>
                  <a:gd name="connsiteX42" fmla="*/ 455485 w 938879"/>
                  <a:gd name="connsiteY42" fmla="*/ 469107 h 723900"/>
                  <a:gd name="connsiteX43" fmla="*/ 467391 w 938879"/>
                  <a:gd name="connsiteY43" fmla="*/ 483393 h 723900"/>
                  <a:gd name="connsiteX44" fmla="*/ 469773 w 938879"/>
                  <a:gd name="connsiteY44" fmla="*/ 490537 h 723900"/>
                  <a:gd name="connsiteX45" fmla="*/ 472154 w 938879"/>
                  <a:gd name="connsiteY45" fmla="*/ 502443 h 723900"/>
                  <a:gd name="connsiteX46" fmla="*/ 512635 w 938879"/>
                  <a:gd name="connsiteY46" fmla="*/ 504825 h 723900"/>
                  <a:gd name="connsiteX47" fmla="*/ 515016 w 938879"/>
                  <a:gd name="connsiteY47" fmla="*/ 511968 h 723900"/>
                  <a:gd name="connsiteX48" fmla="*/ 531685 w 938879"/>
                  <a:gd name="connsiteY48" fmla="*/ 519112 h 723900"/>
                  <a:gd name="connsiteX49" fmla="*/ 536448 w 938879"/>
                  <a:gd name="connsiteY49" fmla="*/ 526256 h 723900"/>
                  <a:gd name="connsiteX50" fmla="*/ 538829 w 938879"/>
                  <a:gd name="connsiteY50" fmla="*/ 533400 h 723900"/>
                  <a:gd name="connsiteX51" fmla="*/ 548354 w 938879"/>
                  <a:gd name="connsiteY51" fmla="*/ 538162 h 723900"/>
                  <a:gd name="connsiteX52" fmla="*/ 572166 w 938879"/>
                  <a:gd name="connsiteY52" fmla="*/ 542925 h 723900"/>
                  <a:gd name="connsiteX53" fmla="*/ 586454 w 938879"/>
                  <a:gd name="connsiteY53" fmla="*/ 552450 h 723900"/>
                  <a:gd name="connsiteX54" fmla="*/ 591216 w 938879"/>
                  <a:gd name="connsiteY54" fmla="*/ 566737 h 723900"/>
                  <a:gd name="connsiteX55" fmla="*/ 593598 w 938879"/>
                  <a:gd name="connsiteY55" fmla="*/ 573881 h 723900"/>
                  <a:gd name="connsiteX56" fmla="*/ 615029 w 938879"/>
                  <a:gd name="connsiteY56" fmla="*/ 578643 h 723900"/>
                  <a:gd name="connsiteX57" fmla="*/ 622173 w 938879"/>
                  <a:gd name="connsiteY57" fmla="*/ 595312 h 723900"/>
                  <a:gd name="connsiteX58" fmla="*/ 650748 w 938879"/>
                  <a:gd name="connsiteY58" fmla="*/ 602456 h 723900"/>
                  <a:gd name="connsiteX59" fmla="*/ 667416 w 938879"/>
                  <a:gd name="connsiteY59" fmla="*/ 604837 h 723900"/>
                  <a:gd name="connsiteX60" fmla="*/ 684085 w 938879"/>
                  <a:gd name="connsiteY60" fmla="*/ 621506 h 723900"/>
                  <a:gd name="connsiteX61" fmla="*/ 691229 w 938879"/>
                  <a:gd name="connsiteY61" fmla="*/ 638175 h 723900"/>
                  <a:gd name="connsiteX62" fmla="*/ 693610 w 938879"/>
                  <a:gd name="connsiteY62" fmla="*/ 645318 h 723900"/>
                  <a:gd name="connsiteX63" fmla="*/ 703135 w 938879"/>
                  <a:gd name="connsiteY63" fmla="*/ 647700 h 723900"/>
                  <a:gd name="connsiteX64" fmla="*/ 719804 w 938879"/>
                  <a:gd name="connsiteY64" fmla="*/ 650081 h 723900"/>
                  <a:gd name="connsiteX65" fmla="*/ 767429 w 938879"/>
                  <a:gd name="connsiteY65" fmla="*/ 654843 h 723900"/>
                  <a:gd name="connsiteX66" fmla="*/ 772191 w 938879"/>
                  <a:gd name="connsiteY66" fmla="*/ 669131 h 723900"/>
                  <a:gd name="connsiteX67" fmla="*/ 781716 w 938879"/>
                  <a:gd name="connsiteY67" fmla="*/ 681037 h 723900"/>
                  <a:gd name="connsiteX68" fmla="*/ 796004 w 938879"/>
                  <a:gd name="connsiteY68" fmla="*/ 683418 h 723900"/>
                  <a:gd name="connsiteX69" fmla="*/ 798385 w 938879"/>
                  <a:gd name="connsiteY69" fmla="*/ 690562 h 723900"/>
                  <a:gd name="connsiteX70" fmla="*/ 807910 w 938879"/>
                  <a:gd name="connsiteY70" fmla="*/ 692943 h 723900"/>
                  <a:gd name="connsiteX71" fmla="*/ 834104 w 938879"/>
                  <a:gd name="connsiteY71" fmla="*/ 695325 h 723900"/>
                  <a:gd name="connsiteX72" fmla="*/ 841248 w 938879"/>
                  <a:gd name="connsiteY72" fmla="*/ 697706 h 723900"/>
                  <a:gd name="connsiteX73" fmla="*/ 865060 w 938879"/>
                  <a:gd name="connsiteY73" fmla="*/ 700087 h 723900"/>
                  <a:gd name="connsiteX74" fmla="*/ 869823 w 938879"/>
                  <a:gd name="connsiteY74" fmla="*/ 709612 h 723900"/>
                  <a:gd name="connsiteX75" fmla="*/ 874585 w 938879"/>
                  <a:gd name="connsiteY75" fmla="*/ 716756 h 723900"/>
                  <a:gd name="connsiteX76" fmla="*/ 881729 w 938879"/>
                  <a:gd name="connsiteY76" fmla="*/ 719137 h 723900"/>
                  <a:gd name="connsiteX77" fmla="*/ 907923 w 938879"/>
                  <a:gd name="connsiteY77" fmla="*/ 721518 h 723900"/>
                  <a:gd name="connsiteX78" fmla="*/ 926973 w 938879"/>
                  <a:gd name="connsiteY78" fmla="*/ 723900 h 723900"/>
                  <a:gd name="connsiteX79" fmla="*/ 938879 w 938879"/>
                  <a:gd name="connsiteY79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81666 w 938879"/>
                  <a:gd name="connsiteY38" fmla="*/ 428625 h 723900"/>
                  <a:gd name="connsiteX39" fmla="*/ 412623 w 938879"/>
                  <a:gd name="connsiteY39" fmla="*/ 457200 h 723900"/>
                  <a:gd name="connsiteX40" fmla="*/ 415004 w 938879"/>
                  <a:gd name="connsiteY40" fmla="*/ 464343 h 723900"/>
                  <a:gd name="connsiteX41" fmla="*/ 455485 w 938879"/>
                  <a:gd name="connsiteY41" fmla="*/ 469107 h 723900"/>
                  <a:gd name="connsiteX42" fmla="*/ 467391 w 938879"/>
                  <a:gd name="connsiteY42" fmla="*/ 483393 h 723900"/>
                  <a:gd name="connsiteX43" fmla="*/ 469773 w 938879"/>
                  <a:gd name="connsiteY43" fmla="*/ 490537 h 723900"/>
                  <a:gd name="connsiteX44" fmla="*/ 472154 w 938879"/>
                  <a:gd name="connsiteY44" fmla="*/ 502443 h 723900"/>
                  <a:gd name="connsiteX45" fmla="*/ 512635 w 938879"/>
                  <a:gd name="connsiteY45" fmla="*/ 504825 h 723900"/>
                  <a:gd name="connsiteX46" fmla="*/ 515016 w 938879"/>
                  <a:gd name="connsiteY46" fmla="*/ 511968 h 723900"/>
                  <a:gd name="connsiteX47" fmla="*/ 531685 w 938879"/>
                  <a:gd name="connsiteY47" fmla="*/ 519112 h 723900"/>
                  <a:gd name="connsiteX48" fmla="*/ 536448 w 938879"/>
                  <a:gd name="connsiteY48" fmla="*/ 526256 h 723900"/>
                  <a:gd name="connsiteX49" fmla="*/ 538829 w 938879"/>
                  <a:gd name="connsiteY49" fmla="*/ 533400 h 723900"/>
                  <a:gd name="connsiteX50" fmla="*/ 548354 w 938879"/>
                  <a:gd name="connsiteY50" fmla="*/ 538162 h 723900"/>
                  <a:gd name="connsiteX51" fmla="*/ 572166 w 938879"/>
                  <a:gd name="connsiteY51" fmla="*/ 542925 h 723900"/>
                  <a:gd name="connsiteX52" fmla="*/ 586454 w 938879"/>
                  <a:gd name="connsiteY52" fmla="*/ 552450 h 723900"/>
                  <a:gd name="connsiteX53" fmla="*/ 591216 w 938879"/>
                  <a:gd name="connsiteY53" fmla="*/ 566737 h 723900"/>
                  <a:gd name="connsiteX54" fmla="*/ 593598 w 938879"/>
                  <a:gd name="connsiteY54" fmla="*/ 573881 h 723900"/>
                  <a:gd name="connsiteX55" fmla="*/ 615029 w 938879"/>
                  <a:gd name="connsiteY55" fmla="*/ 578643 h 723900"/>
                  <a:gd name="connsiteX56" fmla="*/ 622173 w 938879"/>
                  <a:gd name="connsiteY56" fmla="*/ 595312 h 723900"/>
                  <a:gd name="connsiteX57" fmla="*/ 650748 w 938879"/>
                  <a:gd name="connsiteY57" fmla="*/ 602456 h 723900"/>
                  <a:gd name="connsiteX58" fmla="*/ 667416 w 938879"/>
                  <a:gd name="connsiteY58" fmla="*/ 604837 h 723900"/>
                  <a:gd name="connsiteX59" fmla="*/ 684085 w 938879"/>
                  <a:gd name="connsiteY59" fmla="*/ 621506 h 723900"/>
                  <a:gd name="connsiteX60" fmla="*/ 691229 w 938879"/>
                  <a:gd name="connsiteY60" fmla="*/ 638175 h 723900"/>
                  <a:gd name="connsiteX61" fmla="*/ 693610 w 938879"/>
                  <a:gd name="connsiteY61" fmla="*/ 645318 h 723900"/>
                  <a:gd name="connsiteX62" fmla="*/ 703135 w 938879"/>
                  <a:gd name="connsiteY62" fmla="*/ 647700 h 723900"/>
                  <a:gd name="connsiteX63" fmla="*/ 719804 w 938879"/>
                  <a:gd name="connsiteY63" fmla="*/ 650081 h 723900"/>
                  <a:gd name="connsiteX64" fmla="*/ 767429 w 938879"/>
                  <a:gd name="connsiteY64" fmla="*/ 654843 h 723900"/>
                  <a:gd name="connsiteX65" fmla="*/ 772191 w 938879"/>
                  <a:gd name="connsiteY65" fmla="*/ 669131 h 723900"/>
                  <a:gd name="connsiteX66" fmla="*/ 781716 w 938879"/>
                  <a:gd name="connsiteY66" fmla="*/ 681037 h 723900"/>
                  <a:gd name="connsiteX67" fmla="*/ 796004 w 938879"/>
                  <a:gd name="connsiteY67" fmla="*/ 683418 h 723900"/>
                  <a:gd name="connsiteX68" fmla="*/ 798385 w 938879"/>
                  <a:gd name="connsiteY68" fmla="*/ 690562 h 723900"/>
                  <a:gd name="connsiteX69" fmla="*/ 807910 w 938879"/>
                  <a:gd name="connsiteY69" fmla="*/ 692943 h 723900"/>
                  <a:gd name="connsiteX70" fmla="*/ 834104 w 938879"/>
                  <a:gd name="connsiteY70" fmla="*/ 695325 h 723900"/>
                  <a:gd name="connsiteX71" fmla="*/ 841248 w 938879"/>
                  <a:gd name="connsiteY71" fmla="*/ 697706 h 723900"/>
                  <a:gd name="connsiteX72" fmla="*/ 865060 w 938879"/>
                  <a:gd name="connsiteY72" fmla="*/ 700087 h 723900"/>
                  <a:gd name="connsiteX73" fmla="*/ 869823 w 938879"/>
                  <a:gd name="connsiteY73" fmla="*/ 709612 h 723900"/>
                  <a:gd name="connsiteX74" fmla="*/ 874585 w 938879"/>
                  <a:gd name="connsiteY74" fmla="*/ 716756 h 723900"/>
                  <a:gd name="connsiteX75" fmla="*/ 881729 w 938879"/>
                  <a:gd name="connsiteY75" fmla="*/ 719137 h 723900"/>
                  <a:gd name="connsiteX76" fmla="*/ 907923 w 938879"/>
                  <a:gd name="connsiteY76" fmla="*/ 721518 h 723900"/>
                  <a:gd name="connsiteX77" fmla="*/ 926973 w 938879"/>
                  <a:gd name="connsiteY77" fmla="*/ 723900 h 723900"/>
                  <a:gd name="connsiteX78" fmla="*/ 938879 w 938879"/>
                  <a:gd name="connsiteY78" fmla="*/ 716756 h 723900"/>
                  <a:gd name="connsiteX0" fmla="*/ 3048 w 2462879"/>
                  <a:gd name="connsiteY0" fmla="*/ 0 h 1007417"/>
                  <a:gd name="connsiteX1" fmla="*/ 666 w 2462879"/>
                  <a:gd name="connsiteY1" fmla="*/ 33337 h 1007417"/>
                  <a:gd name="connsiteX2" fmla="*/ 3048 w 2462879"/>
                  <a:gd name="connsiteY2" fmla="*/ 50006 h 1007417"/>
                  <a:gd name="connsiteX3" fmla="*/ 36385 w 2462879"/>
                  <a:gd name="connsiteY3" fmla="*/ 52387 h 1007417"/>
                  <a:gd name="connsiteX4" fmla="*/ 34004 w 2462879"/>
                  <a:gd name="connsiteY4" fmla="*/ 73818 h 1007417"/>
                  <a:gd name="connsiteX5" fmla="*/ 31623 w 2462879"/>
                  <a:gd name="connsiteY5" fmla="*/ 90487 h 1007417"/>
                  <a:gd name="connsiteX6" fmla="*/ 34004 w 2462879"/>
                  <a:gd name="connsiteY6" fmla="*/ 100012 h 1007417"/>
                  <a:gd name="connsiteX7" fmla="*/ 50673 w 2462879"/>
                  <a:gd name="connsiteY7" fmla="*/ 97631 h 1007417"/>
                  <a:gd name="connsiteX8" fmla="*/ 57816 w 2462879"/>
                  <a:gd name="connsiteY8" fmla="*/ 100012 h 1007417"/>
                  <a:gd name="connsiteX9" fmla="*/ 62579 w 2462879"/>
                  <a:gd name="connsiteY9" fmla="*/ 121443 h 1007417"/>
                  <a:gd name="connsiteX10" fmla="*/ 69723 w 2462879"/>
                  <a:gd name="connsiteY10" fmla="*/ 126206 h 1007417"/>
                  <a:gd name="connsiteX11" fmla="*/ 79248 w 2462879"/>
                  <a:gd name="connsiteY11" fmla="*/ 128587 h 1007417"/>
                  <a:gd name="connsiteX12" fmla="*/ 81629 w 2462879"/>
                  <a:gd name="connsiteY12" fmla="*/ 145256 h 1007417"/>
                  <a:gd name="connsiteX13" fmla="*/ 105441 w 2462879"/>
                  <a:gd name="connsiteY13" fmla="*/ 142875 h 1007417"/>
                  <a:gd name="connsiteX14" fmla="*/ 103060 w 2462879"/>
                  <a:gd name="connsiteY14" fmla="*/ 171450 h 1007417"/>
                  <a:gd name="connsiteX15" fmla="*/ 134016 w 2462879"/>
                  <a:gd name="connsiteY15" fmla="*/ 178593 h 1007417"/>
                  <a:gd name="connsiteX16" fmla="*/ 129254 w 2462879"/>
                  <a:gd name="connsiteY16" fmla="*/ 216693 h 1007417"/>
                  <a:gd name="connsiteX17" fmla="*/ 153066 w 2462879"/>
                  <a:gd name="connsiteY17" fmla="*/ 223837 h 1007417"/>
                  <a:gd name="connsiteX18" fmla="*/ 157829 w 2462879"/>
                  <a:gd name="connsiteY18" fmla="*/ 230981 h 1007417"/>
                  <a:gd name="connsiteX19" fmla="*/ 162591 w 2462879"/>
                  <a:gd name="connsiteY19" fmla="*/ 247650 h 1007417"/>
                  <a:gd name="connsiteX20" fmla="*/ 176879 w 2462879"/>
                  <a:gd name="connsiteY20" fmla="*/ 254793 h 1007417"/>
                  <a:gd name="connsiteX21" fmla="*/ 188785 w 2462879"/>
                  <a:gd name="connsiteY21" fmla="*/ 266700 h 1007417"/>
                  <a:gd name="connsiteX22" fmla="*/ 195929 w 2462879"/>
                  <a:gd name="connsiteY22" fmla="*/ 269081 h 1007417"/>
                  <a:gd name="connsiteX23" fmla="*/ 210216 w 2462879"/>
                  <a:gd name="connsiteY23" fmla="*/ 278606 h 1007417"/>
                  <a:gd name="connsiteX24" fmla="*/ 214979 w 2462879"/>
                  <a:gd name="connsiteY24" fmla="*/ 285750 h 1007417"/>
                  <a:gd name="connsiteX25" fmla="*/ 231648 w 2462879"/>
                  <a:gd name="connsiteY25" fmla="*/ 295275 h 1007417"/>
                  <a:gd name="connsiteX26" fmla="*/ 238791 w 2462879"/>
                  <a:gd name="connsiteY26" fmla="*/ 309562 h 1007417"/>
                  <a:gd name="connsiteX27" fmla="*/ 245935 w 2462879"/>
                  <a:gd name="connsiteY27" fmla="*/ 314325 h 1007417"/>
                  <a:gd name="connsiteX28" fmla="*/ 250698 w 2462879"/>
                  <a:gd name="connsiteY28" fmla="*/ 323850 h 1007417"/>
                  <a:gd name="connsiteX29" fmla="*/ 257841 w 2462879"/>
                  <a:gd name="connsiteY29" fmla="*/ 326231 h 1007417"/>
                  <a:gd name="connsiteX30" fmla="*/ 264985 w 2462879"/>
                  <a:gd name="connsiteY30" fmla="*/ 333375 h 1007417"/>
                  <a:gd name="connsiteX31" fmla="*/ 281654 w 2462879"/>
                  <a:gd name="connsiteY31" fmla="*/ 354806 h 1007417"/>
                  <a:gd name="connsiteX32" fmla="*/ 284035 w 2462879"/>
                  <a:gd name="connsiteY32" fmla="*/ 373856 h 1007417"/>
                  <a:gd name="connsiteX33" fmla="*/ 293560 w 2462879"/>
                  <a:gd name="connsiteY33" fmla="*/ 371475 h 1007417"/>
                  <a:gd name="connsiteX34" fmla="*/ 331660 w 2462879"/>
                  <a:gd name="connsiteY34" fmla="*/ 373856 h 1007417"/>
                  <a:gd name="connsiteX35" fmla="*/ 343566 w 2462879"/>
                  <a:gd name="connsiteY35" fmla="*/ 383381 h 1007417"/>
                  <a:gd name="connsiteX36" fmla="*/ 357854 w 2462879"/>
                  <a:gd name="connsiteY36" fmla="*/ 392906 h 1007417"/>
                  <a:gd name="connsiteX37" fmla="*/ 372141 w 2462879"/>
                  <a:gd name="connsiteY37" fmla="*/ 407193 h 1007417"/>
                  <a:gd name="connsiteX38" fmla="*/ 381666 w 2462879"/>
                  <a:gd name="connsiteY38" fmla="*/ 428625 h 1007417"/>
                  <a:gd name="connsiteX39" fmla="*/ 412623 w 2462879"/>
                  <a:gd name="connsiteY39" fmla="*/ 457200 h 1007417"/>
                  <a:gd name="connsiteX40" fmla="*/ 415004 w 2462879"/>
                  <a:gd name="connsiteY40" fmla="*/ 464343 h 1007417"/>
                  <a:gd name="connsiteX41" fmla="*/ 455485 w 2462879"/>
                  <a:gd name="connsiteY41" fmla="*/ 469107 h 1007417"/>
                  <a:gd name="connsiteX42" fmla="*/ 467391 w 2462879"/>
                  <a:gd name="connsiteY42" fmla="*/ 483393 h 1007417"/>
                  <a:gd name="connsiteX43" fmla="*/ 469773 w 2462879"/>
                  <a:gd name="connsiteY43" fmla="*/ 490537 h 1007417"/>
                  <a:gd name="connsiteX44" fmla="*/ 472154 w 2462879"/>
                  <a:gd name="connsiteY44" fmla="*/ 502443 h 1007417"/>
                  <a:gd name="connsiteX45" fmla="*/ 512635 w 2462879"/>
                  <a:gd name="connsiteY45" fmla="*/ 504825 h 1007417"/>
                  <a:gd name="connsiteX46" fmla="*/ 515016 w 2462879"/>
                  <a:gd name="connsiteY46" fmla="*/ 511968 h 1007417"/>
                  <a:gd name="connsiteX47" fmla="*/ 531685 w 2462879"/>
                  <a:gd name="connsiteY47" fmla="*/ 519112 h 1007417"/>
                  <a:gd name="connsiteX48" fmla="*/ 536448 w 2462879"/>
                  <a:gd name="connsiteY48" fmla="*/ 526256 h 1007417"/>
                  <a:gd name="connsiteX49" fmla="*/ 538829 w 2462879"/>
                  <a:gd name="connsiteY49" fmla="*/ 533400 h 1007417"/>
                  <a:gd name="connsiteX50" fmla="*/ 548354 w 2462879"/>
                  <a:gd name="connsiteY50" fmla="*/ 538162 h 1007417"/>
                  <a:gd name="connsiteX51" fmla="*/ 572166 w 2462879"/>
                  <a:gd name="connsiteY51" fmla="*/ 542925 h 1007417"/>
                  <a:gd name="connsiteX52" fmla="*/ 586454 w 2462879"/>
                  <a:gd name="connsiteY52" fmla="*/ 552450 h 1007417"/>
                  <a:gd name="connsiteX53" fmla="*/ 591216 w 2462879"/>
                  <a:gd name="connsiteY53" fmla="*/ 566737 h 1007417"/>
                  <a:gd name="connsiteX54" fmla="*/ 593598 w 2462879"/>
                  <a:gd name="connsiteY54" fmla="*/ 573881 h 1007417"/>
                  <a:gd name="connsiteX55" fmla="*/ 615029 w 2462879"/>
                  <a:gd name="connsiteY55" fmla="*/ 578643 h 1007417"/>
                  <a:gd name="connsiteX56" fmla="*/ 622173 w 2462879"/>
                  <a:gd name="connsiteY56" fmla="*/ 595312 h 1007417"/>
                  <a:gd name="connsiteX57" fmla="*/ 650748 w 2462879"/>
                  <a:gd name="connsiteY57" fmla="*/ 602456 h 1007417"/>
                  <a:gd name="connsiteX58" fmla="*/ 667416 w 2462879"/>
                  <a:gd name="connsiteY58" fmla="*/ 604837 h 1007417"/>
                  <a:gd name="connsiteX59" fmla="*/ 684085 w 2462879"/>
                  <a:gd name="connsiteY59" fmla="*/ 621506 h 1007417"/>
                  <a:gd name="connsiteX60" fmla="*/ 691229 w 2462879"/>
                  <a:gd name="connsiteY60" fmla="*/ 638175 h 1007417"/>
                  <a:gd name="connsiteX61" fmla="*/ 693610 w 2462879"/>
                  <a:gd name="connsiteY61" fmla="*/ 645318 h 1007417"/>
                  <a:gd name="connsiteX62" fmla="*/ 703135 w 2462879"/>
                  <a:gd name="connsiteY62" fmla="*/ 647700 h 1007417"/>
                  <a:gd name="connsiteX63" fmla="*/ 719804 w 2462879"/>
                  <a:gd name="connsiteY63" fmla="*/ 650081 h 1007417"/>
                  <a:gd name="connsiteX64" fmla="*/ 767429 w 2462879"/>
                  <a:gd name="connsiteY64" fmla="*/ 654843 h 1007417"/>
                  <a:gd name="connsiteX65" fmla="*/ 772191 w 2462879"/>
                  <a:gd name="connsiteY65" fmla="*/ 669131 h 1007417"/>
                  <a:gd name="connsiteX66" fmla="*/ 781716 w 2462879"/>
                  <a:gd name="connsiteY66" fmla="*/ 681037 h 1007417"/>
                  <a:gd name="connsiteX67" fmla="*/ 796004 w 2462879"/>
                  <a:gd name="connsiteY67" fmla="*/ 683418 h 1007417"/>
                  <a:gd name="connsiteX68" fmla="*/ 798385 w 2462879"/>
                  <a:gd name="connsiteY68" fmla="*/ 690562 h 1007417"/>
                  <a:gd name="connsiteX69" fmla="*/ 807910 w 2462879"/>
                  <a:gd name="connsiteY69" fmla="*/ 692943 h 1007417"/>
                  <a:gd name="connsiteX70" fmla="*/ 834104 w 2462879"/>
                  <a:gd name="connsiteY70" fmla="*/ 695325 h 1007417"/>
                  <a:gd name="connsiteX71" fmla="*/ 841248 w 2462879"/>
                  <a:gd name="connsiteY71" fmla="*/ 697706 h 1007417"/>
                  <a:gd name="connsiteX72" fmla="*/ 865060 w 2462879"/>
                  <a:gd name="connsiteY72" fmla="*/ 700087 h 1007417"/>
                  <a:gd name="connsiteX73" fmla="*/ 869823 w 2462879"/>
                  <a:gd name="connsiteY73" fmla="*/ 709612 h 1007417"/>
                  <a:gd name="connsiteX74" fmla="*/ 874585 w 2462879"/>
                  <a:gd name="connsiteY74" fmla="*/ 716756 h 1007417"/>
                  <a:gd name="connsiteX75" fmla="*/ 881729 w 2462879"/>
                  <a:gd name="connsiteY75" fmla="*/ 719137 h 1007417"/>
                  <a:gd name="connsiteX76" fmla="*/ 907923 w 2462879"/>
                  <a:gd name="connsiteY76" fmla="*/ 721518 h 1007417"/>
                  <a:gd name="connsiteX77" fmla="*/ 926973 w 2462879"/>
                  <a:gd name="connsiteY77" fmla="*/ 723900 h 1007417"/>
                  <a:gd name="connsiteX78" fmla="*/ 2462879 w 2462879"/>
                  <a:gd name="connsiteY78" fmla="*/ 1007269 h 1007417"/>
                  <a:gd name="connsiteX0" fmla="*/ 3048 w 2462879"/>
                  <a:gd name="connsiteY0" fmla="*/ 0 h 1007416"/>
                  <a:gd name="connsiteX1" fmla="*/ 666 w 2462879"/>
                  <a:gd name="connsiteY1" fmla="*/ 33337 h 1007416"/>
                  <a:gd name="connsiteX2" fmla="*/ 3048 w 2462879"/>
                  <a:gd name="connsiteY2" fmla="*/ 50006 h 1007416"/>
                  <a:gd name="connsiteX3" fmla="*/ 36385 w 2462879"/>
                  <a:gd name="connsiteY3" fmla="*/ 52387 h 1007416"/>
                  <a:gd name="connsiteX4" fmla="*/ 34004 w 2462879"/>
                  <a:gd name="connsiteY4" fmla="*/ 73818 h 1007416"/>
                  <a:gd name="connsiteX5" fmla="*/ 31623 w 2462879"/>
                  <a:gd name="connsiteY5" fmla="*/ 90487 h 1007416"/>
                  <a:gd name="connsiteX6" fmla="*/ 34004 w 2462879"/>
                  <a:gd name="connsiteY6" fmla="*/ 100012 h 1007416"/>
                  <a:gd name="connsiteX7" fmla="*/ 50673 w 2462879"/>
                  <a:gd name="connsiteY7" fmla="*/ 97631 h 1007416"/>
                  <a:gd name="connsiteX8" fmla="*/ 57816 w 2462879"/>
                  <a:gd name="connsiteY8" fmla="*/ 100012 h 1007416"/>
                  <a:gd name="connsiteX9" fmla="*/ 62579 w 2462879"/>
                  <a:gd name="connsiteY9" fmla="*/ 121443 h 1007416"/>
                  <a:gd name="connsiteX10" fmla="*/ 69723 w 2462879"/>
                  <a:gd name="connsiteY10" fmla="*/ 126206 h 1007416"/>
                  <a:gd name="connsiteX11" fmla="*/ 79248 w 2462879"/>
                  <a:gd name="connsiteY11" fmla="*/ 128587 h 1007416"/>
                  <a:gd name="connsiteX12" fmla="*/ 81629 w 2462879"/>
                  <a:gd name="connsiteY12" fmla="*/ 145256 h 1007416"/>
                  <a:gd name="connsiteX13" fmla="*/ 105441 w 2462879"/>
                  <a:gd name="connsiteY13" fmla="*/ 142875 h 1007416"/>
                  <a:gd name="connsiteX14" fmla="*/ 103060 w 2462879"/>
                  <a:gd name="connsiteY14" fmla="*/ 171450 h 1007416"/>
                  <a:gd name="connsiteX15" fmla="*/ 134016 w 2462879"/>
                  <a:gd name="connsiteY15" fmla="*/ 178593 h 1007416"/>
                  <a:gd name="connsiteX16" fmla="*/ 129254 w 2462879"/>
                  <a:gd name="connsiteY16" fmla="*/ 216693 h 1007416"/>
                  <a:gd name="connsiteX17" fmla="*/ 153066 w 2462879"/>
                  <a:gd name="connsiteY17" fmla="*/ 223837 h 1007416"/>
                  <a:gd name="connsiteX18" fmla="*/ 157829 w 2462879"/>
                  <a:gd name="connsiteY18" fmla="*/ 230981 h 1007416"/>
                  <a:gd name="connsiteX19" fmla="*/ 162591 w 2462879"/>
                  <a:gd name="connsiteY19" fmla="*/ 247650 h 1007416"/>
                  <a:gd name="connsiteX20" fmla="*/ 176879 w 2462879"/>
                  <a:gd name="connsiteY20" fmla="*/ 254793 h 1007416"/>
                  <a:gd name="connsiteX21" fmla="*/ 188785 w 2462879"/>
                  <a:gd name="connsiteY21" fmla="*/ 266700 h 1007416"/>
                  <a:gd name="connsiteX22" fmla="*/ 195929 w 2462879"/>
                  <a:gd name="connsiteY22" fmla="*/ 269081 h 1007416"/>
                  <a:gd name="connsiteX23" fmla="*/ 210216 w 2462879"/>
                  <a:gd name="connsiteY23" fmla="*/ 278606 h 1007416"/>
                  <a:gd name="connsiteX24" fmla="*/ 214979 w 2462879"/>
                  <a:gd name="connsiteY24" fmla="*/ 285750 h 1007416"/>
                  <a:gd name="connsiteX25" fmla="*/ 231648 w 2462879"/>
                  <a:gd name="connsiteY25" fmla="*/ 295275 h 1007416"/>
                  <a:gd name="connsiteX26" fmla="*/ 238791 w 2462879"/>
                  <a:gd name="connsiteY26" fmla="*/ 309562 h 1007416"/>
                  <a:gd name="connsiteX27" fmla="*/ 245935 w 2462879"/>
                  <a:gd name="connsiteY27" fmla="*/ 314325 h 1007416"/>
                  <a:gd name="connsiteX28" fmla="*/ 250698 w 2462879"/>
                  <a:gd name="connsiteY28" fmla="*/ 323850 h 1007416"/>
                  <a:gd name="connsiteX29" fmla="*/ 257841 w 2462879"/>
                  <a:gd name="connsiteY29" fmla="*/ 326231 h 1007416"/>
                  <a:gd name="connsiteX30" fmla="*/ 264985 w 2462879"/>
                  <a:gd name="connsiteY30" fmla="*/ 333375 h 1007416"/>
                  <a:gd name="connsiteX31" fmla="*/ 281654 w 2462879"/>
                  <a:gd name="connsiteY31" fmla="*/ 354806 h 1007416"/>
                  <a:gd name="connsiteX32" fmla="*/ 284035 w 2462879"/>
                  <a:gd name="connsiteY32" fmla="*/ 373856 h 1007416"/>
                  <a:gd name="connsiteX33" fmla="*/ 293560 w 2462879"/>
                  <a:gd name="connsiteY33" fmla="*/ 371475 h 1007416"/>
                  <a:gd name="connsiteX34" fmla="*/ 331660 w 2462879"/>
                  <a:gd name="connsiteY34" fmla="*/ 373856 h 1007416"/>
                  <a:gd name="connsiteX35" fmla="*/ 343566 w 2462879"/>
                  <a:gd name="connsiteY35" fmla="*/ 383381 h 1007416"/>
                  <a:gd name="connsiteX36" fmla="*/ 357854 w 2462879"/>
                  <a:gd name="connsiteY36" fmla="*/ 392906 h 1007416"/>
                  <a:gd name="connsiteX37" fmla="*/ 372141 w 2462879"/>
                  <a:gd name="connsiteY37" fmla="*/ 407193 h 1007416"/>
                  <a:gd name="connsiteX38" fmla="*/ 381666 w 2462879"/>
                  <a:gd name="connsiteY38" fmla="*/ 428625 h 1007416"/>
                  <a:gd name="connsiteX39" fmla="*/ 412623 w 2462879"/>
                  <a:gd name="connsiteY39" fmla="*/ 457200 h 1007416"/>
                  <a:gd name="connsiteX40" fmla="*/ 415004 w 2462879"/>
                  <a:gd name="connsiteY40" fmla="*/ 464343 h 1007416"/>
                  <a:gd name="connsiteX41" fmla="*/ 455485 w 2462879"/>
                  <a:gd name="connsiteY41" fmla="*/ 469107 h 1007416"/>
                  <a:gd name="connsiteX42" fmla="*/ 467391 w 2462879"/>
                  <a:gd name="connsiteY42" fmla="*/ 483393 h 1007416"/>
                  <a:gd name="connsiteX43" fmla="*/ 469773 w 2462879"/>
                  <a:gd name="connsiteY43" fmla="*/ 490537 h 1007416"/>
                  <a:gd name="connsiteX44" fmla="*/ 472154 w 2462879"/>
                  <a:gd name="connsiteY44" fmla="*/ 502443 h 1007416"/>
                  <a:gd name="connsiteX45" fmla="*/ 512635 w 2462879"/>
                  <a:gd name="connsiteY45" fmla="*/ 504825 h 1007416"/>
                  <a:gd name="connsiteX46" fmla="*/ 515016 w 2462879"/>
                  <a:gd name="connsiteY46" fmla="*/ 511968 h 1007416"/>
                  <a:gd name="connsiteX47" fmla="*/ 531685 w 2462879"/>
                  <a:gd name="connsiteY47" fmla="*/ 519112 h 1007416"/>
                  <a:gd name="connsiteX48" fmla="*/ 536448 w 2462879"/>
                  <a:gd name="connsiteY48" fmla="*/ 526256 h 1007416"/>
                  <a:gd name="connsiteX49" fmla="*/ 538829 w 2462879"/>
                  <a:gd name="connsiteY49" fmla="*/ 533400 h 1007416"/>
                  <a:gd name="connsiteX50" fmla="*/ 548354 w 2462879"/>
                  <a:gd name="connsiteY50" fmla="*/ 538162 h 1007416"/>
                  <a:gd name="connsiteX51" fmla="*/ 572166 w 2462879"/>
                  <a:gd name="connsiteY51" fmla="*/ 542925 h 1007416"/>
                  <a:gd name="connsiteX52" fmla="*/ 586454 w 2462879"/>
                  <a:gd name="connsiteY52" fmla="*/ 552450 h 1007416"/>
                  <a:gd name="connsiteX53" fmla="*/ 591216 w 2462879"/>
                  <a:gd name="connsiteY53" fmla="*/ 566737 h 1007416"/>
                  <a:gd name="connsiteX54" fmla="*/ 593598 w 2462879"/>
                  <a:gd name="connsiteY54" fmla="*/ 573881 h 1007416"/>
                  <a:gd name="connsiteX55" fmla="*/ 615029 w 2462879"/>
                  <a:gd name="connsiteY55" fmla="*/ 578643 h 1007416"/>
                  <a:gd name="connsiteX56" fmla="*/ 622173 w 2462879"/>
                  <a:gd name="connsiteY56" fmla="*/ 595312 h 1007416"/>
                  <a:gd name="connsiteX57" fmla="*/ 650748 w 2462879"/>
                  <a:gd name="connsiteY57" fmla="*/ 602456 h 1007416"/>
                  <a:gd name="connsiteX58" fmla="*/ 667416 w 2462879"/>
                  <a:gd name="connsiteY58" fmla="*/ 604837 h 1007416"/>
                  <a:gd name="connsiteX59" fmla="*/ 684085 w 2462879"/>
                  <a:gd name="connsiteY59" fmla="*/ 621506 h 1007416"/>
                  <a:gd name="connsiteX60" fmla="*/ 691229 w 2462879"/>
                  <a:gd name="connsiteY60" fmla="*/ 638175 h 1007416"/>
                  <a:gd name="connsiteX61" fmla="*/ 693610 w 2462879"/>
                  <a:gd name="connsiteY61" fmla="*/ 645318 h 1007416"/>
                  <a:gd name="connsiteX62" fmla="*/ 703135 w 2462879"/>
                  <a:gd name="connsiteY62" fmla="*/ 647700 h 1007416"/>
                  <a:gd name="connsiteX63" fmla="*/ 719804 w 2462879"/>
                  <a:gd name="connsiteY63" fmla="*/ 650081 h 1007416"/>
                  <a:gd name="connsiteX64" fmla="*/ 767429 w 2462879"/>
                  <a:gd name="connsiteY64" fmla="*/ 654843 h 1007416"/>
                  <a:gd name="connsiteX65" fmla="*/ 772191 w 2462879"/>
                  <a:gd name="connsiteY65" fmla="*/ 669131 h 1007416"/>
                  <a:gd name="connsiteX66" fmla="*/ 781716 w 2462879"/>
                  <a:gd name="connsiteY66" fmla="*/ 681037 h 1007416"/>
                  <a:gd name="connsiteX67" fmla="*/ 796004 w 2462879"/>
                  <a:gd name="connsiteY67" fmla="*/ 683418 h 1007416"/>
                  <a:gd name="connsiteX68" fmla="*/ 798385 w 2462879"/>
                  <a:gd name="connsiteY68" fmla="*/ 690562 h 1007416"/>
                  <a:gd name="connsiteX69" fmla="*/ 807910 w 2462879"/>
                  <a:gd name="connsiteY69" fmla="*/ 692943 h 1007416"/>
                  <a:gd name="connsiteX70" fmla="*/ 834104 w 2462879"/>
                  <a:gd name="connsiteY70" fmla="*/ 695325 h 1007416"/>
                  <a:gd name="connsiteX71" fmla="*/ 841248 w 2462879"/>
                  <a:gd name="connsiteY71" fmla="*/ 697706 h 1007416"/>
                  <a:gd name="connsiteX72" fmla="*/ 865060 w 2462879"/>
                  <a:gd name="connsiteY72" fmla="*/ 700087 h 1007416"/>
                  <a:gd name="connsiteX73" fmla="*/ 869823 w 2462879"/>
                  <a:gd name="connsiteY73" fmla="*/ 709612 h 1007416"/>
                  <a:gd name="connsiteX74" fmla="*/ 874585 w 2462879"/>
                  <a:gd name="connsiteY74" fmla="*/ 716756 h 1007416"/>
                  <a:gd name="connsiteX75" fmla="*/ 881729 w 2462879"/>
                  <a:gd name="connsiteY75" fmla="*/ 719137 h 1007416"/>
                  <a:gd name="connsiteX76" fmla="*/ 907923 w 2462879"/>
                  <a:gd name="connsiteY76" fmla="*/ 721518 h 1007416"/>
                  <a:gd name="connsiteX77" fmla="*/ 946023 w 2462879"/>
                  <a:gd name="connsiteY77" fmla="*/ 721518 h 1007416"/>
                  <a:gd name="connsiteX78" fmla="*/ 2462879 w 2462879"/>
                  <a:gd name="connsiteY78" fmla="*/ 1007269 h 1007416"/>
                  <a:gd name="connsiteX0" fmla="*/ 3048 w 2462879"/>
                  <a:gd name="connsiteY0" fmla="*/ 0 h 1007416"/>
                  <a:gd name="connsiteX1" fmla="*/ 666 w 2462879"/>
                  <a:gd name="connsiteY1" fmla="*/ 33337 h 1007416"/>
                  <a:gd name="connsiteX2" fmla="*/ 3048 w 2462879"/>
                  <a:gd name="connsiteY2" fmla="*/ 50006 h 1007416"/>
                  <a:gd name="connsiteX3" fmla="*/ 36385 w 2462879"/>
                  <a:gd name="connsiteY3" fmla="*/ 52387 h 1007416"/>
                  <a:gd name="connsiteX4" fmla="*/ 34004 w 2462879"/>
                  <a:gd name="connsiteY4" fmla="*/ 73818 h 1007416"/>
                  <a:gd name="connsiteX5" fmla="*/ 31623 w 2462879"/>
                  <a:gd name="connsiteY5" fmla="*/ 90487 h 1007416"/>
                  <a:gd name="connsiteX6" fmla="*/ 34004 w 2462879"/>
                  <a:gd name="connsiteY6" fmla="*/ 100012 h 1007416"/>
                  <a:gd name="connsiteX7" fmla="*/ 50673 w 2462879"/>
                  <a:gd name="connsiteY7" fmla="*/ 97631 h 1007416"/>
                  <a:gd name="connsiteX8" fmla="*/ 57816 w 2462879"/>
                  <a:gd name="connsiteY8" fmla="*/ 100012 h 1007416"/>
                  <a:gd name="connsiteX9" fmla="*/ 62579 w 2462879"/>
                  <a:gd name="connsiteY9" fmla="*/ 121443 h 1007416"/>
                  <a:gd name="connsiteX10" fmla="*/ 69723 w 2462879"/>
                  <a:gd name="connsiteY10" fmla="*/ 126206 h 1007416"/>
                  <a:gd name="connsiteX11" fmla="*/ 79248 w 2462879"/>
                  <a:gd name="connsiteY11" fmla="*/ 128587 h 1007416"/>
                  <a:gd name="connsiteX12" fmla="*/ 81629 w 2462879"/>
                  <a:gd name="connsiteY12" fmla="*/ 145256 h 1007416"/>
                  <a:gd name="connsiteX13" fmla="*/ 105441 w 2462879"/>
                  <a:gd name="connsiteY13" fmla="*/ 142875 h 1007416"/>
                  <a:gd name="connsiteX14" fmla="*/ 103060 w 2462879"/>
                  <a:gd name="connsiteY14" fmla="*/ 171450 h 1007416"/>
                  <a:gd name="connsiteX15" fmla="*/ 134016 w 2462879"/>
                  <a:gd name="connsiteY15" fmla="*/ 178593 h 1007416"/>
                  <a:gd name="connsiteX16" fmla="*/ 129254 w 2462879"/>
                  <a:gd name="connsiteY16" fmla="*/ 216693 h 1007416"/>
                  <a:gd name="connsiteX17" fmla="*/ 153066 w 2462879"/>
                  <a:gd name="connsiteY17" fmla="*/ 223837 h 1007416"/>
                  <a:gd name="connsiteX18" fmla="*/ 157829 w 2462879"/>
                  <a:gd name="connsiteY18" fmla="*/ 230981 h 1007416"/>
                  <a:gd name="connsiteX19" fmla="*/ 162591 w 2462879"/>
                  <a:gd name="connsiteY19" fmla="*/ 247650 h 1007416"/>
                  <a:gd name="connsiteX20" fmla="*/ 176879 w 2462879"/>
                  <a:gd name="connsiteY20" fmla="*/ 254793 h 1007416"/>
                  <a:gd name="connsiteX21" fmla="*/ 188785 w 2462879"/>
                  <a:gd name="connsiteY21" fmla="*/ 266700 h 1007416"/>
                  <a:gd name="connsiteX22" fmla="*/ 195929 w 2462879"/>
                  <a:gd name="connsiteY22" fmla="*/ 269081 h 1007416"/>
                  <a:gd name="connsiteX23" fmla="*/ 210216 w 2462879"/>
                  <a:gd name="connsiteY23" fmla="*/ 278606 h 1007416"/>
                  <a:gd name="connsiteX24" fmla="*/ 214979 w 2462879"/>
                  <a:gd name="connsiteY24" fmla="*/ 285750 h 1007416"/>
                  <a:gd name="connsiteX25" fmla="*/ 231648 w 2462879"/>
                  <a:gd name="connsiteY25" fmla="*/ 295275 h 1007416"/>
                  <a:gd name="connsiteX26" fmla="*/ 238791 w 2462879"/>
                  <a:gd name="connsiteY26" fmla="*/ 309562 h 1007416"/>
                  <a:gd name="connsiteX27" fmla="*/ 245935 w 2462879"/>
                  <a:gd name="connsiteY27" fmla="*/ 314325 h 1007416"/>
                  <a:gd name="connsiteX28" fmla="*/ 250698 w 2462879"/>
                  <a:gd name="connsiteY28" fmla="*/ 323850 h 1007416"/>
                  <a:gd name="connsiteX29" fmla="*/ 257841 w 2462879"/>
                  <a:gd name="connsiteY29" fmla="*/ 326231 h 1007416"/>
                  <a:gd name="connsiteX30" fmla="*/ 264985 w 2462879"/>
                  <a:gd name="connsiteY30" fmla="*/ 333375 h 1007416"/>
                  <a:gd name="connsiteX31" fmla="*/ 281654 w 2462879"/>
                  <a:gd name="connsiteY31" fmla="*/ 354806 h 1007416"/>
                  <a:gd name="connsiteX32" fmla="*/ 284035 w 2462879"/>
                  <a:gd name="connsiteY32" fmla="*/ 373856 h 1007416"/>
                  <a:gd name="connsiteX33" fmla="*/ 293560 w 2462879"/>
                  <a:gd name="connsiteY33" fmla="*/ 371475 h 1007416"/>
                  <a:gd name="connsiteX34" fmla="*/ 331660 w 2462879"/>
                  <a:gd name="connsiteY34" fmla="*/ 373856 h 1007416"/>
                  <a:gd name="connsiteX35" fmla="*/ 343566 w 2462879"/>
                  <a:gd name="connsiteY35" fmla="*/ 383381 h 1007416"/>
                  <a:gd name="connsiteX36" fmla="*/ 357854 w 2462879"/>
                  <a:gd name="connsiteY36" fmla="*/ 392906 h 1007416"/>
                  <a:gd name="connsiteX37" fmla="*/ 372141 w 2462879"/>
                  <a:gd name="connsiteY37" fmla="*/ 407193 h 1007416"/>
                  <a:gd name="connsiteX38" fmla="*/ 381666 w 2462879"/>
                  <a:gd name="connsiteY38" fmla="*/ 428625 h 1007416"/>
                  <a:gd name="connsiteX39" fmla="*/ 412623 w 2462879"/>
                  <a:gd name="connsiteY39" fmla="*/ 457200 h 1007416"/>
                  <a:gd name="connsiteX40" fmla="*/ 415004 w 2462879"/>
                  <a:gd name="connsiteY40" fmla="*/ 464343 h 1007416"/>
                  <a:gd name="connsiteX41" fmla="*/ 455485 w 2462879"/>
                  <a:gd name="connsiteY41" fmla="*/ 469107 h 1007416"/>
                  <a:gd name="connsiteX42" fmla="*/ 467391 w 2462879"/>
                  <a:gd name="connsiteY42" fmla="*/ 483393 h 1007416"/>
                  <a:gd name="connsiteX43" fmla="*/ 469773 w 2462879"/>
                  <a:gd name="connsiteY43" fmla="*/ 490537 h 1007416"/>
                  <a:gd name="connsiteX44" fmla="*/ 472154 w 2462879"/>
                  <a:gd name="connsiteY44" fmla="*/ 502443 h 1007416"/>
                  <a:gd name="connsiteX45" fmla="*/ 512635 w 2462879"/>
                  <a:gd name="connsiteY45" fmla="*/ 504825 h 1007416"/>
                  <a:gd name="connsiteX46" fmla="*/ 515016 w 2462879"/>
                  <a:gd name="connsiteY46" fmla="*/ 511968 h 1007416"/>
                  <a:gd name="connsiteX47" fmla="*/ 531685 w 2462879"/>
                  <a:gd name="connsiteY47" fmla="*/ 519112 h 1007416"/>
                  <a:gd name="connsiteX48" fmla="*/ 536448 w 2462879"/>
                  <a:gd name="connsiteY48" fmla="*/ 526256 h 1007416"/>
                  <a:gd name="connsiteX49" fmla="*/ 538829 w 2462879"/>
                  <a:gd name="connsiteY49" fmla="*/ 533400 h 1007416"/>
                  <a:gd name="connsiteX50" fmla="*/ 548354 w 2462879"/>
                  <a:gd name="connsiteY50" fmla="*/ 538162 h 1007416"/>
                  <a:gd name="connsiteX51" fmla="*/ 572166 w 2462879"/>
                  <a:gd name="connsiteY51" fmla="*/ 542925 h 1007416"/>
                  <a:gd name="connsiteX52" fmla="*/ 586454 w 2462879"/>
                  <a:gd name="connsiteY52" fmla="*/ 552450 h 1007416"/>
                  <a:gd name="connsiteX53" fmla="*/ 591216 w 2462879"/>
                  <a:gd name="connsiteY53" fmla="*/ 566737 h 1007416"/>
                  <a:gd name="connsiteX54" fmla="*/ 593598 w 2462879"/>
                  <a:gd name="connsiteY54" fmla="*/ 573881 h 1007416"/>
                  <a:gd name="connsiteX55" fmla="*/ 615029 w 2462879"/>
                  <a:gd name="connsiteY55" fmla="*/ 578643 h 1007416"/>
                  <a:gd name="connsiteX56" fmla="*/ 622173 w 2462879"/>
                  <a:gd name="connsiteY56" fmla="*/ 595312 h 1007416"/>
                  <a:gd name="connsiteX57" fmla="*/ 650748 w 2462879"/>
                  <a:gd name="connsiteY57" fmla="*/ 602456 h 1007416"/>
                  <a:gd name="connsiteX58" fmla="*/ 667416 w 2462879"/>
                  <a:gd name="connsiteY58" fmla="*/ 604837 h 1007416"/>
                  <a:gd name="connsiteX59" fmla="*/ 684085 w 2462879"/>
                  <a:gd name="connsiteY59" fmla="*/ 621506 h 1007416"/>
                  <a:gd name="connsiteX60" fmla="*/ 691229 w 2462879"/>
                  <a:gd name="connsiteY60" fmla="*/ 638175 h 1007416"/>
                  <a:gd name="connsiteX61" fmla="*/ 693610 w 2462879"/>
                  <a:gd name="connsiteY61" fmla="*/ 645318 h 1007416"/>
                  <a:gd name="connsiteX62" fmla="*/ 703135 w 2462879"/>
                  <a:gd name="connsiteY62" fmla="*/ 647700 h 1007416"/>
                  <a:gd name="connsiteX63" fmla="*/ 719804 w 2462879"/>
                  <a:gd name="connsiteY63" fmla="*/ 650081 h 1007416"/>
                  <a:gd name="connsiteX64" fmla="*/ 767429 w 2462879"/>
                  <a:gd name="connsiteY64" fmla="*/ 654843 h 1007416"/>
                  <a:gd name="connsiteX65" fmla="*/ 772191 w 2462879"/>
                  <a:gd name="connsiteY65" fmla="*/ 669131 h 1007416"/>
                  <a:gd name="connsiteX66" fmla="*/ 781716 w 2462879"/>
                  <a:gd name="connsiteY66" fmla="*/ 681037 h 1007416"/>
                  <a:gd name="connsiteX67" fmla="*/ 796004 w 2462879"/>
                  <a:gd name="connsiteY67" fmla="*/ 683418 h 1007416"/>
                  <a:gd name="connsiteX68" fmla="*/ 798385 w 2462879"/>
                  <a:gd name="connsiteY68" fmla="*/ 690562 h 1007416"/>
                  <a:gd name="connsiteX69" fmla="*/ 807910 w 2462879"/>
                  <a:gd name="connsiteY69" fmla="*/ 692943 h 1007416"/>
                  <a:gd name="connsiteX70" fmla="*/ 834104 w 2462879"/>
                  <a:gd name="connsiteY70" fmla="*/ 695325 h 1007416"/>
                  <a:gd name="connsiteX71" fmla="*/ 841248 w 2462879"/>
                  <a:gd name="connsiteY71" fmla="*/ 697706 h 1007416"/>
                  <a:gd name="connsiteX72" fmla="*/ 865060 w 2462879"/>
                  <a:gd name="connsiteY72" fmla="*/ 700087 h 1007416"/>
                  <a:gd name="connsiteX73" fmla="*/ 869823 w 2462879"/>
                  <a:gd name="connsiteY73" fmla="*/ 709612 h 1007416"/>
                  <a:gd name="connsiteX74" fmla="*/ 874585 w 2462879"/>
                  <a:gd name="connsiteY74" fmla="*/ 716756 h 1007416"/>
                  <a:gd name="connsiteX75" fmla="*/ 881729 w 2462879"/>
                  <a:gd name="connsiteY75" fmla="*/ 719137 h 1007416"/>
                  <a:gd name="connsiteX76" fmla="*/ 946023 w 2462879"/>
                  <a:gd name="connsiteY76" fmla="*/ 721518 h 1007416"/>
                  <a:gd name="connsiteX77" fmla="*/ 2462879 w 2462879"/>
                  <a:gd name="connsiteY77" fmla="*/ 1007269 h 1007416"/>
                  <a:gd name="connsiteX0" fmla="*/ 3048 w 2462879"/>
                  <a:gd name="connsiteY0" fmla="*/ 0 h 1007416"/>
                  <a:gd name="connsiteX1" fmla="*/ 666 w 2462879"/>
                  <a:gd name="connsiteY1" fmla="*/ 33337 h 1007416"/>
                  <a:gd name="connsiteX2" fmla="*/ 3048 w 2462879"/>
                  <a:gd name="connsiteY2" fmla="*/ 50006 h 1007416"/>
                  <a:gd name="connsiteX3" fmla="*/ 36385 w 2462879"/>
                  <a:gd name="connsiteY3" fmla="*/ 52387 h 1007416"/>
                  <a:gd name="connsiteX4" fmla="*/ 34004 w 2462879"/>
                  <a:gd name="connsiteY4" fmla="*/ 73818 h 1007416"/>
                  <a:gd name="connsiteX5" fmla="*/ 31623 w 2462879"/>
                  <a:gd name="connsiteY5" fmla="*/ 90487 h 1007416"/>
                  <a:gd name="connsiteX6" fmla="*/ 34004 w 2462879"/>
                  <a:gd name="connsiteY6" fmla="*/ 100012 h 1007416"/>
                  <a:gd name="connsiteX7" fmla="*/ 50673 w 2462879"/>
                  <a:gd name="connsiteY7" fmla="*/ 97631 h 1007416"/>
                  <a:gd name="connsiteX8" fmla="*/ 57816 w 2462879"/>
                  <a:gd name="connsiteY8" fmla="*/ 100012 h 1007416"/>
                  <a:gd name="connsiteX9" fmla="*/ 62579 w 2462879"/>
                  <a:gd name="connsiteY9" fmla="*/ 121443 h 1007416"/>
                  <a:gd name="connsiteX10" fmla="*/ 69723 w 2462879"/>
                  <a:gd name="connsiteY10" fmla="*/ 126206 h 1007416"/>
                  <a:gd name="connsiteX11" fmla="*/ 79248 w 2462879"/>
                  <a:gd name="connsiteY11" fmla="*/ 128587 h 1007416"/>
                  <a:gd name="connsiteX12" fmla="*/ 81629 w 2462879"/>
                  <a:gd name="connsiteY12" fmla="*/ 145256 h 1007416"/>
                  <a:gd name="connsiteX13" fmla="*/ 105441 w 2462879"/>
                  <a:gd name="connsiteY13" fmla="*/ 142875 h 1007416"/>
                  <a:gd name="connsiteX14" fmla="*/ 103060 w 2462879"/>
                  <a:gd name="connsiteY14" fmla="*/ 171450 h 1007416"/>
                  <a:gd name="connsiteX15" fmla="*/ 134016 w 2462879"/>
                  <a:gd name="connsiteY15" fmla="*/ 178593 h 1007416"/>
                  <a:gd name="connsiteX16" fmla="*/ 129254 w 2462879"/>
                  <a:gd name="connsiteY16" fmla="*/ 216693 h 1007416"/>
                  <a:gd name="connsiteX17" fmla="*/ 153066 w 2462879"/>
                  <a:gd name="connsiteY17" fmla="*/ 223837 h 1007416"/>
                  <a:gd name="connsiteX18" fmla="*/ 157829 w 2462879"/>
                  <a:gd name="connsiteY18" fmla="*/ 230981 h 1007416"/>
                  <a:gd name="connsiteX19" fmla="*/ 162591 w 2462879"/>
                  <a:gd name="connsiteY19" fmla="*/ 247650 h 1007416"/>
                  <a:gd name="connsiteX20" fmla="*/ 176879 w 2462879"/>
                  <a:gd name="connsiteY20" fmla="*/ 254793 h 1007416"/>
                  <a:gd name="connsiteX21" fmla="*/ 188785 w 2462879"/>
                  <a:gd name="connsiteY21" fmla="*/ 266700 h 1007416"/>
                  <a:gd name="connsiteX22" fmla="*/ 195929 w 2462879"/>
                  <a:gd name="connsiteY22" fmla="*/ 269081 h 1007416"/>
                  <a:gd name="connsiteX23" fmla="*/ 210216 w 2462879"/>
                  <a:gd name="connsiteY23" fmla="*/ 278606 h 1007416"/>
                  <a:gd name="connsiteX24" fmla="*/ 214979 w 2462879"/>
                  <a:gd name="connsiteY24" fmla="*/ 285750 h 1007416"/>
                  <a:gd name="connsiteX25" fmla="*/ 231648 w 2462879"/>
                  <a:gd name="connsiteY25" fmla="*/ 295275 h 1007416"/>
                  <a:gd name="connsiteX26" fmla="*/ 238791 w 2462879"/>
                  <a:gd name="connsiteY26" fmla="*/ 309562 h 1007416"/>
                  <a:gd name="connsiteX27" fmla="*/ 245935 w 2462879"/>
                  <a:gd name="connsiteY27" fmla="*/ 314325 h 1007416"/>
                  <a:gd name="connsiteX28" fmla="*/ 250698 w 2462879"/>
                  <a:gd name="connsiteY28" fmla="*/ 323850 h 1007416"/>
                  <a:gd name="connsiteX29" fmla="*/ 257841 w 2462879"/>
                  <a:gd name="connsiteY29" fmla="*/ 326231 h 1007416"/>
                  <a:gd name="connsiteX30" fmla="*/ 264985 w 2462879"/>
                  <a:gd name="connsiteY30" fmla="*/ 333375 h 1007416"/>
                  <a:gd name="connsiteX31" fmla="*/ 281654 w 2462879"/>
                  <a:gd name="connsiteY31" fmla="*/ 354806 h 1007416"/>
                  <a:gd name="connsiteX32" fmla="*/ 284035 w 2462879"/>
                  <a:gd name="connsiteY32" fmla="*/ 373856 h 1007416"/>
                  <a:gd name="connsiteX33" fmla="*/ 293560 w 2462879"/>
                  <a:gd name="connsiteY33" fmla="*/ 371475 h 1007416"/>
                  <a:gd name="connsiteX34" fmla="*/ 331660 w 2462879"/>
                  <a:gd name="connsiteY34" fmla="*/ 373856 h 1007416"/>
                  <a:gd name="connsiteX35" fmla="*/ 343566 w 2462879"/>
                  <a:gd name="connsiteY35" fmla="*/ 383381 h 1007416"/>
                  <a:gd name="connsiteX36" fmla="*/ 357854 w 2462879"/>
                  <a:gd name="connsiteY36" fmla="*/ 392906 h 1007416"/>
                  <a:gd name="connsiteX37" fmla="*/ 372141 w 2462879"/>
                  <a:gd name="connsiteY37" fmla="*/ 407193 h 1007416"/>
                  <a:gd name="connsiteX38" fmla="*/ 381666 w 2462879"/>
                  <a:gd name="connsiteY38" fmla="*/ 428625 h 1007416"/>
                  <a:gd name="connsiteX39" fmla="*/ 412623 w 2462879"/>
                  <a:gd name="connsiteY39" fmla="*/ 457200 h 1007416"/>
                  <a:gd name="connsiteX40" fmla="*/ 415004 w 2462879"/>
                  <a:gd name="connsiteY40" fmla="*/ 464343 h 1007416"/>
                  <a:gd name="connsiteX41" fmla="*/ 455485 w 2462879"/>
                  <a:gd name="connsiteY41" fmla="*/ 469107 h 1007416"/>
                  <a:gd name="connsiteX42" fmla="*/ 467391 w 2462879"/>
                  <a:gd name="connsiteY42" fmla="*/ 483393 h 1007416"/>
                  <a:gd name="connsiteX43" fmla="*/ 469773 w 2462879"/>
                  <a:gd name="connsiteY43" fmla="*/ 490537 h 1007416"/>
                  <a:gd name="connsiteX44" fmla="*/ 472154 w 2462879"/>
                  <a:gd name="connsiteY44" fmla="*/ 502443 h 1007416"/>
                  <a:gd name="connsiteX45" fmla="*/ 512635 w 2462879"/>
                  <a:gd name="connsiteY45" fmla="*/ 504825 h 1007416"/>
                  <a:gd name="connsiteX46" fmla="*/ 515016 w 2462879"/>
                  <a:gd name="connsiteY46" fmla="*/ 511968 h 1007416"/>
                  <a:gd name="connsiteX47" fmla="*/ 531685 w 2462879"/>
                  <a:gd name="connsiteY47" fmla="*/ 519112 h 1007416"/>
                  <a:gd name="connsiteX48" fmla="*/ 536448 w 2462879"/>
                  <a:gd name="connsiteY48" fmla="*/ 526256 h 1007416"/>
                  <a:gd name="connsiteX49" fmla="*/ 538829 w 2462879"/>
                  <a:gd name="connsiteY49" fmla="*/ 533400 h 1007416"/>
                  <a:gd name="connsiteX50" fmla="*/ 548354 w 2462879"/>
                  <a:gd name="connsiteY50" fmla="*/ 538162 h 1007416"/>
                  <a:gd name="connsiteX51" fmla="*/ 572166 w 2462879"/>
                  <a:gd name="connsiteY51" fmla="*/ 542925 h 1007416"/>
                  <a:gd name="connsiteX52" fmla="*/ 586454 w 2462879"/>
                  <a:gd name="connsiteY52" fmla="*/ 552450 h 1007416"/>
                  <a:gd name="connsiteX53" fmla="*/ 591216 w 2462879"/>
                  <a:gd name="connsiteY53" fmla="*/ 566737 h 1007416"/>
                  <a:gd name="connsiteX54" fmla="*/ 593598 w 2462879"/>
                  <a:gd name="connsiteY54" fmla="*/ 573881 h 1007416"/>
                  <a:gd name="connsiteX55" fmla="*/ 615029 w 2462879"/>
                  <a:gd name="connsiteY55" fmla="*/ 578643 h 1007416"/>
                  <a:gd name="connsiteX56" fmla="*/ 622173 w 2462879"/>
                  <a:gd name="connsiteY56" fmla="*/ 595312 h 1007416"/>
                  <a:gd name="connsiteX57" fmla="*/ 650748 w 2462879"/>
                  <a:gd name="connsiteY57" fmla="*/ 602456 h 1007416"/>
                  <a:gd name="connsiteX58" fmla="*/ 667416 w 2462879"/>
                  <a:gd name="connsiteY58" fmla="*/ 604837 h 1007416"/>
                  <a:gd name="connsiteX59" fmla="*/ 684085 w 2462879"/>
                  <a:gd name="connsiteY59" fmla="*/ 621506 h 1007416"/>
                  <a:gd name="connsiteX60" fmla="*/ 691229 w 2462879"/>
                  <a:gd name="connsiteY60" fmla="*/ 638175 h 1007416"/>
                  <a:gd name="connsiteX61" fmla="*/ 693610 w 2462879"/>
                  <a:gd name="connsiteY61" fmla="*/ 645318 h 1007416"/>
                  <a:gd name="connsiteX62" fmla="*/ 703135 w 2462879"/>
                  <a:gd name="connsiteY62" fmla="*/ 647700 h 1007416"/>
                  <a:gd name="connsiteX63" fmla="*/ 719804 w 2462879"/>
                  <a:gd name="connsiteY63" fmla="*/ 650081 h 1007416"/>
                  <a:gd name="connsiteX64" fmla="*/ 767429 w 2462879"/>
                  <a:gd name="connsiteY64" fmla="*/ 654843 h 1007416"/>
                  <a:gd name="connsiteX65" fmla="*/ 772191 w 2462879"/>
                  <a:gd name="connsiteY65" fmla="*/ 669131 h 1007416"/>
                  <a:gd name="connsiteX66" fmla="*/ 781716 w 2462879"/>
                  <a:gd name="connsiteY66" fmla="*/ 681037 h 1007416"/>
                  <a:gd name="connsiteX67" fmla="*/ 796004 w 2462879"/>
                  <a:gd name="connsiteY67" fmla="*/ 683418 h 1007416"/>
                  <a:gd name="connsiteX68" fmla="*/ 798385 w 2462879"/>
                  <a:gd name="connsiteY68" fmla="*/ 690562 h 1007416"/>
                  <a:gd name="connsiteX69" fmla="*/ 807910 w 2462879"/>
                  <a:gd name="connsiteY69" fmla="*/ 692943 h 1007416"/>
                  <a:gd name="connsiteX70" fmla="*/ 834104 w 2462879"/>
                  <a:gd name="connsiteY70" fmla="*/ 695325 h 1007416"/>
                  <a:gd name="connsiteX71" fmla="*/ 841248 w 2462879"/>
                  <a:gd name="connsiteY71" fmla="*/ 697706 h 1007416"/>
                  <a:gd name="connsiteX72" fmla="*/ 865060 w 2462879"/>
                  <a:gd name="connsiteY72" fmla="*/ 700087 h 1007416"/>
                  <a:gd name="connsiteX73" fmla="*/ 869823 w 2462879"/>
                  <a:gd name="connsiteY73" fmla="*/ 709612 h 1007416"/>
                  <a:gd name="connsiteX74" fmla="*/ 874585 w 2462879"/>
                  <a:gd name="connsiteY74" fmla="*/ 716756 h 1007416"/>
                  <a:gd name="connsiteX75" fmla="*/ 881729 w 2462879"/>
                  <a:gd name="connsiteY75" fmla="*/ 719137 h 1007416"/>
                  <a:gd name="connsiteX76" fmla="*/ 946023 w 2462879"/>
                  <a:gd name="connsiteY76" fmla="*/ 721518 h 1007416"/>
                  <a:gd name="connsiteX77" fmla="*/ 2462879 w 2462879"/>
                  <a:gd name="connsiteY77" fmla="*/ 1007269 h 1007416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2462879 w 2462879"/>
                  <a:gd name="connsiteY78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2462879 w 2462879"/>
                  <a:gd name="connsiteY78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2462879 w 2462879"/>
                  <a:gd name="connsiteY79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2462879 w 2462879"/>
                  <a:gd name="connsiteY79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2462879 w 2462879"/>
                  <a:gd name="connsiteY80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2462879 w 2462879"/>
                  <a:gd name="connsiteY81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34141 w 2462879"/>
                  <a:gd name="connsiteY81" fmla="*/ 795338 h 1007269"/>
                  <a:gd name="connsiteX82" fmla="*/ 2462879 w 2462879"/>
                  <a:gd name="connsiteY82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2462879 w 2462879"/>
                  <a:gd name="connsiteY82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2462879 w 2462879"/>
                  <a:gd name="connsiteY83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2462879 w 2462879"/>
                  <a:gd name="connsiteY8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2462879 w 2462879"/>
                  <a:gd name="connsiteY85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2462879 w 2462879"/>
                  <a:gd name="connsiteY86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2462879 w 2462879"/>
                  <a:gd name="connsiteY87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2462879 w 2462879"/>
                  <a:gd name="connsiteY88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1448466 w 2462879"/>
                  <a:gd name="connsiteY88" fmla="*/ 871538 h 1007269"/>
                  <a:gd name="connsiteX89" fmla="*/ 2462879 w 2462879"/>
                  <a:gd name="connsiteY89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1448466 w 2462879"/>
                  <a:gd name="connsiteY88" fmla="*/ 871538 h 1007269"/>
                  <a:gd name="connsiteX89" fmla="*/ 1465135 w 2462879"/>
                  <a:gd name="connsiteY89" fmla="*/ 890588 h 1007269"/>
                  <a:gd name="connsiteX90" fmla="*/ 2462879 w 2462879"/>
                  <a:gd name="connsiteY90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1448466 w 2462879"/>
                  <a:gd name="connsiteY88" fmla="*/ 871538 h 1007269"/>
                  <a:gd name="connsiteX89" fmla="*/ 1465135 w 2462879"/>
                  <a:gd name="connsiteY89" fmla="*/ 890588 h 1007269"/>
                  <a:gd name="connsiteX90" fmla="*/ 1548479 w 2462879"/>
                  <a:gd name="connsiteY90" fmla="*/ 892969 h 1007269"/>
                  <a:gd name="connsiteX91" fmla="*/ 2462879 w 2462879"/>
                  <a:gd name="connsiteY91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1448466 w 2462879"/>
                  <a:gd name="connsiteY88" fmla="*/ 871538 h 1007269"/>
                  <a:gd name="connsiteX89" fmla="*/ 1465135 w 2462879"/>
                  <a:gd name="connsiteY89" fmla="*/ 890588 h 1007269"/>
                  <a:gd name="connsiteX90" fmla="*/ 1548479 w 2462879"/>
                  <a:gd name="connsiteY90" fmla="*/ 892969 h 1007269"/>
                  <a:gd name="connsiteX91" fmla="*/ 1567529 w 2462879"/>
                  <a:gd name="connsiteY91" fmla="*/ 919163 h 1007269"/>
                  <a:gd name="connsiteX92" fmla="*/ 2462879 w 2462879"/>
                  <a:gd name="connsiteY92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1448466 w 2462879"/>
                  <a:gd name="connsiteY88" fmla="*/ 871538 h 1007269"/>
                  <a:gd name="connsiteX89" fmla="*/ 1465135 w 2462879"/>
                  <a:gd name="connsiteY89" fmla="*/ 890588 h 1007269"/>
                  <a:gd name="connsiteX90" fmla="*/ 1548479 w 2462879"/>
                  <a:gd name="connsiteY90" fmla="*/ 892969 h 1007269"/>
                  <a:gd name="connsiteX91" fmla="*/ 1567529 w 2462879"/>
                  <a:gd name="connsiteY91" fmla="*/ 919163 h 1007269"/>
                  <a:gd name="connsiteX92" fmla="*/ 1681829 w 2462879"/>
                  <a:gd name="connsiteY92" fmla="*/ 919163 h 1007269"/>
                  <a:gd name="connsiteX93" fmla="*/ 2462879 w 2462879"/>
                  <a:gd name="connsiteY93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1448466 w 2462879"/>
                  <a:gd name="connsiteY88" fmla="*/ 871538 h 1007269"/>
                  <a:gd name="connsiteX89" fmla="*/ 1465135 w 2462879"/>
                  <a:gd name="connsiteY89" fmla="*/ 890588 h 1007269"/>
                  <a:gd name="connsiteX90" fmla="*/ 1548479 w 2462879"/>
                  <a:gd name="connsiteY90" fmla="*/ 892969 h 1007269"/>
                  <a:gd name="connsiteX91" fmla="*/ 1567529 w 2462879"/>
                  <a:gd name="connsiteY91" fmla="*/ 919163 h 1007269"/>
                  <a:gd name="connsiteX92" fmla="*/ 1681829 w 2462879"/>
                  <a:gd name="connsiteY92" fmla="*/ 919163 h 1007269"/>
                  <a:gd name="connsiteX93" fmla="*/ 1688973 w 2462879"/>
                  <a:gd name="connsiteY93" fmla="*/ 942976 h 1007269"/>
                  <a:gd name="connsiteX94" fmla="*/ 2462879 w 2462879"/>
                  <a:gd name="connsiteY9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1448466 w 2462879"/>
                  <a:gd name="connsiteY88" fmla="*/ 871538 h 1007269"/>
                  <a:gd name="connsiteX89" fmla="*/ 1465135 w 2462879"/>
                  <a:gd name="connsiteY89" fmla="*/ 890588 h 1007269"/>
                  <a:gd name="connsiteX90" fmla="*/ 1548479 w 2462879"/>
                  <a:gd name="connsiteY90" fmla="*/ 892969 h 1007269"/>
                  <a:gd name="connsiteX91" fmla="*/ 1567529 w 2462879"/>
                  <a:gd name="connsiteY91" fmla="*/ 919163 h 1007269"/>
                  <a:gd name="connsiteX92" fmla="*/ 1681829 w 2462879"/>
                  <a:gd name="connsiteY92" fmla="*/ 919163 h 1007269"/>
                  <a:gd name="connsiteX93" fmla="*/ 1688973 w 2462879"/>
                  <a:gd name="connsiteY93" fmla="*/ 942976 h 1007269"/>
                  <a:gd name="connsiteX94" fmla="*/ 1855660 w 2462879"/>
                  <a:gd name="connsiteY94" fmla="*/ 942976 h 1007269"/>
                  <a:gd name="connsiteX95" fmla="*/ 2462879 w 2462879"/>
                  <a:gd name="connsiteY95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2667 w 2462879"/>
                  <a:gd name="connsiteY64" fmla="*/ 645318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1448466 w 2462879"/>
                  <a:gd name="connsiteY88" fmla="*/ 871538 h 1007269"/>
                  <a:gd name="connsiteX89" fmla="*/ 1465135 w 2462879"/>
                  <a:gd name="connsiteY89" fmla="*/ 890588 h 1007269"/>
                  <a:gd name="connsiteX90" fmla="*/ 1548479 w 2462879"/>
                  <a:gd name="connsiteY90" fmla="*/ 892969 h 1007269"/>
                  <a:gd name="connsiteX91" fmla="*/ 1567529 w 2462879"/>
                  <a:gd name="connsiteY91" fmla="*/ 919163 h 1007269"/>
                  <a:gd name="connsiteX92" fmla="*/ 1681829 w 2462879"/>
                  <a:gd name="connsiteY92" fmla="*/ 919163 h 1007269"/>
                  <a:gd name="connsiteX93" fmla="*/ 1688973 w 2462879"/>
                  <a:gd name="connsiteY93" fmla="*/ 942976 h 1007269"/>
                  <a:gd name="connsiteX94" fmla="*/ 1855660 w 2462879"/>
                  <a:gd name="connsiteY94" fmla="*/ 942976 h 1007269"/>
                  <a:gd name="connsiteX95" fmla="*/ 2462879 w 2462879"/>
                  <a:gd name="connsiteY95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19804 w 2462879"/>
                  <a:gd name="connsiteY64" fmla="*/ 647701 h 1007269"/>
                  <a:gd name="connsiteX65" fmla="*/ 762667 w 2462879"/>
                  <a:gd name="connsiteY65" fmla="*/ 645318 h 1007269"/>
                  <a:gd name="connsiteX66" fmla="*/ 772191 w 2462879"/>
                  <a:gd name="connsiteY66" fmla="*/ 669131 h 1007269"/>
                  <a:gd name="connsiteX67" fmla="*/ 781716 w 2462879"/>
                  <a:gd name="connsiteY67" fmla="*/ 681037 h 1007269"/>
                  <a:gd name="connsiteX68" fmla="*/ 796004 w 2462879"/>
                  <a:gd name="connsiteY68" fmla="*/ 683418 h 1007269"/>
                  <a:gd name="connsiteX69" fmla="*/ 798385 w 2462879"/>
                  <a:gd name="connsiteY69" fmla="*/ 690562 h 1007269"/>
                  <a:gd name="connsiteX70" fmla="*/ 807910 w 2462879"/>
                  <a:gd name="connsiteY70" fmla="*/ 692943 h 1007269"/>
                  <a:gd name="connsiteX71" fmla="*/ 834104 w 2462879"/>
                  <a:gd name="connsiteY71" fmla="*/ 695325 h 1007269"/>
                  <a:gd name="connsiteX72" fmla="*/ 841248 w 2462879"/>
                  <a:gd name="connsiteY72" fmla="*/ 697706 h 1007269"/>
                  <a:gd name="connsiteX73" fmla="*/ 865060 w 2462879"/>
                  <a:gd name="connsiteY73" fmla="*/ 700087 h 1007269"/>
                  <a:gd name="connsiteX74" fmla="*/ 869823 w 2462879"/>
                  <a:gd name="connsiteY74" fmla="*/ 709612 h 1007269"/>
                  <a:gd name="connsiteX75" fmla="*/ 874585 w 2462879"/>
                  <a:gd name="connsiteY75" fmla="*/ 716756 h 1007269"/>
                  <a:gd name="connsiteX76" fmla="*/ 881729 w 2462879"/>
                  <a:gd name="connsiteY76" fmla="*/ 719137 h 1007269"/>
                  <a:gd name="connsiteX77" fmla="*/ 946023 w 2462879"/>
                  <a:gd name="connsiteY77" fmla="*/ 721518 h 1007269"/>
                  <a:gd name="connsiteX78" fmla="*/ 957929 w 2462879"/>
                  <a:gd name="connsiteY78" fmla="*/ 747712 h 1007269"/>
                  <a:gd name="connsiteX79" fmla="*/ 1003173 w 2462879"/>
                  <a:gd name="connsiteY79" fmla="*/ 745332 h 1007269"/>
                  <a:gd name="connsiteX80" fmla="*/ 1010316 w 2462879"/>
                  <a:gd name="connsiteY80" fmla="*/ 771526 h 1007269"/>
                  <a:gd name="connsiteX81" fmla="*/ 1117473 w 2462879"/>
                  <a:gd name="connsiteY81" fmla="*/ 771526 h 1007269"/>
                  <a:gd name="connsiteX82" fmla="*/ 1124616 w 2462879"/>
                  <a:gd name="connsiteY82" fmla="*/ 795338 h 1007269"/>
                  <a:gd name="connsiteX83" fmla="*/ 1184148 w 2462879"/>
                  <a:gd name="connsiteY83" fmla="*/ 795338 h 1007269"/>
                  <a:gd name="connsiteX84" fmla="*/ 1186529 w 2462879"/>
                  <a:gd name="connsiteY84" fmla="*/ 823913 h 1007269"/>
                  <a:gd name="connsiteX85" fmla="*/ 1250823 w 2462879"/>
                  <a:gd name="connsiteY85" fmla="*/ 821532 h 1007269"/>
                  <a:gd name="connsiteX86" fmla="*/ 1257966 w 2462879"/>
                  <a:gd name="connsiteY86" fmla="*/ 842963 h 1007269"/>
                  <a:gd name="connsiteX87" fmla="*/ 1353216 w 2462879"/>
                  <a:gd name="connsiteY87" fmla="*/ 842963 h 1007269"/>
                  <a:gd name="connsiteX88" fmla="*/ 1362741 w 2462879"/>
                  <a:gd name="connsiteY88" fmla="*/ 871538 h 1007269"/>
                  <a:gd name="connsiteX89" fmla="*/ 1448466 w 2462879"/>
                  <a:gd name="connsiteY89" fmla="*/ 871538 h 1007269"/>
                  <a:gd name="connsiteX90" fmla="*/ 1465135 w 2462879"/>
                  <a:gd name="connsiteY90" fmla="*/ 890588 h 1007269"/>
                  <a:gd name="connsiteX91" fmla="*/ 1548479 w 2462879"/>
                  <a:gd name="connsiteY91" fmla="*/ 892969 h 1007269"/>
                  <a:gd name="connsiteX92" fmla="*/ 1567529 w 2462879"/>
                  <a:gd name="connsiteY92" fmla="*/ 919163 h 1007269"/>
                  <a:gd name="connsiteX93" fmla="*/ 1681829 w 2462879"/>
                  <a:gd name="connsiteY93" fmla="*/ 919163 h 1007269"/>
                  <a:gd name="connsiteX94" fmla="*/ 1688973 w 2462879"/>
                  <a:gd name="connsiteY94" fmla="*/ 942976 h 1007269"/>
                  <a:gd name="connsiteX95" fmla="*/ 1855660 w 2462879"/>
                  <a:gd name="connsiteY95" fmla="*/ 942976 h 1007269"/>
                  <a:gd name="connsiteX96" fmla="*/ 2462879 w 2462879"/>
                  <a:gd name="connsiteY96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2667 w 2462879"/>
                  <a:gd name="connsiteY64" fmla="*/ 645318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1448466 w 2462879"/>
                  <a:gd name="connsiteY88" fmla="*/ 871538 h 1007269"/>
                  <a:gd name="connsiteX89" fmla="*/ 1465135 w 2462879"/>
                  <a:gd name="connsiteY89" fmla="*/ 890588 h 1007269"/>
                  <a:gd name="connsiteX90" fmla="*/ 1548479 w 2462879"/>
                  <a:gd name="connsiteY90" fmla="*/ 892969 h 1007269"/>
                  <a:gd name="connsiteX91" fmla="*/ 1567529 w 2462879"/>
                  <a:gd name="connsiteY91" fmla="*/ 919163 h 1007269"/>
                  <a:gd name="connsiteX92" fmla="*/ 1681829 w 2462879"/>
                  <a:gd name="connsiteY92" fmla="*/ 919163 h 1007269"/>
                  <a:gd name="connsiteX93" fmla="*/ 1688973 w 2462879"/>
                  <a:gd name="connsiteY93" fmla="*/ 942976 h 1007269"/>
                  <a:gd name="connsiteX94" fmla="*/ 1855660 w 2462879"/>
                  <a:gd name="connsiteY94" fmla="*/ 942976 h 1007269"/>
                  <a:gd name="connsiteX95" fmla="*/ 2462879 w 2462879"/>
                  <a:gd name="connsiteY95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65135 w 2462879"/>
                  <a:gd name="connsiteY88" fmla="*/ 890588 h 1007269"/>
                  <a:gd name="connsiteX89" fmla="*/ 1548479 w 2462879"/>
                  <a:gd name="connsiteY89" fmla="*/ 892969 h 1007269"/>
                  <a:gd name="connsiteX90" fmla="*/ 1567529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2462879 w 2462879"/>
                  <a:gd name="connsiteY9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62667 w 2462879"/>
                  <a:gd name="connsiteY62" fmla="*/ 645318 h 1007269"/>
                  <a:gd name="connsiteX63" fmla="*/ 772191 w 2462879"/>
                  <a:gd name="connsiteY63" fmla="*/ 669131 h 1007269"/>
                  <a:gd name="connsiteX64" fmla="*/ 781716 w 2462879"/>
                  <a:gd name="connsiteY64" fmla="*/ 681037 h 1007269"/>
                  <a:gd name="connsiteX65" fmla="*/ 796004 w 2462879"/>
                  <a:gd name="connsiteY65" fmla="*/ 683418 h 1007269"/>
                  <a:gd name="connsiteX66" fmla="*/ 798385 w 2462879"/>
                  <a:gd name="connsiteY66" fmla="*/ 690562 h 1007269"/>
                  <a:gd name="connsiteX67" fmla="*/ 807910 w 2462879"/>
                  <a:gd name="connsiteY67" fmla="*/ 692943 h 1007269"/>
                  <a:gd name="connsiteX68" fmla="*/ 834104 w 2462879"/>
                  <a:gd name="connsiteY68" fmla="*/ 695325 h 1007269"/>
                  <a:gd name="connsiteX69" fmla="*/ 841248 w 2462879"/>
                  <a:gd name="connsiteY69" fmla="*/ 697706 h 1007269"/>
                  <a:gd name="connsiteX70" fmla="*/ 865060 w 2462879"/>
                  <a:gd name="connsiteY70" fmla="*/ 700087 h 1007269"/>
                  <a:gd name="connsiteX71" fmla="*/ 869823 w 2462879"/>
                  <a:gd name="connsiteY71" fmla="*/ 709612 h 1007269"/>
                  <a:gd name="connsiteX72" fmla="*/ 874585 w 2462879"/>
                  <a:gd name="connsiteY72" fmla="*/ 716756 h 1007269"/>
                  <a:gd name="connsiteX73" fmla="*/ 881729 w 2462879"/>
                  <a:gd name="connsiteY73" fmla="*/ 719137 h 1007269"/>
                  <a:gd name="connsiteX74" fmla="*/ 946023 w 2462879"/>
                  <a:gd name="connsiteY74" fmla="*/ 721518 h 1007269"/>
                  <a:gd name="connsiteX75" fmla="*/ 957929 w 2462879"/>
                  <a:gd name="connsiteY75" fmla="*/ 747712 h 1007269"/>
                  <a:gd name="connsiteX76" fmla="*/ 1003173 w 2462879"/>
                  <a:gd name="connsiteY76" fmla="*/ 745332 h 1007269"/>
                  <a:gd name="connsiteX77" fmla="*/ 1010316 w 2462879"/>
                  <a:gd name="connsiteY77" fmla="*/ 771526 h 1007269"/>
                  <a:gd name="connsiteX78" fmla="*/ 1117473 w 2462879"/>
                  <a:gd name="connsiteY78" fmla="*/ 771526 h 1007269"/>
                  <a:gd name="connsiteX79" fmla="*/ 1124616 w 2462879"/>
                  <a:gd name="connsiteY79" fmla="*/ 795338 h 1007269"/>
                  <a:gd name="connsiteX80" fmla="*/ 1184148 w 2462879"/>
                  <a:gd name="connsiteY80" fmla="*/ 795338 h 1007269"/>
                  <a:gd name="connsiteX81" fmla="*/ 1186529 w 2462879"/>
                  <a:gd name="connsiteY81" fmla="*/ 823913 h 1007269"/>
                  <a:gd name="connsiteX82" fmla="*/ 1250823 w 2462879"/>
                  <a:gd name="connsiteY82" fmla="*/ 821532 h 1007269"/>
                  <a:gd name="connsiteX83" fmla="*/ 1257966 w 2462879"/>
                  <a:gd name="connsiteY83" fmla="*/ 842963 h 1007269"/>
                  <a:gd name="connsiteX84" fmla="*/ 1353216 w 2462879"/>
                  <a:gd name="connsiteY84" fmla="*/ 842963 h 1007269"/>
                  <a:gd name="connsiteX85" fmla="*/ 1362741 w 2462879"/>
                  <a:gd name="connsiteY85" fmla="*/ 871538 h 1007269"/>
                  <a:gd name="connsiteX86" fmla="*/ 1448466 w 2462879"/>
                  <a:gd name="connsiteY86" fmla="*/ 871538 h 1007269"/>
                  <a:gd name="connsiteX87" fmla="*/ 1465135 w 2462879"/>
                  <a:gd name="connsiteY87" fmla="*/ 890588 h 1007269"/>
                  <a:gd name="connsiteX88" fmla="*/ 1548479 w 2462879"/>
                  <a:gd name="connsiteY88" fmla="*/ 892969 h 1007269"/>
                  <a:gd name="connsiteX89" fmla="*/ 1567529 w 2462879"/>
                  <a:gd name="connsiteY89" fmla="*/ 919163 h 1007269"/>
                  <a:gd name="connsiteX90" fmla="*/ 1681829 w 2462879"/>
                  <a:gd name="connsiteY90" fmla="*/ 919163 h 1007269"/>
                  <a:gd name="connsiteX91" fmla="*/ 1688973 w 2462879"/>
                  <a:gd name="connsiteY91" fmla="*/ 942976 h 1007269"/>
                  <a:gd name="connsiteX92" fmla="*/ 1855660 w 2462879"/>
                  <a:gd name="connsiteY92" fmla="*/ 942976 h 1007269"/>
                  <a:gd name="connsiteX93" fmla="*/ 2462879 w 2462879"/>
                  <a:gd name="connsiteY93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62667 w 2462879"/>
                  <a:gd name="connsiteY62" fmla="*/ 645318 h 1007269"/>
                  <a:gd name="connsiteX63" fmla="*/ 772191 w 2462879"/>
                  <a:gd name="connsiteY63" fmla="*/ 669131 h 1007269"/>
                  <a:gd name="connsiteX64" fmla="*/ 781716 w 2462879"/>
                  <a:gd name="connsiteY64" fmla="*/ 681037 h 1007269"/>
                  <a:gd name="connsiteX65" fmla="*/ 796004 w 2462879"/>
                  <a:gd name="connsiteY65" fmla="*/ 683418 h 1007269"/>
                  <a:gd name="connsiteX66" fmla="*/ 798385 w 2462879"/>
                  <a:gd name="connsiteY66" fmla="*/ 690562 h 1007269"/>
                  <a:gd name="connsiteX67" fmla="*/ 807910 w 2462879"/>
                  <a:gd name="connsiteY67" fmla="*/ 692943 h 1007269"/>
                  <a:gd name="connsiteX68" fmla="*/ 834104 w 2462879"/>
                  <a:gd name="connsiteY68" fmla="*/ 695325 h 1007269"/>
                  <a:gd name="connsiteX69" fmla="*/ 841248 w 2462879"/>
                  <a:gd name="connsiteY69" fmla="*/ 697706 h 1007269"/>
                  <a:gd name="connsiteX70" fmla="*/ 865060 w 2462879"/>
                  <a:gd name="connsiteY70" fmla="*/ 700087 h 1007269"/>
                  <a:gd name="connsiteX71" fmla="*/ 869823 w 2462879"/>
                  <a:gd name="connsiteY71" fmla="*/ 709612 h 1007269"/>
                  <a:gd name="connsiteX72" fmla="*/ 874585 w 2462879"/>
                  <a:gd name="connsiteY72" fmla="*/ 716756 h 1007269"/>
                  <a:gd name="connsiteX73" fmla="*/ 881729 w 2462879"/>
                  <a:gd name="connsiteY73" fmla="*/ 719137 h 1007269"/>
                  <a:gd name="connsiteX74" fmla="*/ 946023 w 2462879"/>
                  <a:gd name="connsiteY74" fmla="*/ 721518 h 1007269"/>
                  <a:gd name="connsiteX75" fmla="*/ 957929 w 2462879"/>
                  <a:gd name="connsiteY75" fmla="*/ 747712 h 1007269"/>
                  <a:gd name="connsiteX76" fmla="*/ 1003173 w 2462879"/>
                  <a:gd name="connsiteY76" fmla="*/ 745332 h 1007269"/>
                  <a:gd name="connsiteX77" fmla="*/ 1010316 w 2462879"/>
                  <a:gd name="connsiteY77" fmla="*/ 771526 h 1007269"/>
                  <a:gd name="connsiteX78" fmla="*/ 1117473 w 2462879"/>
                  <a:gd name="connsiteY78" fmla="*/ 771526 h 1007269"/>
                  <a:gd name="connsiteX79" fmla="*/ 1124616 w 2462879"/>
                  <a:gd name="connsiteY79" fmla="*/ 795338 h 1007269"/>
                  <a:gd name="connsiteX80" fmla="*/ 1184148 w 2462879"/>
                  <a:gd name="connsiteY80" fmla="*/ 795338 h 1007269"/>
                  <a:gd name="connsiteX81" fmla="*/ 1186529 w 2462879"/>
                  <a:gd name="connsiteY81" fmla="*/ 823913 h 1007269"/>
                  <a:gd name="connsiteX82" fmla="*/ 1250823 w 2462879"/>
                  <a:gd name="connsiteY82" fmla="*/ 821532 h 1007269"/>
                  <a:gd name="connsiteX83" fmla="*/ 1257966 w 2462879"/>
                  <a:gd name="connsiteY83" fmla="*/ 842963 h 1007269"/>
                  <a:gd name="connsiteX84" fmla="*/ 1353216 w 2462879"/>
                  <a:gd name="connsiteY84" fmla="*/ 842963 h 1007269"/>
                  <a:gd name="connsiteX85" fmla="*/ 1362741 w 2462879"/>
                  <a:gd name="connsiteY85" fmla="*/ 871538 h 1007269"/>
                  <a:gd name="connsiteX86" fmla="*/ 1448466 w 2462879"/>
                  <a:gd name="connsiteY86" fmla="*/ 871538 h 1007269"/>
                  <a:gd name="connsiteX87" fmla="*/ 1465135 w 2462879"/>
                  <a:gd name="connsiteY87" fmla="*/ 890588 h 1007269"/>
                  <a:gd name="connsiteX88" fmla="*/ 1548479 w 2462879"/>
                  <a:gd name="connsiteY88" fmla="*/ 892969 h 1007269"/>
                  <a:gd name="connsiteX89" fmla="*/ 1567529 w 2462879"/>
                  <a:gd name="connsiteY89" fmla="*/ 919163 h 1007269"/>
                  <a:gd name="connsiteX90" fmla="*/ 1681829 w 2462879"/>
                  <a:gd name="connsiteY90" fmla="*/ 919163 h 1007269"/>
                  <a:gd name="connsiteX91" fmla="*/ 1688973 w 2462879"/>
                  <a:gd name="connsiteY91" fmla="*/ 942976 h 1007269"/>
                  <a:gd name="connsiteX92" fmla="*/ 1855660 w 2462879"/>
                  <a:gd name="connsiteY92" fmla="*/ 942976 h 1007269"/>
                  <a:gd name="connsiteX93" fmla="*/ 2462879 w 2462879"/>
                  <a:gd name="connsiteY93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65135 w 2462879"/>
                  <a:gd name="connsiteY88" fmla="*/ 890588 h 1007269"/>
                  <a:gd name="connsiteX89" fmla="*/ 1548479 w 2462879"/>
                  <a:gd name="connsiteY89" fmla="*/ 892969 h 1007269"/>
                  <a:gd name="connsiteX90" fmla="*/ 1567529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2462879 w 2462879"/>
                  <a:gd name="connsiteY9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48479 w 2462879"/>
                  <a:gd name="connsiteY89" fmla="*/ 892969 h 1007269"/>
                  <a:gd name="connsiteX90" fmla="*/ 1567529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2462879 w 2462879"/>
                  <a:gd name="connsiteY9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48479 w 2462879"/>
                  <a:gd name="connsiteY89" fmla="*/ 892969 h 1007269"/>
                  <a:gd name="connsiteX90" fmla="*/ 1558004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2462879 w 2462879"/>
                  <a:gd name="connsiteY9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58004 w 2462879"/>
                  <a:gd name="connsiteY89" fmla="*/ 897732 h 1007269"/>
                  <a:gd name="connsiteX90" fmla="*/ 1558004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2462879 w 2462879"/>
                  <a:gd name="connsiteY9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58004 w 2462879"/>
                  <a:gd name="connsiteY89" fmla="*/ 897732 h 1007269"/>
                  <a:gd name="connsiteX90" fmla="*/ 1558004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2462879 w 2462879"/>
                  <a:gd name="connsiteY9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58004 w 2462879"/>
                  <a:gd name="connsiteY89" fmla="*/ 897732 h 1007269"/>
                  <a:gd name="connsiteX90" fmla="*/ 1558004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2462879 w 2462879"/>
                  <a:gd name="connsiteY9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58004 w 2462879"/>
                  <a:gd name="connsiteY89" fmla="*/ 897732 h 1007269"/>
                  <a:gd name="connsiteX90" fmla="*/ 1558004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2462879 w 2462879"/>
                  <a:gd name="connsiteY9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58004 w 2462879"/>
                  <a:gd name="connsiteY89" fmla="*/ 897732 h 1007269"/>
                  <a:gd name="connsiteX90" fmla="*/ 1558004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1858041 w 2462879"/>
                  <a:gd name="connsiteY94" fmla="*/ 964407 h 1007269"/>
                  <a:gd name="connsiteX95" fmla="*/ 2462879 w 2462879"/>
                  <a:gd name="connsiteY95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58004 w 2462879"/>
                  <a:gd name="connsiteY89" fmla="*/ 897732 h 1007269"/>
                  <a:gd name="connsiteX90" fmla="*/ 1558004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1858041 w 2462879"/>
                  <a:gd name="connsiteY94" fmla="*/ 964407 h 1007269"/>
                  <a:gd name="connsiteX95" fmla="*/ 1958054 w 2462879"/>
                  <a:gd name="connsiteY95" fmla="*/ 964407 h 1007269"/>
                  <a:gd name="connsiteX96" fmla="*/ 2462879 w 2462879"/>
                  <a:gd name="connsiteY96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58004 w 2462879"/>
                  <a:gd name="connsiteY89" fmla="*/ 897732 h 1007269"/>
                  <a:gd name="connsiteX90" fmla="*/ 1558004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1858041 w 2462879"/>
                  <a:gd name="connsiteY94" fmla="*/ 964407 h 1007269"/>
                  <a:gd name="connsiteX95" fmla="*/ 1958054 w 2462879"/>
                  <a:gd name="connsiteY95" fmla="*/ 964407 h 1007269"/>
                  <a:gd name="connsiteX96" fmla="*/ 1965198 w 2462879"/>
                  <a:gd name="connsiteY96" fmla="*/ 990601 h 1007269"/>
                  <a:gd name="connsiteX97" fmla="*/ 2462879 w 2462879"/>
                  <a:gd name="connsiteY97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58004 w 2462879"/>
                  <a:gd name="connsiteY89" fmla="*/ 897732 h 1007269"/>
                  <a:gd name="connsiteX90" fmla="*/ 1558004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1858041 w 2462879"/>
                  <a:gd name="connsiteY94" fmla="*/ 964407 h 1007269"/>
                  <a:gd name="connsiteX95" fmla="*/ 1958054 w 2462879"/>
                  <a:gd name="connsiteY95" fmla="*/ 964407 h 1007269"/>
                  <a:gd name="connsiteX96" fmla="*/ 1965198 w 2462879"/>
                  <a:gd name="connsiteY96" fmla="*/ 990601 h 1007269"/>
                  <a:gd name="connsiteX97" fmla="*/ 2027110 w 2462879"/>
                  <a:gd name="connsiteY97" fmla="*/ 988219 h 1007269"/>
                  <a:gd name="connsiteX98" fmla="*/ 2462879 w 2462879"/>
                  <a:gd name="connsiteY98" fmla="*/ 1007269 h 1007269"/>
                  <a:gd name="connsiteX0" fmla="*/ 3048 w 2462879"/>
                  <a:gd name="connsiteY0" fmla="*/ 0 h 1021557"/>
                  <a:gd name="connsiteX1" fmla="*/ 666 w 2462879"/>
                  <a:gd name="connsiteY1" fmla="*/ 33337 h 1021557"/>
                  <a:gd name="connsiteX2" fmla="*/ 3048 w 2462879"/>
                  <a:gd name="connsiteY2" fmla="*/ 50006 h 1021557"/>
                  <a:gd name="connsiteX3" fmla="*/ 36385 w 2462879"/>
                  <a:gd name="connsiteY3" fmla="*/ 52387 h 1021557"/>
                  <a:gd name="connsiteX4" fmla="*/ 34004 w 2462879"/>
                  <a:gd name="connsiteY4" fmla="*/ 73818 h 1021557"/>
                  <a:gd name="connsiteX5" fmla="*/ 31623 w 2462879"/>
                  <a:gd name="connsiteY5" fmla="*/ 90487 h 1021557"/>
                  <a:gd name="connsiteX6" fmla="*/ 34004 w 2462879"/>
                  <a:gd name="connsiteY6" fmla="*/ 100012 h 1021557"/>
                  <a:gd name="connsiteX7" fmla="*/ 50673 w 2462879"/>
                  <a:gd name="connsiteY7" fmla="*/ 97631 h 1021557"/>
                  <a:gd name="connsiteX8" fmla="*/ 57816 w 2462879"/>
                  <a:gd name="connsiteY8" fmla="*/ 100012 h 1021557"/>
                  <a:gd name="connsiteX9" fmla="*/ 62579 w 2462879"/>
                  <a:gd name="connsiteY9" fmla="*/ 121443 h 1021557"/>
                  <a:gd name="connsiteX10" fmla="*/ 69723 w 2462879"/>
                  <a:gd name="connsiteY10" fmla="*/ 126206 h 1021557"/>
                  <a:gd name="connsiteX11" fmla="*/ 79248 w 2462879"/>
                  <a:gd name="connsiteY11" fmla="*/ 128587 h 1021557"/>
                  <a:gd name="connsiteX12" fmla="*/ 81629 w 2462879"/>
                  <a:gd name="connsiteY12" fmla="*/ 145256 h 1021557"/>
                  <a:gd name="connsiteX13" fmla="*/ 105441 w 2462879"/>
                  <a:gd name="connsiteY13" fmla="*/ 142875 h 1021557"/>
                  <a:gd name="connsiteX14" fmla="*/ 103060 w 2462879"/>
                  <a:gd name="connsiteY14" fmla="*/ 171450 h 1021557"/>
                  <a:gd name="connsiteX15" fmla="*/ 134016 w 2462879"/>
                  <a:gd name="connsiteY15" fmla="*/ 178593 h 1021557"/>
                  <a:gd name="connsiteX16" fmla="*/ 129254 w 2462879"/>
                  <a:gd name="connsiteY16" fmla="*/ 216693 h 1021557"/>
                  <a:gd name="connsiteX17" fmla="*/ 153066 w 2462879"/>
                  <a:gd name="connsiteY17" fmla="*/ 223837 h 1021557"/>
                  <a:gd name="connsiteX18" fmla="*/ 157829 w 2462879"/>
                  <a:gd name="connsiteY18" fmla="*/ 230981 h 1021557"/>
                  <a:gd name="connsiteX19" fmla="*/ 162591 w 2462879"/>
                  <a:gd name="connsiteY19" fmla="*/ 247650 h 1021557"/>
                  <a:gd name="connsiteX20" fmla="*/ 176879 w 2462879"/>
                  <a:gd name="connsiteY20" fmla="*/ 254793 h 1021557"/>
                  <a:gd name="connsiteX21" fmla="*/ 188785 w 2462879"/>
                  <a:gd name="connsiteY21" fmla="*/ 266700 h 1021557"/>
                  <a:gd name="connsiteX22" fmla="*/ 195929 w 2462879"/>
                  <a:gd name="connsiteY22" fmla="*/ 269081 h 1021557"/>
                  <a:gd name="connsiteX23" fmla="*/ 210216 w 2462879"/>
                  <a:gd name="connsiteY23" fmla="*/ 278606 h 1021557"/>
                  <a:gd name="connsiteX24" fmla="*/ 214979 w 2462879"/>
                  <a:gd name="connsiteY24" fmla="*/ 285750 h 1021557"/>
                  <a:gd name="connsiteX25" fmla="*/ 231648 w 2462879"/>
                  <a:gd name="connsiteY25" fmla="*/ 295275 h 1021557"/>
                  <a:gd name="connsiteX26" fmla="*/ 238791 w 2462879"/>
                  <a:gd name="connsiteY26" fmla="*/ 309562 h 1021557"/>
                  <a:gd name="connsiteX27" fmla="*/ 245935 w 2462879"/>
                  <a:gd name="connsiteY27" fmla="*/ 314325 h 1021557"/>
                  <a:gd name="connsiteX28" fmla="*/ 250698 w 2462879"/>
                  <a:gd name="connsiteY28" fmla="*/ 323850 h 1021557"/>
                  <a:gd name="connsiteX29" fmla="*/ 257841 w 2462879"/>
                  <a:gd name="connsiteY29" fmla="*/ 326231 h 1021557"/>
                  <a:gd name="connsiteX30" fmla="*/ 264985 w 2462879"/>
                  <a:gd name="connsiteY30" fmla="*/ 333375 h 1021557"/>
                  <a:gd name="connsiteX31" fmla="*/ 281654 w 2462879"/>
                  <a:gd name="connsiteY31" fmla="*/ 354806 h 1021557"/>
                  <a:gd name="connsiteX32" fmla="*/ 284035 w 2462879"/>
                  <a:gd name="connsiteY32" fmla="*/ 373856 h 1021557"/>
                  <a:gd name="connsiteX33" fmla="*/ 293560 w 2462879"/>
                  <a:gd name="connsiteY33" fmla="*/ 371475 h 1021557"/>
                  <a:gd name="connsiteX34" fmla="*/ 331660 w 2462879"/>
                  <a:gd name="connsiteY34" fmla="*/ 373856 h 1021557"/>
                  <a:gd name="connsiteX35" fmla="*/ 343566 w 2462879"/>
                  <a:gd name="connsiteY35" fmla="*/ 383381 h 1021557"/>
                  <a:gd name="connsiteX36" fmla="*/ 357854 w 2462879"/>
                  <a:gd name="connsiteY36" fmla="*/ 392906 h 1021557"/>
                  <a:gd name="connsiteX37" fmla="*/ 372141 w 2462879"/>
                  <a:gd name="connsiteY37" fmla="*/ 407193 h 1021557"/>
                  <a:gd name="connsiteX38" fmla="*/ 381666 w 2462879"/>
                  <a:gd name="connsiteY38" fmla="*/ 428625 h 1021557"/>
                  <a:gd name="connsiteX39" fmla="*/ 412623 w 2462879"/>
                  <a:gd name="connsiteY39" fmla="*/ 457200 h 1021557"/>
                  <a:gd name="connsiteX40" fmla="*/ 415004 w 2462879"/>
                  <a:gd name="connsiteY40" fmla="*/ 464343 h 1021557"/>
                  <a:gd name="connsiteX41" fmla="*/ 455485 w 2462879"/>
                  <a:gd name="connsiteY41" fmla="*/ 469107 h 1021557"/>
                  <a:gd name="connsiteX42" fmla="*/ 467391 w 2462879"/>
                  <a:gd name="connsiteY42" fmla="*/ 483393 h 1021557"/>
                  <a:gd name="connsiteX43" fmla="*/ 469773 w 2462879"/>
                  <a:gd name="connsiteY43" fmla="*/ 490537 h 1021557"/>
                  <a:gd name="connsiteX44" fmla="*/ 472154 w 2462879"/>
                  <a:gd name="connsiteY44" fmla="*/ 502443 h 1021557"/>
                  <a:gd name="connsiteX45" fmla="*/ 512635 w 2462879"/>
                  <a:gd name="connsiteY45" fmla="*/ 504825 h 1021557"/>
                  <a:gd name="connsiteX46" fmla="*/ 515016 w 2462879"/>
                  <a:gd name="connsiteY46" fmla="*/ 511968 h 1021557"/>
                  <a:gd name="connsiteX47" fmla="*/ 531685 w 2462879"/>
                  <a:gd name="connsiteY47" fmla="*/ 519112 h 1021557"/>
                  <a:gd name="connsiteX48" fmla="*/ 536448 w 2462879"/>
                  <a:gd name="connsiteY48" fmla="*/ 526256 h 1021557"/>
                  <a:gd name="connsiteX49" fmla="*/ 538829 w 2462879"/>
                  <a:gd name="connsiteY49" fmla="*/ 533400 h 1021557"/>
                  <a:gd name="connsiteX50" fmla="*/ 548354 w 2462879"/>
                  <a:gd name="connsiteY50" fmla="*/ 538162 h 1021557"/>
                  <a:gd name="connsiteX51" fmla="*/ 572166 w 2462879"/>
                  <a:gd name="connsiteY51" fmla="*/ 542925 h 1021557"/>
                  <a:gd name="connsiteX52" fmla="*/ 586454 w 2462879"/>
                  <a:gd name="connsiteY52" fmla="*/ 552450 h 1021557"/>
                  <a:gd name="connsiteX53" fmla="*/ 591216 w 2462879"/>
                  <a:gd name="connsiteY53" fmla="*/ 566737 h 1021557"/>
                  <a:gd name="connsiteX54" fmla="*/ 593598 w 2462879"/>
                  <a:gd name="connsiteY54" fmla="*/ 573881 h 1021557"/>
                  <a:gd name="connsiteX55" fmla="*/ 615029 w 2462879"/>
                  <a:gd name="connsiteY55" fmla="*/ 578643 h 1021557"/>
                  <a:gd name="connsiteX56" fmla="*/ 622173 w 2462879"/>
                  <a:gd name="connsiteY56" fmla="*/ 595312 h 1021557"/>
                  <a:gd name="connsiteX57" fmla="*/ 650748 w 2462879"/>
                  <a:gd name="connsiteY57" fmla="*/ 602456 h 1021557"/>
                  <a:gd name="connsiteX58" fmla="*/ 667416 w 2462879"/>
                  <a:gd name="connsiteY58" fmla="*/ 604837 h 1021557"/>
                  <a:gd name="connsiteX59" fmla="*/ 672179 w 2462879"/>
                  <a:gd name="connsiteY59" fmla="*/ 621507 h 1021557"/>
                  <a:gd name="connsiteX60" fmla="*/ 684085 w 2462879"/>
                  <a:gd name="connsiteY60" fmla="*/ 621506 h 1021557"/>
                  <a:gd name="connsiteX61" fmla="*/ 691229 w 2462879"/>
                  <a:gd name="connsiteY61" fmla="*/ 638175 h 1021557"/>
                  <a:gd name="connsiteX62" fmla="*/ 693610 w 2462879"/>
                  <a:gd name="connsiteY62" fmla="*/ 645318 h 1021557"/>
                  <a:gd name="connsiteX63" fmla="*/ 762667 w 2462879"/>
                  <a:gd name="connsiteY63" fmla="*/ 645318 h 1021557"/>
                  <a:gd name="connsiteX64" fmla="*/ 772191 w 2462879"/>
                  <a:gd name="connsiteY64" fmla="*/ 669131 h 1021557"/>
                  <a:gd name="connsiteX65" fmla="*/ 781716 w 2462879"/>
                  <a:gd name="connsiteY65" fmla="*/ 681037 h 1021557"/>
                  <a:gd name="connsiteX66" fmla="*/ 796004 w 2462879"/>
                  <a:gd name="connsiteY66" fmla="*/ 683418 h 1021557"/>
                  <a:gd name="connsiteX67" fmla="*/ 798385 w 2462879"/>
                  <a:gd name="connsiteY67" fmla="*/ 690562 h 1021557"/>
                  <a:gd name="connsiteX68" fmla="*/ 807910 w 2462879"/>
                  <a:gd name="connsiteY68" fmla="*/ 692943 h 1021557"/>
                  <a:gd name="connsiteX69" fmla="*/ 834104 w 2462879"/>
                  <a:gd name="connsiteY69" fmla="*/ 695325 h 1021557"/>
                  <a:gd name="connsiteX70" fmla="*/ 841248 w 2462879"/>
                  <a:gd name="connsiteY70" fmla="*/ 697706 h 1021557"/>
                  <a:gd name="connsiteX71" fmla="*/ 865060 w 2462879"/>
                  <a:gd name="connsiteY71" fmla="*/ 700087 h 1021557"/>
                  <a:gd name="connsiteX72" fmla="*/ 869823 w 2462879"/>
                  <a:gd name="connsiteY72" fmla="*/ 709612 h 1021557"/>
                  <a:gd name="connsiteX73" fmla="*/ 874585 w 2462879"/>
                  <a:gd name="connsiteY73" fmla="*/ 716756 h 1021557"/>
                  <a:gd name="connsiteX74" fmla="*/ 881729 w 2462879"/>
                  <a:gd name="connsiteY74" fmla="*/ 719137 h 1021557"/>
                  <a:gd name="connsiteX75" fmla="*/ 946023 w 2462879"/>
                  <a:gd name="connsiteY75" fmla="*/ 721518 h 1021557"/>
                  <a:gd name="connsiteX76" fmla="*/ 957929 w 2462879"/>
                  <a:gd name="connsiteY76" fmla="*/ 747712 h 1021557"/>
                  <a:gd name="connsiteX77" fmla="*/ 1003173 w 2462879"/>
                  <a:gd name="connsiteY77" fmla="*/ 745332 h 1021557"/>
                  <a:gd name="connsiteX78" fmla="*/ 1010316 w 2462879"/>
                  <a:gd name="connsiteY78" fmla="*/ 771526 h 1021557"/>
                  <a:gd name="connsiteX79" fmla="*/ 1117473 w 2462879"/>
                  <a:gd name="connsiteY79" fmla="*/ 771526 h 1021557"/>
                  <a:gd name="connsiteX80" fmla="*/ 1124616 w 2462879"/>
                  <a:gd name="connsiteY80" fmla="*/ 795338 h 1021557"/>
                  <a:gd name="connsiteX81" fmla="*/ 1184148 w 2462879"/>
                  <a:gd name="connsiteY81" fmla="*/ 795338 h 1021557"/>
                  <a:gd name="connsiteX82" fmla="*/ 1186529 w 2462879"/>
                  <a:gd name="connsiteY82" fmla="*/ 823913 h 1021557"/>
                  <a:gd name="connsiteX83" fmla="*/ 1250823 w 2462879"/>
                  <a:gd name="connsiteY83" fmla="*/ 821532 h 1021557"/>
                  <a:gd name="connsiteX84" fmla="*/ 1257966 w 2462879"/>
                  <a:gd name="connsiteY84" fmla="*/ 842963 h 1021557"/>
                  <a:gd name="connsiteX85" fmla="*/ 1353216 w 2462879"/>
                  <a:gd name="connsiteY85" fmla="*/ 842963 h 1021557"/>
                  <a:gd name="connsiteX86" fmla="*/ 1362741 w 2462879"/>
                  <a:gd name="connsiteY86" fmla="*/ 871538 h 1021557"/>
                  <a:gd name="connsiteX87" fmla="*/ 1448466 w 2462879"/>
                  <a:gd name="connsiteY87" fmla="*/ 871538 h 1021557"/>
                  <a:gd name="connsiteX88" fmla="*/ 1453229 w 2462879"/>
                  <a:gd name="connsiteY88" fmla="*/ 890588 h 1021557"/>
                  <a:gd name="connsiteX89" fmla="*/ 1558004 w 2462879"/>
                  <a:gd name="connsiteY89" fmla="*/ 897732 h 1021557"/>
                  <a:gd name="connsiteX90" fmla="*/ 1558004 w 2462879"/>
                  <a:gd name="connsiteY90" fmla="*/ 919163 h 1021557"/>
                  <a:gd name="connsiteX91" fmla="*/ 1681829 w 2462879"/>
                  <a:gd name="connsiteY91" fmla="*/ 919163 h 1021557"/>
                  <a:gd name="connsiteX92" fmla="*/ 1688973 w 2462879"/>
                  <a:gd name="connsiteY92" fmla="*/ 942976 h 1021557"/>
                  <a:gd name="connsiteX93" fmla="*/ 1855660 w 2462879"/>
                  <a:gd name="connsiteY93" fmla="*/ 942976 h 1021557"/>
                  <a:gd name="connsiteX94" fmla="*/ 1858041 w 2462879"/>
                  <a:gd name="connsiteY94" fmla="*/ 964407 h 1021557"/>
                  <a:gd name="connsiteX95" fmla="*/ 1958054 w 2462879"/>
                  <a:gd name="connsiteY95" fmla="*/ 964407 h 1021557"/>
                  <a:gd name="connsiteX96" fmla="*/ 1965198 w 2462879"/>
                  <a:gd name="connsiteY96" fmla="*/ 990601 h 1021557"/>
                  <a:gd name="connsiteX97" fmla="*/ 2027110 w 2462879"/>
                  <a:gd name="connsiteY97" fmla="*/ 988219 h 1021557"/>
                  <a:gd name="connsiteX98" fmla="*/ 2046160 w 2462879"/>
                  <a:gd name="connsiteY98" fmla="*/ 1021557 h 1021557"/>
                  <a:gd name="connsiteX99" fmla="*/ 2462879 w 2462879"/>
                  <a:gd name="connsiteY99" fmla="*/ 1007269 h 1021557"/>
                  <a:gd name="connsiteX0" fmla="*/ 3048 w 2462879"/>
                  <a:gd name="connsiteY0" fmla="*/ 0 h 1021557"/>
                  <a:gd name="connsiteX1" fmla="*/ 666 w 2462879"/>
                  <a:gd name="connsiteY1" fmla="*/ 33337 h 1021557"/>
                  <a:gd name="connsiteX2" fmla="*/ 3048 w 2462879"/>
                  <a:gd name="connsiteY2" fmla="*/ 50006 h 1021557"/>
                  <a:gd name="connsiteX3" fmla="*/ 36385 w 2462879"/>
                  <a:gd name="connsiteY3" fmla="*/ 52387 h 1021557"/>
                  <a:gd name="connsiteX4" fmla="*/ 34004 w 2462879"/>
                  <a:gd name="connsiteY4" fmla="*/ 73818 h 1021557"/>
                  <a:gd name="connsiteX5" fmla="*/ 31623 w 2462879"/>
                  <a:gd name="connsiteY5" fmla="*/ 90487 h 1021557"/>
                  <a:gd name="connsiteX6" fmla="*/ 34004 w 2462879"/>
                  <a:gd name="connsiteY6" fmla="*/ 100012 h 1021557"/>
                  <a:gd name="connsiteX7" fmla="*/ 50673 w 2462879"/>
                  <a:gd name="connsiteY7" fmla="*/ 97631 h 1021557"/>
                  <a:gd name="connsiteX8" fmla="*/ 57816 w 2462879"/>
                  <a:gd name="connsiteY8" fmla="*/ 100012 h 1021557"/>
                  <a:gd name="connsiteX9" fmla="*/ 62579 w 2462879"/>
                  <a:gd name="connsiteY9" fmla="*/ 121443 h 1021557"/>
                  <a:gd name="connsiteX10" fmla="*/ 69723 w 2462879"/>
                  <a:gd name="connsiteY10" fmla="*/ 126206 h 1021557"/>
                  <a:gd name="connsiteX11" fmla="*/ 79248 w 2462879"/>
                  <a:gd name="connsiteY11" fmla="*/ 128587 h 1021557"/>
                  <a:gd name="connsiteX12" fmla="*/ 81629 w 2462879"/>
                  <a:gd name="connsiteY12" fmla="*/ 145256 h 1021557"/>
                  <a:gd name="connsiteX13" fmla="*/ 105441 w 2462879"/>
                  <a:gd name="connsiteY13" fmla="*/ 142875 h 1021557"/>
                  <a:gd name="connsiteX14" fmla="*/ 103060 w 2462879"/>
                  <a:gd name="connsiteY14" fmla="*/ 171450 h 1021557"/>
                  <a:gd name="connsiteX15" fmla="*/ 134016 w 2462879"/>
                  <a:gd name="connsiteY15" fmla="*/ 178593 h 1021557"/>
                  <a:gd name="connsiteX16" fmla="*/ 129254 w 2462879"/>
                  <a:gd name="connsiteY16" fmla="*/ 216693 h 1021557"/>
                  <a:gd name="connsiteX17" fmla="*/ 153066 w 2462879"/>
                  <a:gd name="connsiteY17" fmla="*/ 223837 h 1021557"/>
                  <a:gd name="connsiteX18" fmla="*/ 157829 w 2462879"/>
                  <a:gd name="connsiteY18" fmla="*/ 230981 h 1021557"/>
                  <a:gd name="connsiteX19" fmla="*/ 162591 w 2462879"/>
                  <a:gd name="connsiteY19" fmla="*/ 247650 h 1021557"/>
                  <a:gd name="connsiteX20" fmla="*/ 176879 w 2462879"/>
                  <a:gd name="connsiteY20" fmla="*/ 254793 h 1021557"/>
                  <a:gd name="connsiteX21" fmla="*/ 188785 w 2462879"/>
                  <a:gd name="connsiteY21" fmla="*/ 266700 h 1021557"/>
                  <a:gd name="connsiteX22" fmla="*/ 195929 w 2462879"/>
                  <a:gd name="connsiteY22" fmla="*/ 269081 h 1021557"/>
                  <a:gd name="connsiteX23" fmla="*/ 210216 w 2462879"/>
                  <a:gd name="connsiteY23" fmla="*/ 278606 h 1021557"/>
                  <a:gd name="connsiteX24" fmla="*/ 214979 w 2462879"/>
                  <a:gd name="connsiteY24" fmla="*/ 285750 h 1021557"/>
                  <a:gd name="connsiteX25" fmla="*/ 231648 w 2462879"/>
                  <a:gd name="connsiteY25" fmla="*/ 295275 h 1021557"/>
                  <a:gd name="connsiteX26" fmla="*/ 238791 w 2462879"/>
                  <a:gd name="connsiteY26" fmla="*/ 309562 h 1021557"/>
                  <a:gd name="connsiteX27" fmla="*/ 245935 w 2462879"/>
                  <a:gd name="connsiteY27" fmla="*/ 314325 h 1021557"/>
                  <a:gd name="connsiteX28" fmla="*/ 250698 w 2462879"/>
                  <a:gd name="connsiteY28" fmla="*/ 323850 h 1021557"/>
                  <a:gd name="connsiteX29" fmla="*/ 257841 w 2462879"/>
                  <a:gd name="connsiteY29" fmla="*/ 326231 h 1021557"/>
                  <a:gd name="connsiteX30" fmla="*/ 264985 w 2462879"/>
                  <a:gd name="connsiteY30" fmla="*/ 333375 h 1021557"/>
                  <a:gd name="connsiteX31" fmla="*/ 281654 w 2462879"/>
                  <a:gd name="connsiteY31" fmla="*/ 354806 h 1021557"/>
                  <a:gd name="connsiteX32" fmla="*/ 284035 w 2462879"/>
                  <a:gd name="connsiteY32" fmla="*/ 373856 h 1021557"/>
                  <a:gd name="connsiteX33" fmla="*/ 293560 w 2462879"/>
                  <a:gd name="connsiteY33" fmla="*/ 371475 h 1021557"/>
                  <a:gd name="connsiteX34" fmla="*/ 331660 w 2462879"/>
                  <a:gd name="connsiteY34" fmla="*/ 373856 h 1021557"/>
                  <a:gd name="connsiteX35" fmla="*/ 343566 w 2462879"/>
                  <a:gd name="connsiteY35" fmla="*/ 383381 h 1021557"/>
                  <a:gd name="connsiteX36" fmla="*/ 357854 w 2462879"/>
                  <a:gd name="connsiteY36" fmla="*/ 392906 h 1021557"/>
                  <a:gd name="connsiteX37" fmla="*/ 372141 w 2462879"/>
                  <a:gd name="connsiteY37" fmla="*/ 407193 h 1021557"/>
                  <a:gd name="connsiteX38" fmla="*/ 381666 w 2462879"/>
                  <a:gd name="connsiteY38" fmla="*/ 428625 h 1021557"/>
                  <a:gd name="connsiteX39" fmla="*/ 412623 w 2462879"/>
                  <a:gd name="connsiteY39" fmla="*/ 457200 h 1021557"/>
                  <a:gd name="connsiteX40" fmla="*/ 415004 w 2462879"/>
                  <a:gd name="connsiteY40" fmla="*/ 464343 h 1021557"/>
                  <a:gd name="connsiteX41" fmla="*/ 455485 w 2462879"/>
                  <a:gd name="connsiteY41" fmla="*/ 469107 h 1021557"/>
                  <a:gd name="connsiteX42" fmla="*/ 467391 w 2462879"/>
                  <a:gd name="connsiteY42" fmla="*/ 483393 h 1021557"/>
                  <a:gd name="connsiteX43" fmla="*/ 469773 w 2462879"/>
                  <a:gd name="connsiteY43" fmla="*/ 490537 h 1021557"/>
                  <a:gd name="connsiteX44" fmla="*/ 472154 w 2462879"/>
                  <a:gd name="connsiteY44" fmla="*/ 502443 h 1021557"/>
                  <a:gd name="connsiteX45" fmla="*/ 512635 w 2462879"/>
                  <a:gd name="connsiteY45" fmla="*/ 504825 h 1021557"/>
                  <a:gd name="connsiteX46" fmla="*/ 515016 w 2462879"/>
                  <a:gd name="connsiteY46" fmla="*/ 511968 h 1021557"/>
                  <a:gd name="connsiteX47" fmla="*/ 531685 w 2462879"/>
                  <a:gd name="connsiteY47" fmla="*/ 519112 h 1021557"/>
                  <a:gd name="connsiteX48" fmla="*/ 536448 w 2462879"/>
                  <a:gd name="connsiteY48" fmla="*/ 526256 h 1021557"/>
                  <a:gd name="connsiteX49" fmla="*/ 538829 w 2462879"/>
                  <a:gd name="connsiteY49" fmla="*/ 533400 h 1021557"/>
                  <a:gd name="connsiteX50" fmla="*/ 548354 w 2462879"/>
                  <a:gd name="connsiteY50" fmla="*/ 538162 h 1021557"/>
                  <a:gd name="connsiteX51" fmla="*/ 572166 w 2462879"/>
                  <a:gd name="connsiteY51" fmla="*/ 542925 h 1021557"/>
                  <a:gd name="connsiteX52" fmla="*/ 586454 w 2462879"/>
                  <a:gd name="connsiteY52" fmla="*/ 552450 h 1021557"/>
                  <a:gd name="connsiteX53" fmla="*/ 591216 w 2462879"/>
                  <a:gd name="connsiteY53" fmla="*/ 566737 h 1021557"/>
                  <a:gd name="connsiteX54" fmla="*/ 593598 w 2462879"/>
                  <a:gd name="connsiteY54" fmla="*/ 573881 h 1021557"/>
                  <a:gd name="connsiteX55" fmla="*/ 615029 w 2462879"/>
                  <a:gd name="connsiteY55" fmla="*/ 578643 h 1021557"/>
                  <a:gd name="connsiteX56" fmla="*/ 622173 w 2462879"/>
                  <a:gd name="connsiteY56" fmla="*/ 595312 h 1021557"/>
                  <a:gd name="connsiteX57" fmla="*/ 650748 w 2462879"/>
                  <a:gd name="connsiteY57" fmla="*/ 602456 h 1021557"/>
                  <a:gd name="connsiteX58" fmla="*/ 667416 w 2462879"/>
                  <a:gd name="connsiteY58" fmla="*/ 604837 h 1021557"/>
                  <a:gd name="connsiteX59" fmla="*/ 672179 w 2462879"/>
                  <a:gd name="connsiteY59" fmla="*/ 621507 h 1021557"/>
                  <a:gd name="connsiteX60" fmla="*/ 684085 w 2462879"/>
                  <a:gd name="connsiteY60" fmla="*/ 621506 h 1021557"/>
                  <a:gd name="connsiteX61" fmla="*/ 691229 w 2462879"/>
                  <a:gd name="connsiteY61" fmla="*/ 638175 h 1021557"/>
                  <a:gd name="connsiteX62" fmla="*/ 693610 w 2462879"/>
                  <a:gd name="connsiteY62" fmla="*/ 645318 h 1021557"/>
                  <a:gd name="connsiteX63" fmla="*/ 762667 w 2462879"/>
                  <a:gd name="connsiteY63" fmla="*/ 645318 h 1021557"/>
                  <a:gd name="connsiteX64" fmla="*/ 772191 w 2462879"/>
                  <a:gd name="connsiteY64" fmla="*/ 669131 h 1021557"/>
                  <a:gd name="connsiteX65" fmla="*/ 781716 w 2462879"/>
                  <a:gd name="connsiteY65" fmla="*/ 681037 h 1021557"/>
                  <a:gd name="connsiteX66" fmla="*/ 796004 w 2462879"/>
                  <a:gd name="connsiteY66" fmla="*/ 683418 h 1021557"/>
                  <a:gd name="connsiteX67" fmla="*/ 798385 w 2462879"/>
                  <a:gd name="connsiteY67" fmla="*/ 690562 h 1021557"/>
                  <a:gd name="connsiteX68" fmla="*/ 807910 w 2462879"/>
                  <a:gd name="connsiteY68" fmla="*/ 692943 h 1021557"/>
                  <a:gd name="connsiteX69" fmla="*/ 834104 w 2462879"/>
                  <a:gd name="connsiteY69" fmla="*/ 695325 h 1021557"/>
                  <a:gd name="connsiteX70" fmla="*/ 841248 w 2462879"/>
                  <a:gd name="connsiteY70" fmla="*/ 697706 h 1021557"/>
                  <a:gd name="connsiteX71" fmla="*/ 865060 w 2462879"/>
                  <a:gd name="connsiteY71" fmla="*/ 700087 h 1021557"/>
                  <a:gd name="connsiteX72" fmla="*/ 869823 w 2462879"/>
                  <a:gd name="connsiteY72" fmla="*/ 709612 h 1021557"/>
                  <a:gd name="connsiteX73" fmla="*/ 874585 w 2462879"/>
                  <a:gd name="connsiteY73" fmla="*/ 716756 h 1021557"/>
                  <a:gd name="connsiteX74" fmla="*/ 881729 w 2462879"/>
                  <a:gd name="connsiteY74" fmla="*/ 719137 h 1021557"/>
                  <a:gd name="connsiteX75" fmla="*/ 946023 w 2462879"/>
                  <a:gd name="connsiteY75" fmla="*/ 721518 h 1021557"/>
                  <a:gd name="connsiteX76" fmla="*/ 957929 w 2462879"/>
                  <a:gd name="connsiteY76" fmla="*/ 747712 h 1021557"/>
                  <a:gd name="connsiteX77" fmla="*/ 1003173 w 2462879"/>
                  <a:gd name="connsiteY77" fmla="*/ 745332 h 1021557"/>
                  <a:gd name="connsiteX78" fmla="*/ 1010316 w 2462879"/>
                  <a:gd name="connsiteY78" fmla="*/ 771526 h 1021557"/>
                  <a:gd name="connsiteX79" fmla="*/ 1117473 w 2462879"/>
                  <a:gd name="connsiteY79" fmla="*/ 771526 h 1021557"/>
                  <a:gd name="connsiteX80" fmla="*/ 1124616 w 2462879"/>
                  <a:gd name="connsiteY80" fmla="*/ 795338 h 1021557"/>
                  <a:gd name="connsiteX81" fmla="*/ 1184148 w 2462879"/>
                  <a:gd name="connsiteY81" fmla="*/ 795338 h 1021557"/>
                  <a:gd name="connsiteX82" fmla="*/ 1186529 w 2462879"/>
                  <a:gd name="connsiteY82" fmla="*/ 823913 h 1021557"/>
                  <a:gd name="connsiteX83" fmla="*/ 1250823 w 2462879"/>
                  <a:gd name="connsiteY83" fmla="*/ 821532 h 1021557"/>
                  <a:gd name="connsiteX84" fmla="*/ 1257966 w 2462879"/>
                  <a:gd name="connsiteY84" fmla="*/ 842963 h 1021557"/>
                  <a:gd name="connsiteX85" fmla="*/ 1353216 w 2462879"/>
                  <a:gd name="connsiteY85" fmla="*/ 842963 h 1021557"/>
                  <a:gd name="connsiteX86" fmla="*/ 1362741 w 2462879"/>
                  <a:gd name="connsiteY86" fmla="*/ 871538 h 1021557"/>
                  <a:gd name="connsiteX87" fmla="*/ 1448466 w 2462879"/>
                  <a:gd name="connsiteY87" fmla="*/ 871538 h 1021557"/>
                  <a:gd name="connsiteX88" fmla="*/ 1453229 w 2462879"/>
                  <a:gd name="connsiteY88" fmla="*/ 890588 h 1021557"/>
                  <a:gd name="connsiteX89" fmla="*/ 1558004 w 2462879"/>
                  <a:gd name="connsiteY89" fmla="*/ 897732 h 1021557"/>
                  <a:gd name="connsiteX90" fmla="*/ 1558004 w 2462879"/>
                  <a:gd name="connsiteY90" fmla="*/ 919163 h 1021557"/>
                  <a:gd name="connsiteX91" fmla="*/ 1681829 w 2462879"/>
                  <a:gd name="connsiteY91" fmla="*/ 919163 h 1021557"/>
                  <a:gd name="connsiteX92" fmla="*/ 1688973 w 2462879"/>
                  <a:gd name="connsiteY92" fmla="*/ 942976 h 1021557"/>
                  <a:gd name="connsiteX93" fmla="*/ 1855660 w 2462879"/>
                  <a:gd name="connsiteY93" fmla="*/ 942976 h 1021557"/>
                  <a:gd name="connsiteX94" fmla="*/ 1858041 w 2462879"/>
                  <a:gd name="connsiteY94" fmla="*/ 964407 h 1021557"/>
                  <a:gd name="connsiteX95" fmla="*/ 1958054 w 2462879"/>
                  <a:gd name="connsiteY95" fmla="*/ 964407 h 1021557"/>
                  <a:gd name="connsiteX96" fmla="*/ 1965198 w 2462879"/>
                  <a:gd name="connsiteY96" fmla="*/ 990601 h 1021557"/>
                  <a:gd name="connsiteX97" fmla="*/ 2036635 w 2462879"/>
                  <a:gd name="connsiteY97" fmla="*/ 995363 h 1021557"/>
                  <a:gd name="connsiteX98" fmla="*/ 2046160 w 2462879"/>
                  <a:gd name="connsiteY98" fmla="*/ 1021557 h 1021557"/>
                  <a:gd name="connsiteX99" fmla="*/ 2462879 w 2462879"/>
                  <a:gd name="connsiteY99" fmla="*/ 1007269 h 1021557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4339304 w 4339304"/>
                  <a:gd name="connsiteY99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2422 w 4339304"/>
                  <a:gd name="connsiteY99" fmla="*/ 1021556 h 1164432"/>
                  <a:gd name="connsiteX100" fmla="*/ 4339304 w 4339304"/>
                  <a:gd name="connsiteY100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4339304 w 4339304"/>
                  <a:gd name="connsiteY100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4339304 w 4339304"/>
                  <a:gd name="connsiteY101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4339304 w 4339304"/>
                  <a:gd name="connsiteY102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4339304 w 4339304"/>
                  <a:gd name="connsiteY103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4339304 w 4339304"/>
                  <a:gd name="connsiteY104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4339304 w 4339304"/>
                  <a:gd name="connsiteY105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3510628 w 4339304"/>
                  <a:gd name="connsiteY105" fmla="*/ 1088231 h 1164432"/>
                  <a:gd name="connsiteX106" fmla="*/ 4339304 w 4339304"/>
                  <a:gd name="connsiteY106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3510628 w 4339304"/>
                  <a:gd name="connsiteY105" fmla="*/ 1088231 h 1164432"/>
                  <a:gd name="connsiteX106" fmla="*/ 3524915 w 4339304"/>
                  <a:gd name="connsiteY106" fmla="*/ 1116806 h 1164432"/>
                  <a:gd name="connsiteX107" fmla="*/ 4339304 w 4339304"/>
                  <a:gd name="connsiteY107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3510628 w 4339304"/>
                  <a:gd name="connsiteY105" fmla="*/ 1088231 h 1164432"/>
                  <a:gd name="connsiteX106" fmla="*/ 3515390 w 4339304"/>
                  <a:gd name="connsiteY106" fmla="*/ 1112044 h 1164432"/>
                  <a:gd name="connsiteX107" fmla="*/ 4339304 w 4339304"/>
                  <a:gd name="connsiteY107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3510628 w 4339304"/>
                  <a:gd name="connsiteY105" fmla="*/ 1088231 h 1164432"/>
                  <a:gd name="connsiteX106" fmla="*/ 3515390 w 4339304"/>
                  <a:gd name="connsiteY106" fmla="*/ 1112044 h 1164432"/>
                  <a:gd name="connsiteX107" fmla="*/ 4339304 w 4339304"/>
                  <a:gd name="connsiteY107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3510628 w 4339304"/>
                  <a:gd name="connsiteY105" fmla="*/ 1088231 h 1164432"/>
                  <a:gd name="connsiteX106" fmla="*/ 3515390 w 4339304"/>
                  <a:gd name="connsiteY106" fmla="*/ 1112044 h 1164432"/>
                  <a:gd name="connsiteX107" fmla="*/ 3927347 w 4339304"/>
                  <a:gd name="connsiteY107" fmla="*/ 1116806 h 1164432"/>
                  <a:gd name="connsiteX108" fmla="*/ 4339304 w 4339304"/>
                  <a:gd name="connsiteY108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3510628 w 4339304"/>
                  <a:gd name="connsiteY105" fmla="*/ 1088231 h 1164432"/>
                  <a:gd name="connsiteX106" fmla="*/ 3510628 w 4339304"/>
                  <a:gd name="connsiteY106" fmla="*/ 1119188 h 1164432"/>
                  <a:gd name="connsiteX107" fmla="*/ 3927347 w 4339304"/>
                  <a:gd name="connsiteY107" fmla="*/ 1116806 h 1164432"/>
                  <a:gd name="connsiteX108" fmla="*/ 4339304 w 4339304"/>
                  <a:gd name="connsiteY108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3510628 w 4339304"/>
                  <a:gd name="connsiteY105" fmla="*/ 1095375 h 1164432"/>
                  <a:gd name="connsiteX106" fmla="*/ 3510628 w 4339304"/>
                  <a:gd name="connsiteY106" fmla="*/ 1119188 h 1164432"/>
                  <a:gd name="connsiteX107" fmla="*/ 3927347 w 4339304"/>
                  <a:gd name="connsiteY107" fmla="*/ 1116806 h 1164432"/>
                  <a:gd name="connsiteX108" fmla="*/ 4339304 w 4339304"/>
                  <a:gd name="connsiteY108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3510628 w 4339304"/>
                  <a:gd name="connsiteY105" fmla="*/ 1095375 h 1164432"/>
                  <a:gd name="connsiteX106" fmla="*/ 3510628 w 4339304"/>
                  <a:gd name="connsiteY106" fmla="*/ 1119188 h 1164432"/>
                  <a:gd name="connsiteX107" fmla="*/ 3927347 w 4339304"/>
                  <a:gd name="connsiteY107" fmla="*/ 1116806 h 1164432"/>
                  <a:gd name="connsiteX108" fmla="*/ 3924965 w 4339304"/>
                  <a:gd name="connsiteY108" fmla="*/ 1143000 h 1164432"/>
                  <a:gd name="connsiteX109" fmla="*/ 4339304 w 4339304"/>
                  <a:gd name="connsiteY109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3510628 w 4339304"/>
                  <a:gd name="connsiteY105" fmla="*/ 1095375 h 1164432"/>
                  <a:gd name="connsiteX106" fmla="*/ 3510628 w 4339304"/>
                  <a:gd name="connsiteY106" fmla="*/ 1119188 h 1164432"/>
                  <a:gd name="connsiteX107" fmla="*/ 3927347 w 4339304"/>
                  <a:gd name="connsiteY107" fmla="*/ 1116806 h 1164432"/>
                  <a:gd name="connsiteX108" fmla="*/ 3924965 w 4339304"/>
                  <a:gd name="connsiteY108" fmla="*/ 1143000 h 1164432"/>
                  <a:gd name="connsiteX109" fmla="*/ 4251197 w 4339304"/>
                  <a:gd name="connsiteY109" fmla="*/ 1145381 h 1164432"/>
                  <a:gd name="connsiteX110" fmla="*/ 4339304 w 4339304"/>
                  <a:gd name="connsiteY110" fmla="*/ 1164432 h 1164432"/>
                  <a:gd name="connsiteX0" fmla="*/ 3048 w 5298948"/>
                  <a:gd name="connsiteY0" fmla="*/ 0 h 1169195"/>
                  <a:gd name="connsiteX1" fmla="*/ 666 w 5298948"/>
                  <a:gd name="connsiteY1" fmla="*/ 33337 h 1169195"/>
                  <a:gd name="connsiteX2" fmla="*/ 3048 w 5298948"/>
                  <a:gd name="connsiteY2" fmla="*/ 50006 h 1169195"/>
                  <a:gd name="connsiteX3" fmla="*/ 36385 w 5298948"/>
                  <a:gd name="connsiteY3" fmla="*/ 52387 h 1169195"/>
                  <a:gd name="connsiteX4" fmla="*/ 34004 w 5298948"/>
                  <a:gd name="connsiteY4" fmla="*/ 73818 h 1169195"/>
                  <a:gd name="connsiteX5" fmla="*/ 31623 w 5298948"/>
                  <a:gd name="connsiteY5" fmla="*/ 90487 h 1169195"/>
                  <a:gd name="connsiteX6" fmla="*/ 34004 w 5298948"/>
                  <a:gd name="connsiteY6" fmla="*/ 100012 h 1169195"/>
                  <a:gd name="connsiteX7" fmla="*/ 50673 w 5298948"/>
                  <a:gd name="connsiteY7" fmla="*/ 97631 h 1169195"/>
                  <a:gd name="connsiteX8" fmla="*/ 57816 w 5298948"/>
                  <a:gd name="connsiteY8" fmla="*/ 100012 h 1169195"/>
                  <a:gd name="connsiteX9" fmla="*/ 62579 w 5298948"/>
                  <a:gd name="connsiteY9" fmla="*/ 121443 h 1169195"/>
                  <a:gd name="connsiteX10" fmla="*/ 69723 w 5298948"/>
                  <a:gd name="connsiteY10" fmla="*/ 126206 h 1169195"/>
                  <a:gd name="connsiteX11" fmla="*/ 79248 w 5298948"/>
                  <a:gd name="connsiteY11" fmla="*/ 128587 h 1169195"/>
                  <a:gd name="connsiteX12" fmla="*/ 81629 w 5298948"/>
                  <a:gd name="connsiteY12" fmla="*/ 145256 h 1169195"/>
                  <a:gd name="connsiteX13" fmla="*/ 105441 w 5298948"/>
                  <a:gd name="connsiteY13" fmla="*/ 142875 h 1169195"/>
                  <a:gd name="connsiteX14" fmla="*/ 103060 w 5298948"/>
                  <a:gd name="connsiteY14" fmla="*/ 171450 h 1169195"/>
                  <a:gd name="connsiteX15" fmla="*/ 134016 w 5298948"/>
                  <a:gd name="connsiteY15" fmla="*/ 178593 h 1169195"/>
                  <a:gd name="connsiteX16" fmla="*/ 129254 w 5298948"/>
                  <a:gd name="connsiteY16" fmla="*/ 216693 h 1169195"/>
                  <a:gd name="connsiteX17" fmla="*/ 153066 w 5298948"/>
                  <a:gd name="connsiteY17" fmla="*/ 223837 h 1169195"/>
                  <a:gd name="connsiteX18" fmla="*/ 157829 w 5298948"/>
                  <a:gd name="connsiteY18" fmla="*/ 230981 h 1169195"/>
                  <a:gd name="connsiteX19" fmla="*/ 162591 w 5298948"/>
                  <a:gd name="connsiteY19" fmla="*/ 247650 h 1169195"/>
                  <a:gd name="connsiteX20" fmla="*/ 176879 w 5298948"/>
                  <a:gd name="connsiteY20" fmla="*/ 254793 h 1169195"/>
                  <a:gd name="connsiteX21" fmla="*/ 188785 w 5298948"/>
                  <a:gd name="connsiteY21" fmla="*/ 266700 h 1169195"/>
                  <a:gd name="connsiteX22" fmla="*/ 195929 w 5298948"/>
                  <a:gd name="connsiteY22" fmla="*/ 269081 h 1169195"/>
                  <a:gd name="connsiteX23" fmla="*/ 210216 w 5298948"/>
                  <a:gd name="connsiteY23" fmla="*/ 278606 h 1169195"/>
                  <a:gd name="connsiteX24" fmla="*/ 214979 w 5298948"/>
                  <a:gd name="connsiteY24" fmla="*/ 285750 h 1169195"/>
                  <a:gd name="connsiteX25" fmla="*/ 231648 w 5298948"/>
                  <a:gd name="connsiteY25" fmla="*/ 295275 h 1169195"/>
                  <a:gd name="connsiteX26" fmla="*/ 238791 w 5298948"/>
                  <a:gd name="connsiteY26" fmla="*/ 309562 h 1169195"/>
                  <a:gd name="connsiteX27" fmla="*/ 245935 w 5298948"/>
                  <a:gd name="connsiteY27" fmla="*/ 314325 h 1169195"/>
                  <a:gd name="connsiteX28" fmla="*/ 250698 w 5298948"/>
                  <a:gd name="connsiteY28" fmla="*/ 323850 h 1169195"/>
                  <a:gd name="connsiteX29" fmla="*/ 257841 w 5298948"/>
                  <a:gd name="connsiteY29" fmla="*/ 326231 h 1169195"/>
                  <a:gd name="connsiteX30" fmla="*/ 264985 w 5298948"/>
                  <a:gd name="connsiteY30" fmla="*/ 333375 h 1169195"/>
                  <a:gd name="connsiteX31" fmla="*/ 281654 w 5298948"/>
                  <a:gd name="connsiteY31" fmla="*/ 354806 h 1169195"/>
                  <a:gd name="connsiteX32" fmla="*/ 284035 w 5298948"/>
                  <a:gd name="connsiteY32" fmla="*/ 373856 h 1169195"/>
                  <a:gd name="connsiteX33" fmla="*/ 293560 w 5298948"/>
                  <a:gd name="connsiteY33" fmla="*/ 371475 h 1169195"/>
                  <a:gd name="connsiteX34" fmla="*/ 331660 w 5298948"/>
                  <a:gd name="connsiteY34" fmla="*/ 373856 h 1169195"/>
                  <a:gd name="connsiteX35" fmla="*/ 343566 w 5298948"/>
                  <a:gd name="connsiteY35" fmla="*/ 383381 h 1169195"/>
                  <a:gd name="connsiteX36" fmla="*/ 357854 w 5298948"/>
                  <a:gd name="connsiteY36" fmla="*/ 392906 h 1169195"/>
                  <a:gd name="connsiteX37" fmla="*/ 372141 w 5298948"/>
                  <a:gd name="connsiteY37" fmla="*/ 407193 h 1169195"/>
                  <a:gd name="connsiteX38" fmla="*/ 381666 w 5298948"/>
                  <a:gd name="connsiteY38" fmla="*/ 428625 h 1169195"/>
                  <a:gd name="connsiteX39" fmla="*/ 412623 w 5298948"/>
                  <a:gd name="connsiteY39" fmla="*/ 457200 h 1169195"/>
                  <a:gd name="connsiteX40" fmla="*/ 415004 w 5298948"/>
                  <a:gd name="connsiteY40" fmla="*/ 464343 h 1169195"/>
                  <a:gd name="connsiteX41" fmla="*/ 455485 w 5298948"/>
                  <a:gd name="connsiteY41" fmla="*/ 469107 h 1169195"/>
                  <a:gd name="connsiteX42" fmla="*/ 467391 w 5298948"/>
                  <a:gd name="connsiteY42" fmla="*/ 483393 h 1169195"/>
                  <a:gd name="connsiteX43" fmla="*/ 469773 w 5298948"/>
                  <a:gd name="connsiteY43" fmla="*/ 490537 h 1169195"/>
                  <a:gd name="connsiteX44" fmla="*/ 472154 w 5298948"/>
                  <a:gd name="connsiteY44" fmla="*/ 502443 h 1169195"/>
                  <a:gd name="connsiteX45" fmla="*/ 512635 w 5298948"/>
                  <a:gd name="connsiteY45" fmla="*/ 504825 h 1169195"/>
                  <a:gd name="connsiteX46" fmla="*/ 515016 w 5298948"/>
                  <a:gd name="connsiteY46" fmla="*/ 511968 h 1169195"/>
                  <a:gd name="connsiteX47" fmla="*/ 531685 w 5298948"/>
                  <a:gd name="connsiteY47" fmla="*/ 519112 h 1169195"/>
                  <a:gd name="connsiteX48" fmla="*/ 536448 w 5298948"/>
                  <a:gd name="connsiteY48" fmla="*/ 526256 h 1169195"/>
                  <a:gd name="connsiteX49" fmla="*/ 538829 w 5298948"/>
                  <a:gd name="connsiteY49" fmla="*/ 533400 h 1169195"/>
                  <a:gd name="connsiteX50" fmla="*/ 548354 w 5298948"/>
                  <a:gd name="connsiteY50" fmla="*/ 538162 h 1169195"/>
                  <a:gd name="connsiteX51" fmla="*/ 572166 w 5298948"/>
                  <a:gd name="connsiteY51" fmla="*/ 542925 h 1169195"/>
                  <a:gd name="connsiteX52" fmla="*/ 586454 w 5298948"/>
                  <a:gd name="connsiteY52" fmla="*/ 552450 h 1169195"/>
                  <a:gd name="connsiteX53" fmla="*/ 591216 w 5298948"/>
                  <a:gd name="connsiteY53" fmla="*/ 566737 h 1169195"/>
                  <a:gd name="connsiteX54" fmla="*/ 593598 w 5298948"/>
                  <a:gd name="connsiteY54" fmla="*/ 573881 h 1169195"/>
                  <a:gd name="connsiteX55" fmla="*/ 615029 w 5298948"/>
                  <a:gd name="connsiteY55" fmla="*/ 578643 h 1169195"/>
                  <a:gd name="connsiteX56" fmla="*/ 622173 w 5298948"/>
                  <a:gd name="connsiteY56" fmla="*/ 595312 h 1169195"/>
                  <a:gd name="connsiteX57" fmla="*/ 650748 w 5298948"/>
                  <a:gd name="connsiteY57" fmla="*/ 602456 h 1169195"/>
                  <a:gd name="connsiteX58" fmla="*/ 667416 w 5298948"/>
                  <a:gd name="connsiteY58" fmla="*/ 604837 h 1169195"/>
                  <a:gd name="connsiteX59" fmla="*/ 672179 w 5298948"/>
                  <a:gd name="connsiteY59" fmla="*/ 621507 h 1169195"/>
                  <a:gd name="connsiteX60" fmla="*/ 684085 w 5298948"/>
                  <a:gd name="connsiteY60" fmla="*/ 621506 h 1169195"/>
                  <a:gd name="connsiteX61" fmla="*/ 691229 w 5298948"/>
                  <a:gd name="connsiteY61" fmla="*/ 638175 h 1169195"/>
                  <a:gd name="connsiteX62" fmla="*/ 693610 w 5298948"/>
                  <a:gd name="connsiteY62" fmla="*/ 645318 h 1169195"/>
                  <a:gd name="connsiteX63" fmla="*/ 762667 w 5298948"/>
                  <a:gd name="connsiteY63" fmla="*/ 645318 h 1169195"/>
                  <a:gd name="connsiteX64" fmla="*/ 772191 w 5298948"/>
                  <a:gd name="connsiteY64" fmla="*/ 669131 h 1169195"/>
                  <a:gd name="connsiteX65" fmla="*/ 781716 w 5298948"/>
                  <a:gd name="connsiteY65" fmla="*/ 681037 h 1169195"/>
                  <a:gd name="connsiteX66" fmla="*/ 796004 w 5298948"/>
                  <a:gd name="connsiteY66" fmla="*/ 683418 h 1169195"/>
                  <a:gd name="connsiteX67" fmla="*/ 798385 w 5298948"/>
                  <a:gd name="connsiteY67" fmla="*/ 690562 h 1169195"/>
                  <a:gd name="connsiteX68" fmla="*/ 807910 w 5298948"/>
                  <a:gd name="connsiteY68" fmla="*/ 692943 h 1169195"/>
                  <a:gd name="connsiteX69" fmla="*/ 834104 w 5298948"/>
                  <a:gd name="connsiteY69" fmla="*/ 695325 h 1169195"/>
                  <a:gd name="connsiteX70" fmla="*/ 841248 w 5298948"/>
                  <a:gd name="connsiteY70" fmla="*/ 697706 h 1169195"/>
                  <a:gd name="connsiteX71" fmla="*/ 865060 w 5298948"/>
                  <a:gd name="connsiteY71" fmla="*/ 700087 h 1169195"/>
                  <a:gd name="connsiteX72" fmla="*/ 869823 w 5298948"/>
                  <a:gd name="connsiteY72" fmla="*/ 709612 h 1169195"/>
                  <a:gd name="connsiteX73" fmla="*/ 874585 w 5298948"/>
                  <a:gd name="connsiteY73" fmla="*/ 716756 h 1169195"/>
                  <a:gd name="connsiteX74" fmla="*/ 881729 w 5298948"/>
                  <a:gd name="connsiteY74" fmla="*/ 719137 h 1169195"/>
                  <a:gd name="connsiteX75" fmla="*/ 946023 w 5298948"/>
                  <a:gd name="connsiteY75" fmla="*/ 721518 h 1169195"/>
                  <a:gd name="connsiteX76" fmla="*/ 957929 w 5298948"/>
                  <a:gd name="connsiteY76" fmla="*/ 747712 h 1169195"/>
                  <a:gd name="connsiteX77" fmla="*/ 1003173 w 5298948"/>
                  <a:gd name="connsiteY77" fmla="*/ 745332 h 1169195"/>
                  <a:gd name="connsiteX78" fmla="*/ 1010316 w 5298948"/>
                  <a:gd name="connsiteY78" fmla="*/ 771526 h 1169195"/>
                  <a:gd name="connsiteX79" fmla="*/ 1117473 w 5298948"/>
                  <a:gd name="connsiteY79" fmla="*/ 771526 h 1169195"/>
                  <a:gd name="connsiteX80" fmla="*/ 1124616 w 5298948"/>
                  <a:gd name="connsiteY80" fmla="*/ 795338 h 1169195"/>
                  <a:gd name="connsiteX81" fmla="*/ 1184148 w 5298948"/>
                  <a:gd name="connsiteY81" fmla="*/ 795338 h 1169195"/>
                  <a:gd name="connsiteX82" fmla="*/ 1186529 w 5298948"/>
                  <a:gd name="connsiteY82" fmla="*/ 823913 h 1169195"/>
                  <a:gd name="connsiteX83" fmla="*/ 1250823 w 5298948"/>
                  <a:gd name="connsiteY83" fmla="*/ 821532 h 1169195"/>
                  <a:gd name="connsiteX84" fmla="*/ 1257966 w 5298948"/>
                  <a:gd name="connsiteY84" fmla="*/ 842963 h 1169195"/>
                  <a:gd name="connsiteX85" fmla="*/ 1353216 w 5298948"/>
                  <a:gd name="connsiteY85" fmla="*/ 842963 h 1169195"/>
                  <a:gd name="connsiteX86" fmla="*/ 1362741 w 5298948"/>
                  <a:gd name="connsiteY86" fmla="*/ 871538 h 1169195"/>
                  <a:gd name="connsiteX87" fmla="*/ 1448466 w 5298948"/>
                  <a:gd name="connsiteY87" fmla="*/ 871538 h 1169195"/>
                  <a:gd name="connsiteX88" fmla="*/ 1453229 w 5298948"/>
                  <a:gd name="connsiteY88" fmla="*/ 890588 h 1169195"/>
                  <a:gd name="connsiteX89" fmla="*/ 1558004 w 5298948"/>
                  <a:gd name="connsiteY89" fmla="*/ 897732 h 1169195"/>
                  <a:gd name="connsiteX90" fmla="*/ 1558004 w 5298948"/>
                  <a:gd name="connsiteY90" fmla="*/ 919163 h 1169195"/>
                  <a:gd name="connsiteX91" fmla="*/ 1681829 w 5298948"/>
                  <a:gd name="connsiteY91" fmla="*/ 919163 h 1169195"/>
                  <a:gd name="connsiteX92" fmla="*/ 1688973 w 5298948"/>
                  <a:gd name="connsiteY92" fmla="*/ 942976 h 1169195"/>
                  <a:gd name="connsiteX93" fmla="*/ 1855660 w 5298948"/>
                  <a:gd name="connsiteY93" fmla="*/ 942976 h 1169195"/>
                  <a:gd name="connsiteX94" fmla="*/ 1858041 w 5298948"/>
                  <a:gd name="connsiteY94" fmla="*/ 964407 h 1169195"/>
                  <a:gd name="connsiteX95" fmla="*/ 1958054 w 5298948"/>
                  <a:gd name="connsiteY95" fmla="*/ 964407 h 1169195"/>
                  <a:gd name="connsiteX96" fmla="*/ 1965198 w 5298948"/>
                  <a:gd name="connsiteY96" fmla="*/ 990601 h 1169195"/>
                  <a:gd name="connsiteX97" fmla="*/ 2036635 w 5298948"/>
                  <a:gd name="connsiteY97" fmla="*/ 995363 h 1169195"/>
                  <a:gd name="connsiteX98" fmla="*/ 2046160 w 5298948"/>
                  <a:gd name="connsiteY98" fmla="*/ 1021557 h 1169195"/>
                  <a:gd name="connsiteX99" fmla="*/ 2627184 w 5298948"/>
                  <a:gd name="connsiteY99" fmla="*/ 1019174 h 1169195"/>
                  <a:gd name="connsiteX100" fmla="*/ 2629565 w 5298948"/>
                  <a:gd name="connsiteY100" fmla="*/ 1040606 h 1169195"/>
                  <a:gd name="connsiteX101" fmla="*/ 2831972 w 5298948"/>
                  <a:gd name="connsiteY101" fmla="*/ 1038225 h 1169195"/>
                  <a:gd name="connsiteX102" fmla="*/ 2829590 w 5298948"/>
                  <a:gd name="connsiteY102" fmla="*/ 1069181 h 1169195"/>
                  <a:gd name="connsiteX103" fmla="*/ 3134390 w 5298948"/>
                  <a:gd name="connsiteY103" fmla="*/ 1066800 h 1169195"/>
                  <a:gd name="connsiteX104" fmla="*/ 3143915 w 5298948"/>
                  <a:gd name="connsiteY104" fmla="*/ 1092993 h 1169195"/>
                  <a:gd name="connsiteX105" fmla="*/ 3510628 w 5298948"/>
                  <a:gd name="connsiteY105" fmla="*/ 1095375 h 1169195"/>
                  <a:gd name="connsiteX106" fmla="*/ 3510628 w 5298948"/>
                  <a:gd name="connsiteY106" fmla="*/ 1119188 h 1169195"/>
                  <a:gd name="connsiteX107" fmla="*/ 3927347 w 5298948"/>
                  <a:gd name="connsiteY107" fmla="*/ 1116806 h 1169195"/>
                  <a:gd name="connsiteX108" fmla="*/ 3924965 w 5298948"/>
                  <a:gd name="connsiteY108" fmla="*/ 1143000 h 1169195"/>
                  <a:gd name="connsiteX109" fmla="*/ 4251197 w 5298948"/>
                  <a:gd name="connsiteY109" fmla="*/ 1145381 h 1169195"/>
                  <a:gd name="connsiteX110" fmla="*/ 5298948 w 5298948"/>
                  <a:gd name="connsiteY110" fmla="*/ 1169195 h 1169195"/>
                  <a:gd name="connsiteX0" fmla="*/ 3048 w 5298948"/>
                  <a:gd name="connsiteY0" fmla="*/ 0 h 1169195"/>
                  <a:gd name="connsiteX1" fmla="*/ 666 w 5298948"/>
                  <a:gd name="connsiteY1" fmla="*/ 33337 h 1169195"/>
                  <a:gd name="connsiteX2" fmla="*/ 3048 w 5298948"/>
                  <a:gd name="connsiteY2" fmla="*/ 50006 h 1169195"/>
                  <a:gd name="connsiteX3" fmla="*/ 36385 w 5298948"/>
                  <a:gd name="connsiteY3" fmla="*/ 52387 h 1169195"/>
                  <a:gd name="connsiteX4" fmla="*/ 34004 w 5298948"/>
                  <a:gd name="connsiteY4" fmla="*/ 73818 h 1169195"/>
                  <a:gd name="connsiteX5" fmla="*/ 31623 w 5298948"/>
                  <a:gd name="connsiteY5" fmla="*/ 90487 h 1169195"/>
                  <a:gd name="connsiteX6" fmla="*/ 34004 w 5298948"/>
                  <a:gd name="connsiteY6" fmla="*/ 100012 h 1169195"/>
                  <a:gd name="connsiteX7" fmla="*/ 50673 w 5298948"/>
                  <a:gd name="connsiteY7" fmla="*/ 97631 h 1169195"/>
                  <a:gd name="connsiteX8" fmla="*/ 57816 w 5298948"/>
                  <a:gd name="connsiteY8" fmla="*/ 100012 h 1169195"/>
                  <a:gd name="connsiteX9" fmla="*/ 62579 w 5298948"/>
                  <a:gd name="connsiteY9" fmla="*/ 121443 h 1169195"/>
                  <a:gd name="connsiteX10" fmla="*/ 69723 w 5298948"/>
                  <a:gd name="connsiteY10" fmla="*/ 126206 h 1169195"/>
                  <a:gd name="connsiteX11" fmla="*/ 79248 w 5298948"/>
                  <a:gd name="connsiteY11" fmla="*/ 128587 h 1169195"/>
                  <a:gd name="connsiteX12" fmla="*/ 81629 w 5298948"/>
                  <a:gd name="connsiteY12" fmla="*/ 145256 h 1169195"/>
                  <a:gd name="connsiteX13" fmla="*/ 105441 w 5298948"/>
                  <a:gd name="connsiteY13" fmla="*/ 142875 h 1169195"/>
                  <a:gd name="connsiteX14" fmla="*/ 103060 w 5298948"/>
                  <a:gd name="connsiteY14" fmla="*/ 171450 h 1169195"/>
                  <a:gd name="connsiteX15" fmla="*/ 134016 w 5298948"/>
                  <a:gd name="connsiteY15" fmla="*/ 178593 h 1169195"/>
                  <a:gd name="connsiteX16" fmla="*/ 129254 w 5298948"/>
                  <a:gd name="connsiteY16" fmla="*/ 216693 h 1169195"/>
                  <a:gd name="connsiteX17" fmla="*/ 153066 w 5298948"/>
                  <a:gd name="connsiteY17" fmla="*/ 223837 h 1169195"/>
                  <a:gd name="connsiteX18" fmla="*/ 157829 w 5298948"/>
                  <a:gd name="connsiteY18" fmla="*/ 230981 h 1169195"/>
                  <a:gd name="connsiteX19" fmla="*/ 162591 w 5298948"/>
                  <a:gd name="connsiteY19" fmla="*/ 247650 h 1169195"/>
                  <a:gd name="connsiteX20" fmla="*/ 176879 w 5298948"/>
                  <a:gd name="connsiteY20" fmla="*/ 254793 h 1169195"/>
                  <a:gd name="connsiteX21" fmla="*/ 188785 w 5298948"/>
                  <a:gd name="connsiteY21" fmla="*/ 266700 h 1169195"/>
                  <a:gd name="connsiteX22" fmla="*/ 195929 w 5298948"/>
                  <a:gd name="connsiteY22" fmla="*/ 269081 h 1169195"/>
                  <a:gd name="connsiteX23" fmla="*/ 210216 w 5298948"/>
                  <a:gd name="connsiteY23" fmla="*/ 278606 h 1169195"/>
                  <a:gd name="connsiteX24" fmla="*/ 214979 w 5298948"/>
                  <a:gd name="connsiteY24" fmla="*/ 285750 h 1169195"/>
                  <a:gd name="connsiteX25" fmla="*/ 231648 w 5298948"/>
                  <a:gd name="connsiteY25" fmla="*/ 295275 h 1169195"/>
                  <a:gd name="connsiteX26" fmla="*/ 238791 w 5298948"/>
                  <a:gd name="connsiteY26" fmla="*/ 309562 h 1169195"/>
                  <a:gd name="connsiteX27" fmla="*/ 245935 w 5298948"/>
                  <a:gd name="connsiteY27" fmla="*/ 314325 h 1169195"/>
                  <a:gd name="connsiteX28" fmla="*/ 250698 w 5298948"/>
                  <a:gd name="connsiteY28" fmla="*/ 323850 h 1169195"/>
                  <a:gd name="connsiteX29" fmla="*/ 257841 w 5298948"/>
                  <a:gd name="connsiteY29" fmla="*/ 326231 h 1169195"/>
                  <a:gd name="connsiteX30" fmla="*/ 264985 w 5298948"/>
                  <a:gd name="connsiteY30" fmla="*/ 333375 h 1169195"/>
                  <a:gd name="connsiteX31" fmla="*/ 281654 w 5298948"/>
                  <a:gd name="connsiteY31" fmla="*/ 354806 h 1169195"/>
                  <a:gd name="connsiteX32" fmla="*/ 284035 w 5298948"/>
                  <a:gd name="connsiteY32" fmla="*/ 373856 h 1169195"/>
                  <a:gd name="connsiteX33" fmla="*/ 293560 w 5298948"/>
                  <a:gd name="connsiteY33" fmla="*/ 371475 h 1169195"/>
                  <a:gd name="connsiteX34" fmla="*/ 331660 w 5298948"/>
                  <a:gd name="connsiteY34" fmla="*/ 373856 h 1169195"/>
                  <a:gd name="connsiteX35" fmla="*/ 343566 w 5298948"/>
                  <a:gd name="connsiteY35" fmla="*/ 383381 h 1169195"/>
                  <a:gd name="connsiteX36" fmla="*/ 357854 w 5298948"/>
                  <a:gd name="connsiteY36" fmla="*/ 392906 h 1169195"/>
                  <a:gd name="connsiteX37" fmla="*/ 372141 w 5298948"/>
                  <a:gd name="connsiteY37" fmla="*/ 407193 h 1169195"/>
                  <a:gd name="connsiteX38" fmla="*/ 381666 w 5298948"/>
                  <a:gd name="connsiteY38" fmla="*/ 428625 h 1169195"/>
                  <a:gd name="connsiteX39" fmla="*/ 412623 w 5298948"/>
                  <a:gd name="connsiteY39" fmla="*/ 457200 h 1169195"/>
                  <a:gd name="connsiteX40" fmla="*/ 415004 w 5298948"/>
                  <a:gd name="connsiteY40" fmla="*/ 464343 h 1169195"/>
                  <a:gd name="connsiteX41" fmla="*/ 455485 w 5298948"/>
                  <a:gd name="connsiteY41" fmla="*/ 469107 h 1169195"/>
                  <a:gd name="connsiteX42" fmla="*/ 467391 w 5298948"/>
                  <a:gd name="connsiteY42" fmla="*/ 483393 h 1169195"/>
                  <a:gd name="connsiteX43" fmla="*/ 469773 w 5298948"/>
                  <a:gd name="connsiteY43" fmla="*/ 490537 h 1169195"/>
                  <a:gd name="connsiteX44" fmla="*/ 472154 w 5298948"/>
                  <a:gd name="connsiteY44" fmla="*/ 502443 h 1169195"/>
                  <a:gd name="connsiteX45" fmla="*/ 512635 w 5298948"/>
                  <a:gd name="connsiteY45" fmla="*/ 504825 h 1169195"/>
                  <a:gd name="connsiteX46" fmla="*/ 515016 w 5298948"/>
                  <a:gd name="connsiteY46" fmla="*/ 511968 h 1169195"/>
                  <a:gd name="connsiteX47" fmla="*/ 531685 w 5298948"/>
                  <a:gd name="connsiteY47" fmla="*/ 519112 h 1169195"/>
                  <a:gd name="connsiteX48" fmla="*/ 536448 w 5298948"/>
                  <a:gd name="connsiteY48" fmla="*/ 526256 h 1169195"/>
                  <a:gd name="connsiteX49" fmla="*/ 538829 w 5298948"/>
                  <a:gd name="connsiteY49" fmla="*/ 533400 h 1169195"/>
                  <a:gd name="connsiteX50" fmla="*/ 548354 w 5298948"/>
                  <a:gd name="connsiteY50" fmla="*/ 538162 h 1169195"/>
                  <a:gd name="connsiteX51" fmla="*/ 572166 w 5298948"/>
                  <a:gd name="connsiteY51" fmla="*/ 542925 h 1169195"/>
                  <a:gd name="connsiteX52" fmla="*/ 586454 w 5298948"/>
                  <a:gd name="connsiteY52" fmla="*/ 552450 h 1169195"/>
                  <a:gd name="connsiteX53" fmla="*/ 591216 w 5298948"/>
                  <a:gd name="connsiteY53" fmla="*/ 566737 h 1169195"/>
                  <a:gd name="connsiteX54" fmla="*/ 593598 w 5298948"/>
                  <a:gd name="connsiteY54" fmla="*/ 573881 h 1169195"/>
                  <a:gd name="connsiteX55" fmla="*/ 615029 w 5298948"/>
                  <a:gd name="connsiteY55" fmla="*/ 578643 h 1169195"/>
                  <a:gd name="connsiteX56" fmla="*/ 622173 w 5298948"/>
                  <a:gd name="connsiteY56" fmla="*/ 595312 h 1169195"/>
                  <a:gd name="connsiteX57" fmla="*/ 650748 w 5298948"/>
                  <a:gd name="connsiteY57" fmla="*/ 602456 h 1169195"/>
                  <a:gd name="connsiteX58" fmla="*/ 667416 w 5298948"/>
                  <a:gd name="connsiteY58" fmla="*/ 604837 h 1169195"/>
                  <a:gd name="connsiteX59" fmla="*/ 672179 w 5298948"/>
                  <a:gd name="connsiteY59" fmla="*/ 621507 h 1169195"/>
                  <a:gd name="connsiteX60" fmla="*/ 684085 w 5298948"/>
                  <a:gd name="connsiteY60" fmla="*/ 621506 h 1169195"/>
                  <a:gd name="connsiteX61" fmla="*/ 691229 w 5298948"/>
                  <a:gd name="connsiteY61" fmla="*/ 638175 h 1169195"/>
                  <a:gd name="connsiteX62" fmla="*/ 693610 w 5298948"/>
                  <a:gd name="connsiteY62" fmla="*/ 645318 h 1169195"/>
                  <a:gd name="connsiteX63" fmla="*/ 762667 w 5298948"/>
                  <a:gd name="connsiteY63" fmla="*/ 645318 h 1169195"/>
                  <a:gd name="connsiteX64" fmla="*/ 772191 w 5298948"/>
                  <a:gd name="connsiteY64" fmla="*/ 669131 h 1169195"/>
                  <a:gd name="connsiteX65" fmla="*/ 781716 w 5298948"/>
                  <a:gd name="connsiteY65" fmla="*/ 681037 h 1169195"/>
                  <a:gd name="connsiteX66" fmla="*/ 796004 w 5298948"/>
                  <a:gd name="connsiteY66" fmla="*/ 683418 h 1169195"/>
                  <a:gd name="connsiteX67" fmla="*/ 798385 w 5298948"/>
                  <a:gd name="connsiteY67" fmla="*/ 690562 h 1169195"/>
                  <a:gd name="connsiteX68" fmla="*/ 807910 w 5298948"/>
                  <a:gd name="connsiteY68" fmla="*/ 692943 h 1169195"/>
                  <a:gd name="connsiteX69" fmla="*/ 834104 w 5298948"/>
                  <a:gd name="connsiteY69" fmla="*/ 695325 h 1169195"/>
                  <a:gd name="connsiteX70" fmla="*/ 841248 w 5298948"/>
                  <a:gd name="connsiteY70" fmla="*/ 697706 h 1169195"/>
                  <a:gd name="connsiteX71" fmla="*/ 865060 w 5298948"/>
                  <a:gd name="connsiteY71" fmla="*/ 700087 h 1169195"/>
                  <a:gd name="connsiteX72" fmla="*/ 869823 w 5298948"/>
                  <a:gd name="connsiteY72" fmla="*/ 709612 h 1169195"/>
                  <a:gd name="connsiteX73" fmla="*/ 874585 w 5298948"/>
                  <a:gd name="connsiteY73" fmla="*/ 716756 h 1169195"/>
                  <a:gd name="connsiteX74" fmla="*/ 881729 w 5298948"/>
                  <a:gd name="connsiteY74" fmla="*/ 719137 h 1169195"/>
                  <a:gd name="connsiteX75" fmla="*/ 946023 w 5298948"/>
                  <a:gd name="connsiteY75" fmla="*/ 721518 h 1169195"/>
                  <a:gd name="connsiteX76" fmla="*/ 957929 w 5298948"/>
                  <a:gd name="connsiteY76" fmla="*/ 747712 h 1169195"/>
                  <a:gd name="connsiteX77" fmla="*/ 1003173 w 5298948"/>
                  <a:gd name="connsiteY77" fmla="*/ 745332 h 1169195"/>
                  <a:gd name="connsiteX78" fmla="*/ 1010316 w 5298948"/>
                  <a:gd name="connsiteY78" fmla="*/ 771526 h 1169195"/>
                  <a:gd name="connsiteX79" fmla="*/ 1117473 w 5298948"/>
                  <a:gd name="connsiteY79" fmla="*/ 771526 h 1169195"/>
                  <a:gd name="connsiteX80" fmla="*/ 1124616 w 5298948"/>
                  <a:gd name="connsiteY80" fmla="*/ 795338 h 1169195"/>
                  <a:gd name="connsiteX81" fmla="*/ 1184148 w 5298948"/>
                  <a:gd name="connsiteY81" fmla="*/ 795338 h 1169195"/>
                  <a:gd name="connsiteX82" fmla="*/ 1186529 w 5298948"/>
                  <a:gd name="connsiteY82" fmla="*/ 823913 h 1169195"/>
                  <a:gd name="connsiteX83" fmla="*/ 1250823 w 5298948"/>
                  <a:gd name="connsiteY83" fmla="*/ 821532 h 1169195"/>
                  <a:gd name="connsiteX84" fmla="*/ 1257966 w 5298948"/>
                  <a:gd name="connsiteY84" fmla="*/ 842963 h 1169195"/>
                  <a:gd name="connsiteX85" fmla="*/ 1353216 w 5298948"/>
                  <a:gd name="connsiteY85" fmla="*/ 842963 h 1169195"/>
                  <a:gd name="connsiteX86" fmla="*/ 1362741 w 5298948"/>
                  <a:gd name="connsiteY86" fmla="*/ 871538 h 1169195"/>
                  <a:gd name="connsiteX87" fmla="*/ 1448466 w 5298948"/>
                  <a:gd name="connsiteY87" fmla="*/ 871538 h 1169195"/>
                  <a:gd name="connsiteX88" fmla="*/ 1453229 w 5298948"/>
                  <a:gd name="connsiteY88" fmla="*/ 890588 h 1169195"/>
                  <a:gd name="connsiteX89" fmla="*/ 1558004 w 5298948"/>
                  <a:gd name="connsiteY89" fmla="*/ 897732 h 1169195"/>
                  <a:gd name="connsiteX90" fmla="*/ 1558004 w 5298948"/>
                  <a:gd name="connsiteY90" fmla="*/ 919163 h 1169195"/>
                  <a:gd name="connsiteX91" fmla="*/ 1681829 w 5298948"/>
                  <a:gd name="connsiteY91" fmla="*/ 919163 h 1169195"/>
                  <a:gd name="connsiteX92" fmla="*/ 1688973 w 5298948"/>
                  <a:gd name="connsiteY92" fmla="*/ 942976 h 1169195"/>
                  <a:gd name="connsiteX93" fmla="*/ 1855660 w 5298948"/>
                  <a:gd name="connsiteY93" fmla="*/ 942976 h 1169195"/>
                  <a:gd name="connsiteX94" fmla="*/ 1858041 w 5298948"/>
                  <a:gd name="connsiteY94" fmla="*/ 964407 h 1169195"/>
                  <a:gd name="connsiteX95" fmla="*/ 1958054 w 5298948"/>
                  <a:gd name="connsiteY95" fmla="*/ 964407 h 1169195"/>
                  <a:gd name="connsiteX96" fmla="*/ 1965198 w 5298948"/>
                  <a:gd name="connsiteY96" fmla="*/ 990601 h 1169195"/>
                  <a:gd name="connsiteX97" fmla="*/ 2036635 w 5298948"/>
                  <a:gd name="connsiteY97" fmla="*/ 995363 h 1169195"/>
                  <a:gd name="connsiteX98" fmla="*/ 2046160 w 5298948"/>
                  <a:gd name="connsiteY98" fmla="*/ 1021557 h 1169195"/>
                  <a:gd name="connsiteX99" fmla="*/ 2627184 w 5298948"/>
                  <a:gd name="connsiteY99" fmla="*/ 1019174 h 1169195"/>
                  <a:gd name="connsiteX100" fmla="*/ 2629565 w 5298948"/>
                  <a:gd name="connsiteY100" fmla="*/ 1040606 h 1169195"/>
                  <a:gd name="connsiteX101" fmla="*/ 2831972 w 5298948"/>
                  <a:gd name="connsiteY101" fmla="*/ 1038225 h 1169195"/>
                  <a:gd name="connsiteX102" fmla="*/ 2829590 w 5298948"/>
                  <a:gd name="connsiteY102" fmla="*/ 1069181 h 1169195"/>
                  <a:gd name="connsiteX103" fmla="*/ 3134390 w 5298948"/>
                  <a:gd name="connsiteY103" fmla="*/ 1066800 h 1169195"/>
                  <a:gd name="connsiteX104" fmla="*/ 3143915 w 5298948"/>
                  <a:gd name="connsiteY104" fmla="*/ 1092993 h 1169195"/>
                  <a:gd name="connsiteX105" fmla="*/ 3510628 w 5298948"/>
                  <a:gd name="connsiteY105" fmla="*/ 1095375 h 1169195"/>
                  <a:gd name="connsiteX106" fmla="*/ 3510628 w 5298948"/>
                  <a:gd name="connsiteY106" fmla="*/ 1119188 h 1169195"/>
                  <a:gd name="connsiteX107" fmla="*/ 3927347 w 5298948"/>
                  <a:gd name="connsiteY107" fmla="*/ 1116806 h 1169195"/>
                  <a:gd name="connsiteX108" fmla="*/ 3924965 w 5298948"/>
                  <a:gd name="connsiteY108" fmla="*/ 1143000 h 1169195"/>
                  <a:gd name="connsiteX109" fmla="*/ 4251197 w 5298948"/>
                  <a:gd name="connsiteY109" fmla="*/ 1145381 h 1169195"/>
                  <a:gd name="connsiteX110" fmla="*/ 4258340 w 5298948"/>
                  <a:gd name="connsiteY110" fmla="*/ 1164431 h 1169195"/>
                  <a:gd name="connsiteX111" fmla="*/ 5298948 w 5298948"/>
                  <a:gd name="connsiteY111" fmla="*/ 1169195 h 1169195"/>
                  <a:gd name="connsiteX0" fmla="*/ 3048 w 5298948"/>
                  <a:gd name="connsiteY0" fmla="*/ 0 h 1169195"/>
                  <a:gd name="connsiteX1" fmla="*/ 666 w 5298948"/>
                  <a:gd name="connsiteY1" fmla="*/ 33337 h 1169195"/>
                  <a:gd name="connsiteX2" fmla="*/ 3048 w 5298948"/>
                  <a:gd name="connsiteY2" fmla="*/ 50006 h 1169195"/>
                  <a:gd name="connsiteX3" fmla="*/ 36385 w 5298948"/>
                  <a:gd name="connsiteY3" fmla="*/ 52387 h 1169195"/>
                  <a:gd name="connsiteX4" fmla="*/ 34004 w 5298948"/>
                  <a:gd name="connsiteY4" fmla="*/ 73818 h 1169195"/>
                  <a:gd name="connsiteX5" fmla="*/ 31623 w 5298948"/>
                  <a:gd name="connsiteY5" fmla="*/ 90487 h 1169195"/>
                  <a:gd name="connsiteX6" fmla="*/ 34004 w 5298948"/>
                  <a:gd name="connsiteY6" fmla="*/ 100012 h 1169195"/>
                  <a:gd name="connsiteX7" fmla="*/ 50673 w 5298948"/>
                  <a:gd name="connsiteY7" fmla="*/ 97631 h 1169195"/>
                  <a:gd name="connsiteX8" fmla="*/ 57816 w 5298948"/>
                  <a:gd name="connsiteY8" fmla="*/ 100012 h 1169195"/>
                  <a:gd name="connsiteX9" fmla="*/ 62579 w 5298948"/>
                  <a:gd name="connsiteY9" fmla="*/ 121443 h 1169195"/>
                  <a:gd name="connsiteX10" fmla="*/ 69723 w 5298948"/>
                  <a:gd name="connsiteY10" fmla="*/ 126206 h 1169195"/>
                  <a:gd name="connsiteX11" fmla="*/ 79248 w 5298948"/>
                  <a:gd name="connsiteY11" fmla="*/ 128587 h 1169195"/>
                  <a:gd name="connsiteX12" fmla="*/ 81629 w 5298948"/>
                  <a:gd name="connsiteY12" fmla="*/ 145256 h 1169195"/>
                  <a:gd name="connsiteX13" fmla="*/ 105441 w 5298948"/>
                  <a:gd name="connsiteY13" fmla="*/ 142875 h 1169195"/>
                  <a:gd name="connsiteX14" fmla="*/ 103060 w 5298948"/>
                  <a:gd name="connsiteY14" fmla="*/ 171450 h 1169195"/>
                  <a:gd name="connsiteX15" fmla="*/ 134016 w 5298948"/>
                  <a:gd name="connsiteY15" fmla="*/ 178593 h 1169195"/>
                  <a:gd name="connsiteX16" fmla="*/ 129254 w 5298948"/>
                  <a:gd name="connsiteY16" fmla="*/ 216693 h 1169195"/>
                  <a:gd name="connsiteX17" fmla="*/ 153066 w 5298948"/>
                  <a:gd name="connsiteY17" fmla="*/ 223837 h 1169195"/>
                  <a:gd name="connsiteX18" fmla="*/ 157829 w 5298948"/>
                  <a:gd name="connsiteY18" fmla="*/ 230981 h 1169195"/>
                  <a:gd name="connsiteX19" fmla="*/ 162591 w 5298948"/>
                  <a:gd name="connsiteY19" fmla="*/ 247650 h 1169195"/>
                  <a:gd name="connsiteX20" fmla="*/ 176879 w 5298948"/>
                  <a:gd name="connsiteY20" fmla="*/ 254793 h 1169195"/>
                  <a:gd name="connsiteX21" fmla="*/ 188785 w 5298948"/>
                  <a:gd name="connsiteY21" fmla="*/ 266700 h 1169195"/>
                  <a:gd name="connsiteX22" fmla="*/ 195929 w 5298948"/>
                  <a:gd name="connsiteY22" fmla="*/ 269081 h 1169195"/>
                  <a:gd name="connsiteX23" fmla="*/ 210216 w 5298948"/>
                  <a:gd name="connsiteY23" fmla="*/ 278606 h 1169195"/>
                  <a:gd name="connsiteX24" fmla="*/ 214979 w 5298948"/>
                  <a:gd name="connsiteY24" fmla="*/ 285750 h 1169195"/>
                  <a:gd name="connsiteX25" fmla="*/ 231648 w 5298948"/>
                  <a:gd name="connsiteY25" fmla="*/ 295275 h 1169195"/>
                  <a:gd name="connsiteX26" fmla="*/ 238791 w 5298948"/>
                  <a:gd name="connsiteY26" fmla="*/ 309562 h 1169195"/>
                  <a:gd name="connsiteX27" fmla="*/ 245935 w 5298948"/>
                  <a:gd name="connsiteY27" fmla="*/ 314325 h 1169195"/>
                  <a:gd name="connsiteX28" fmla="*/ 250698 w 5298948"/>
                  <a:gd name="connsiteY28" fmla="*/ 323850 h 1169195"/>
                  <a:gd name="connsiteX29" fmla="*/ 257841 w 5298948"/>
                  <a:gd name="connsiteY29" fmla="*/ 326231 h 1169195"/>
                  <a:gd name="connsiteX30" fmla="*/ 264985 w 5298948"/>
                  <a:gd name="connsiteY30" fmla="*/ 333375 h 1169195"/>
                  <a:gd name="connsiteX31" fmla="*/ 281654 w 5298948"/>
                  <a:gd name="connsiteY31" fmla="*/ 354806 h 1169195"/>
                  <a:gd name="connsiteX32" fmla="*/ 284035 w 5298948"/>
                  <a:gd name="connsiteY32" fmla="*/ 373856 h 1169195"/>
                  <a:gd name="connsiteX33" fmla="*/ 293560 w 5298948"/>
                  <a:gd name="connsiteY33" fmla="*/ 371475 h 1169195"/>
                  <a:gd name="connsiteX34" fmla="*/ 331660 w 5298948"/>
                  <a:gd name="connsiteY34" fmla="*/ 373856 h 1169195"/>
                  <a:gd name="connsiteX35" fmla="*/ 343566 w 5298948"/>
                  <a:gd name="connsiteY35" fmla="*/ 383381 h 1169195"/>
                  <a:gd name="connsiteX36" fmla="*/ 357854 w 5298948"/>
                  <a:gd name="connsiteY36" fmla="*/ 392906 h 1169195"/>
                  <a:gd name="connsiteX37" fmla="*/ 372141 w 5298948"/>
                  <a:gd name="connsiteY37" fmla="*/ 407193 h 1169195"/>
                  <a:gd name="connsiteX38" fmla="*/ 381666 w 5298948"/>
                  <a:gd name="connsiteY38" fmla="*/ 428625 h 1169195"/>
                  <a:gd name="connsiteX39" fmla="*/ 412623 w 5298948"/>
                  <a:gd name="connsiteY39" fmla="*/ 457200 h 1169195"/>
                  <a:gd name="connsiteX40" fmla="*/ 415004 w 5298948"/>
                  <a:gd name="connsiteY40" fmla="*/ 464343 h 1169195"/>
                  <a:gd name="connsiteX41" fmla="*/ 455485 w 5298948"/>
                  <a:gd name="connsiteY41" fmla="*/ 469107 h 1169195"/>
                  <a:gd name="connsiteX42" fmla="*/ 467391 w 5298948"/>
                  <a:gd name="connsiteY42" fmla="*/ 483393 h 1169195"/>
                  <a:gd name="connsiteX43" fmla="*/ 469773 w 5298948"/>
                  <a:gd name="connsiteY43" fmla="*/ 490537 h 1169195"/>
                  <a:gd name="connsiteX44" fmla="*/ 472154 w 5298948"/>
                  <a:gd name="connsiteY44" fmla="*/ 502443 h 1169195"/>
                  <a:gd name="connsiteX45" fmla="*/ 512635 w 5298948"/>
                  <a:gd name="connsiteY45" fmla="*/ 504825 h 1169195"/>
                  <a:gd name="connsiteX46" fmla="*/ 515016 w 5298948"/>
                  <a:gd name="connsiteY46" fmla="*/ 511968 h 1169195"/>
                  <a:gd name="connsiteX47" fmla="*/ 531685 w 5298948"/>
                  <a:gd name="connsiteY47" fmla="*/ 519112 h 1169195"/>
                  <a:gd name="connsiteX48" fmla="*/ 536448 w 5298948"/>
                  <a:gd name="connsiteY48" fmla="*/ 526256 h 1169195"/>
                  <a:gd name="connsiteX49" fmla="*/ 538829 w 5298948"/>
                  <a:gd name="connsiteY49" fmla="*/ 533400 h 1169195"/>
                  <a:gd name="connsiteX50" fmla="*/ 548354 w 5298948"/>
                  <a:gd name="connsiteY50" fmla="*/ 538162 h 1169195"/>
                  <a:gd name="connsiteX51" fmla="*/ 572166 w 5298948"/>
                  <a:gd name="connsiteY51" fmla="*/ 542925 h 1169195"/>
                  <a:gd name="connsiteX52" fmla="*/ 586454 w 5298948"/>
                  <a:gd name="connsiteY52" fmla="*/ 552450 h 1169195"/>
                  <a:gd name="connsiteX53" fmla="*/ 591216 w 5298948"/>
                  <a:gd name="connsiteY53" fmla="*/ 566737 h 1169195"/>
                  <a:gd name="connsiteX54" fmla="*/ 593598 w 5298948"/>
                  <a:gd name="connsiteY54" fmla="*/ 573881 h 1169195"/>
                  <a:gd name="connsiteX55" fmla="*/ 615029 w 5298948"/>
                  <a:gd name="connsiteY55" fmla="*/ 578643 h 1169195"/>
                  <a:gd name="connsiteX56" fmla="*/ 622173 w 5298948"/>
                  <a:gd name="connsiteY56" fmla="*/ 595312 h 1169195"/>
                  <a:gd name="connsiteX57" fmla="*/ 650748 w 5298948"/>
                  <a:gd name="connsiteY57" fmla="*/ 602456 h 1169195"/>
                  <a:gd name="connsiteX58" fmla="*/ 667416 w 5298948"/>
                  <a:gd name="connsiteY58" fmla="*/ 604837 h 1169195"/>
                  <a:gd name="connsiteX59" fmla="*/ 672179 w 5298948"/>
                  <a:gd name="connsiteY59" fmla="*/ 621507 h 1169195"/>
                  <a:gd name="connsiteX60" fmla="*/ 684085 w 5298948"/>
                  <a:gd name="connsiteY60" fmla="*/ 621506 h 1169195"/>
                  <a:gd name="connsiteX61" fmla="*/ 691229 w 5298948"/>
                  <a:gd name="connsiteY61" fmla="*/ 638175 h 1169195"/>
                  <a:gd name="connsiteX62" fmla="*/ 693610 w 5298948"/>
                  <a:gd name="connsiteY62" fmla="*/ 645318 h 1169195"/>
                  <a:gd name="connsiteX63" fmla="*/ 762667 w 5298948"/>
                  <a:gd name="connsiteY63" fmla="*/ 645318 h 1169195"/>
                  <a:gd name="connsiteX64" fmla="*/ 772191 w 5298948"/>
                  <a:gd name="connsiteY64" fmla="*/ 669131 h 1169195"/>
                  <a:gd name="connsiteX65" fmla="*/ 781716 w 5298948"/>
                  <a:gd name="connsiteY65" fmla="*/ 681037 h 1169195"/>
                  <a:gd name="connsiteX66" fmla="*/ 796004 w 5298948"/>
                  <a:gd name="connsiteY66" fmla="*/ 683418 h 1169195"/>
                  <a:gd name="connsiteX67" fmla="*/ 798385 w 5298948"/>
                  <a:gd name="connsiteY67" fmla="*/ 690562 h 1169195"/>
                  <a:gd name="connsiteX68" fmla="*/ 807910 w 5298948"/>
                  <a:gd name="connsiteY68" fmla="*/ 692943 h 1169195"/>
                  <a:gd name="connsiteX69" fmla="*/ 834104 w 5298948"/>
                  <a:gd name="connsiteY69" fmla="*/ 695325 h 1169195"/>
                  <a:gd name="connsiteX70" fmla="*/ 841248 w 5298948"/>
                  <a:gd name="connsiteY70" fmla="*/ 697706 h 1169195"/>
                  <a:gd name="connsiteX71" fmla="*/ 865060 w 5298948"/>
                  <a:gd name="connsiteY71" fmla="*/ 700087 h 1169195"/>
                  <a:gd name="connsiteX72" fmla="*/ 869823 w 5298948"/>
                  <a:gd name="connsiteY72" fmla="*/ 709612 h 1169195"/>
                  <a:gd name="connsiteX73" fmla="*/ 874585 w 5298948"/>
                  <a:gd name="connsiteY73" fmla="*/ 716756 h 1169195"/>
                  <a:gd name="connsiteX74" fmla="*/ 881729 w 5298948"/>
                  <a:gd name="connsiteY74" fmla="*/ 719137 h 1169195"/>
                  <a:gd name="connsiteX75" fmla="*/ 946023 w 5298948"/>
                  <a:gd name="connsiteY75" fmla="*/ 721518 h 1169195"/>
                  <a:gd name="connsiteX76" fmla="*/ 957929 w 5298948"/>
                  <a:gd name="connsiteY76" fmla="*/ 747712 h 1169195"/>
                  <a:gd name="connsiteX77" fmla="*/ 1003173 w 5298948"/>
                  <a:gd name="connsiteY77" fmla="*/ 745332 h 1169195"/>
                  <a:gd name="connsiteX78" fmla="*/ 1010316 w 5298948"/>
                  <a:gd name="connsiteY78" fmla="*/ 771526 h 1169195"/>
                  <a:gd name="connsiteX79" fmla="*/ 1117473 w 5298948"/>
                  <a:gd name="connsiteY79" fmla="*/ 771526 h 1169195"/>
                  <a:gd name="connsiteX80" fmla="*/ 1124616 w 5298948"/>
                  <a:gd name="connsiteY80" fmla="*/ 795338 h 1169195"/>
                  <a:gd name="connsiteX81" fmla="*/ 1184148 w 5298948"/>
                  <a:gd name="connsiteY81" fmla="*/ 795338 h 1169195"/>
                  <a:gd name="connsiteX82" fmla="*/ 1186529 w 5298948"/>
                  <a:gd name="connsiteY82" fmla="*/ 823913 h 1169195"/>
                  <a:gd name="connsiteX83" fmla="*/ 1250823 w 5298948"/>
                  <a:gd name="connsiteY83" fmla="*/ 821532 h 1169195"/>
                  <a:gd name="connsiteX84" fmla="*/ 1257966 w 5298948"/>
                  <a:gd name="connsiteY84" fmla="*/ 842963 h 1169195"/>
                  <a:gd name="connsiteX85" fmla="*/ 1353216 w 5298948"/>
                  <a:gd name="connsiteY85" fmla="*/ 842963 h 1169195"/>
                  <a:gd name="connsiteX86" fmla="*/ 1362741 w 5298948"/>
                  <a:gd name="connsiteY86" fmla="*/ 871538 h 1169195"/>
                  <a:gd name="connsiteX87" fmla="*/ 1448466 w 5298948"/>
                  <a:gd name="connsiteY87" fmla="*/ 871538 h 1169195"/>
                  <a:gd name="connsiteX88" fmla="*/ 1453229 w 5298948"/>
                  <a:gd name="connsiteY88" fmla="*/ 890588 h 1169195"/>
                  <a:gd name="connsiteX89" fmla="*/ 1558004 w 5298948"/>
                  <a:gd name="connsiteY89" fmla="*/ 897732 h 1169195"/>
                  <a:gd name="connsiteX90" fmla="*/ 1558004 w 5298948"/>
                  <a:gd name="connsiteY90" fmla="*/ 919163 h 1169195"/>
                  <a:gd name="connsiteX91" fmla="*/ 1681829 w 5298948"/>
                  <a:gd name="connsiteY91" fmla="*/ 919163 h 1169195"/>
                  <a:gd name="connsiteX92" fmla="*/ 1688973 w 5298948"/>
                  <a:gd name="connsiteY92" fmla="*/ 942976 h 1169195"/>
                  <a:gd name="connsiteX93" fmla="*/ 1855660 w 5298948"/>
                  <a:gd name="connsiteY93" fmla="*/ 942976 h 1169195"/>
                  <a:gd name="connsiteX94" fmla="*/ 1858041 w 5298948"/>
                  <a:gd name="connsiteY94" fmla="*/ 964407 h 1169195"/>
                  <a:gd name="connsiteX95" fmla="*/ 1958054 w 5298948"/>
                  <a:gd name="connsiteY95" fmla="*/ 964407 h 1169195"/>
                  <a:gd name="connsiteX96" fmla="*/ 1965198 w 5298948"/>
                  <a:gd name="connsiteY96" fmla="*/ 990601 h 1169195"/>
                  <a:gd name="connsiteX97" fmla="*/ 2036635 w 5298948"/>
                  <a:gd name="connsiteY97" fmla="*/ 995363 h 1169195"/>
                  <a:gd name="connsiteX98" fmla="*/ 2046160 w 5298948"/>
                  <a:gd name="connsiteY98" fmla="*/ 1021557 h 1169195"/>
                  <a:gd name="connsiteX99" fmla="*/ 2627184 w 5298948"/>
                  <a:gd name="connsiteY99" fmla="*/ 1019174 h 1169195"/>
                  <a:gd name="connsiteX100" fmla="*/ 2629565 w 5298948"/>
                  <a:gd name="connsiteY100" fmla="*/ 1040606 h 1169195"/>
                  <a:gd name="connsiteX101" fmla="*/ 2831972 w 5298948"/>
                  <a:gd name="connsiteY101" fmla="*/ 1038225 h 1169195"/>
                  <a:gd name="connsiteX102" fmla="*/ 2829590 w 5298948"/>
                  <a:gd name="connsiteY102" fmla="*/ 1069181 h 1169195"/>
                  <a:gd name="connsiteX103" fmla="*/ 3134390 w 5298948"/>
                  <a:gd name="connsiteY103" fmla="*/ 1066800 h 1169195"/>
                  <a:gd name="connsiteX104" fmla="*/ 3143915 w 5298948"/>
                  <a:gd name="connsiteY104" fmla="*/ 1092993 h 1169195"/>
                  <a:gd name="connsiteX105" fmla="*/ 3510628 w 5298948"/>
                  <a:gd name="connsiteY105" fmla="*/ 1095375 h 1169195"/>
                  <a:gd name="connsiteX106" fmla="*/ 3510628 w 5298948"/>
                  <a:gd name="connsiteY106" fmla="*/ 1119188 h 1169195"/>
                  <a:gd name="connsiteX107" fmla="*/ 3927347 w 5298948"/>
                  <a:gd name="connsiteY107" fmla="*/ 1116806 h 1169195"/>
                  <a:gd name="connsiteX108" fmla="*/ 3924965 w 5298948"/>
                  <a:gd name="connsiteY108" fmla="*/ 1143000 h 1169195"/>
                  <a:gd name="connsiteX109" fmla="*/ 4251197 w 5298948"/>
                  <a:gd name="connsiteY109" fmla="*/ 1145381 h 1169195"/>
                  <a:gd name="connsiteX110" fmla="*/ 4258340 w 5298948"/>
                  <a:gd name="connsiteY110" fmla="*/ 1164431 h 1169195"/>
                  <a:gd name="connsiteX111" fmla="*/ 5298948 w 5298948"/>
                  <a:gd name="connsiteY111" fmla="*/ 1169195 h 1169195"/>
                  <a:gd name="connsiteX0" fmla="*/ 3048 w 5298948"/>
                  <a:gd name="connsiteY0" fmla="*/ 0 h 1188243"/>
                  <a:gd name="connsiteX1" fmla="*/ 666 w 5298948"/>
                  <a:gd name="connsiteY1" fmla="*/ 33337 h 1188243"/>
                  <a:gd name="connsiteX2" fmla="*/ 3048 w 5298948"/>
                  <a:gd name="connsiteY2" fmla="*/ 50006 h 1188243"/>
                  <a:gd name="connsiteX3" fmla="*/ 36385 w 5298948"/>
                  <a:gd name="connsiteY3" fmla="*/ 52387 h 1188243"/>
                  <a:gd name="connsiteX4" fmla="*/ 34004 w 5298948"/>
                  <a:gd name="connsiteY4" fmla="*/ 73818 h 1188243"/>
                  <a:gd name="connsiteX5" fmla="*/ 31623 w 5298948"/>
                  <a:gd name="connsiteY5" fmla="*/ 90487 h 1188243"/>
                  <a:gd name="connsiteX6" fmla="*/ 34004 w 5298948"/>
                  <a:gd name="connsiteY6" fmla="*/ 100012 h 1188243"/>
                  <a:gd name="connsiteX7" fmla="*/ 50673 w 5298948"/>
                  <a:gd name="connsiteY7" fmla="*/ 97631 h 1188243"/>
                  <a:gd name="connsiteX8" fmla="*/ 57816 w 5298948"/>
                  <a:gd name="connsiteY8" fmla="*/ 100012 h 1188243"/>
                  <a:gd name="connsiteX9" fmla="*/ 62579 w 5298948"/>
                  <a:gd name="connsiteY9" fmla="*/ 121443 h 1188243"/>
                  <a:gd name="connsiteX10" fmla="*/ 69723 w 5298948"/>
                  <a:gd name="connsiteY10" fmla="*/ 126206 h 1188243"/>
                  <a:gd name="connsiteX11" fmla="*/ 79248 w 5298948"/>
                  <a:gd name="connsiteY11" fmla="*/ 128587 h 1188243"/>
                  <a:gd name="connsiteX12" fmla="*/ 81629 w 5298948"/>
                  <a:gd name="connsiteY12" fmla="*/ 145256 h 1188243"/>
                  <a:gd name="connsiteX13" fmla="*/ 105441 w 5298948"/>
                  <a:gd name="connsiteY13" fmla="*/ 142875 h 1188243"/>
                  <a:gd name="connsiteX14" fmla="*/ 103060 w 5298948"/>
                  <a:gd name="connsiteY14" fmla="*/ 171450 h 1188243"/>
                  <a:gd name="connsiteX15" fmla="*/ 134016 w 5298948"/>
                  <a:gd name="connsiteY15" fmla="*/ 178593 h 1188243"/>
                  <a:gd name="connsiteX16" fmla="*/ 129254 w 5298948"/>
                  <a:gd name="connsiteY16" fmla="*/ 216693 h 1188243"/>
                  <a:gd name="connsiteX17" fmla="*/ 153066 w 5298948"/>
                  <a:gd name="connsiteY17" fmla="*/ 223837 h 1188243"/>
                  <a:gd name="connsiteX18" fmla="*/ 157829 w 5298948"/>
                  <a:gd name="connsiteY18" fmla="*/ 230981 h 1188243"/>
                  <a:gd name="connsiteX19" fmla="*/ 162591 w 5298948"/>
                  <a:gd name="connsiteY19" fmla="*/ 247650 h 1188243"/>
                  <a:gd name="connsiteX20" fmla="*/ 176879 w 5298948"/>
                  <a:gd name="connsiteY20" fmla="*/ 254793 h 1188243"/>
                  <a:gd name="connsiteX21" fmla="*/ 188785 w 5298948"/>
                  <a:gd name="connsiteY21" fmla="*/ 266700 h 1188243"/>
                  <a:gd name="connsiteX22" fmla="*/ 195929 w 5298948"/>
                  <a:gd name="connsiteY22" fmla="*/ 269081 h 1188243"/>
                  <a:gd name="connsiteX23" fmla="*/ 210216 w 5298948"/>
                  <a:gd name="connsiteY23" fmla="*/ 278606 h 1188243"/>
                  <a:gd name="connsiteX24" fmla="*/ 214979 w 5298948"/>
                  <a:gd name="connsiteY24" fmla="*/ 285750 h 1188243"/>
                  <a:gd name="connsiteX25" fmla="*/ 231648 w 5298948"/>
                  <a:gd name="connsiteY25" fmla="*/ 295275 h 1188243"/>
                  <a:gd name="connsiteX26" fmla="*/ 238791 w 5298948"/>
                  <a:gd name="connsiteY26" fmla="*/ 309562 h 1188243"/>
                  <a:gd name="connsiteX27" fmla="*/ 245935 w 5298948"/>
                  <a:gd name="connsiteY27" fmla="*/ 314325 h 1188243"/>
                  <a:gd name="connsiteX28" fmla="*/ 250698 w 5298948"/>
                  <a:gd name="connsiteY28" fmla="*/ 323850 h 1188243"/>
                  <a:gd name="connsiteX29" fmla="*/ 257841 w 5298948"/>
                  <a:gd name="connsiteY29" fmla="*/ 326231 h 1188243"/>
                  <a:gd name="connsiteX30" fmla="*/ 264985 w 5298948"/>
                  <a:gd name="connsiteY30" fmla="*/ 333375 h 1188243"/>
                  <a:gd name="connsiteX31" fmla="*/ 281654 w 5298948"/>
                  <a:gd name="connsiteY31" fmla="*/ 354806 h 1188243"/>
                  <a:gd name="connsiteX32" fmla="*/ 284035 w 5298948"/>
                  <a:gd name="connsiteY32" fmla="*/ 373856 h 1188243"/>
                  <a:gd name="connsiteX33" fmla="*/ 293560 w 5298948"/>
                  <a:gd name="connsiteY33" fmla="*/ 371475 h 1188243"/>
                  <a:gd name="connsiteX34" fmla="*/ 331660 w 5298948"/>
                  <a:gd name="connsiteY34" fmla="*/ 373856 h 1188243"/>
                  <a:gd name="connsiteX35" fmla="*/ 343566 w 5298948"/>
                  <a:gd name="connsiteY35" fmla="*/ 383381 h 1188243"/>
                  <a:gd name="connsiteX36" fmla="*/ 357854 w 5298948"/>
                  <a:gd name="connsiteY36" fmla="*/ 392906 h 1188243"/>
                  <a:gd name="connsiteX37" fmla="*/ 372141 w 5298948"/>
                  <a:gd name="connsiteY37" fmla="*/ 407193 h 1188243"/>
                  <a:gd name="connsiteX38" fmla="*/ 381666 w 5298948"/>
                  <a:gd name="connsiteY38" fmla="*/ 428625 h 1188243"/>
                  <a:gd name="connsiteX39" fmla="*/ 412623 w 5298948"/>
                  <a:gd name="connsiteY39" fmla="*/ 457200 h 1188243"/>
                  <a:gd name="connsiteX40" fmla="*/ 415004 w 5298948"/>
                  <a:gd name="connsiteY40" fmla="*/ 464343 h 1188243"/>
                  <a:gd name="connsiteX41" fmla="*/ 455485 w 5298948"/>
                  <a:gd name="connsiteY41" fmla="*/ 469107 h 1188243"/>
                  <a:gd name="connsiteX42" fmla="*/ 467391 w 5298948"/>
                  <a:gd name="connsiteY42" fmla="*/ 483393 h 1188243"/>
                  <a:gd name="connsiteX43" fmla="*/ 469773 w 5298948"/>
                  <a:gd name="connsiteY43" fmla="*/ 490537 h 1188243"/>
                  <a:gd name="connsiteX44" fmla="*/ 472154 w 5298948"/>
                  <a:gd name="connsiteY44" fmla="*/ 502443 h 1188243"/>
                  <a:gd name="connsiteX45" fmla="*/ 512635 w 5298948"/>
                  <a:gd name="connsiteY45" fmla="*/ 504825 h 1188243"/>
                  <a:gd name="connsiteX46" fmla="*/ 515016 w 5298948"/>
                  <a:gd name="connsiteY46" fmla="*/ 511968 h 1188243"/>
                  <a:gd name="connsiteX47" fmla="*/ 531685 w 5298948"/>
                  <a:gd name="connsiteY47" fmla="*/ 519112 h 1188243"/>
                  <a:gd name="connsiteX48" fmla="*/ 536448 w 5298948"/>
                  <a:gd name="connsiteY48" fmla="*/ 526256 h 1188243"/>
                  <a:gd name="connsiteX49" fmla="*/ 538829 w 5298948"/>
                  <a:gd name="connsiteY49" fmla="*/ 533400 h 1188243"/>
                  <a:gd name="connsiteX50" fmla="*/ 548354 w 5298948"/>
                  <a:gd name="connsiteY50" fmla="*/ 538162 h 1188243"/>
                  <a:gd name="connsiteX51" fmla="*/ 572166 w 5298948"/>
                  <a:gd name="connsiteY51" fmla="*/ 542925 h 1188243"/>
                  <a:gd name="connsiteX52" fmla="*/ 586454 w 5298948"/>
                  <a:gd name="connsiteY52" fmla="*/ 552450 h 1188243"/>
                  <a:gd name="connsiteX53" fmla="*/ 591216 w 5298948"/>
                  <a:gd name="connsiteY53" fmla="*/ 566737 h 1188243"/>
                  <a:gd name="connsiteX54" fmla="*/ 593598 w 5298948"/>
                  <a:gd name="connsiteY54" fmla="*/ 573881 h 1188243"/>
                  <a:gd name="connsiteX55" fmla="*/ 615029 w 5298948"/>
                  <a:gd name="connsiteY55" fmla="*/ 578643 h 1188243"/>
                  <a:gd name="connsiteX56" fmla="*/ 622173 w 5298948"/>
                  <a:gd name="connsiteY56" fmla="*/ 595312 h 1188243"/>
                  <a:gd name="connsiteX57" fmla="*/ 650748 w 5298948"/>
                  <a:gd name="connsiteY57" fmla="*/ 602456 h 1188243"/>
                  <a:gd name="connsiteX58" fmla="*/ 667416 w 5298948"/>
                  <a:gd name="connsiteY58" fmla="*/ 604837 h 1188243"/>
                  <a:gd name="connsiteX59" fmla="*/ 672179 w 5298948"/>
                  <a:gd name="connsiteY59" fmla="*/ 621507 h 1188243"/>
                  <a:gd name="connsiteX60" fmla="*/ 684085 w 5298948"/>
                  <a:gd name="connsiteY60" fmla="*/ 621506 h 1188243"/>
                  <a:gd name="connsiteX61" fmla="*/ 691229 w 5298948"/>
                  <a:gd name="connsiteY61" fmla="*/ 638175 h 1188243"/>
                  <a:gd name="connsiteX62" fmla="*/ 693610 w 5298948"/>
                  <a:gd name="connsiteY62" fmla="*/ 645318 h 1188243"/>
                  <a:gd name="connsiteX63" fmla="*/ 762667 w 5298948"/>
                  <a:gd name="connsiteY63" fmla="*/ 645318 h 1188243"/>
                  <a:gd name="connsiteX64" fmla="*/ 772191 w 5298948"/>
                  <a:gd name="connsiteY64" fmla="*/ 669131 h 1188243"/>
                  <a:gd name="connsiteX65" fmla="*/ 781716 w 5298948"/>
                  <a:gd name="connsiteY65" fmla="*/ 681037 h 1188243"/>
                  <a:gd name="connsiteX66" fmla="*/ 796004 w 5298948"/>
                  <a:gd name="connsiteY66" fmla="*/ 683418 h 1188243"/>
                  <a:gd name="connsiteX67" fmla="*/ 798385 w 5298948"/>
                  <a:gd name="connsiteY67" fmla="*/ 690562 h 1188243"/>
                  <a:gd name="connsiteX68" fmla="*/ 807910 w 5298948"/>
                  <a:gd name="connsiteY68" fmla="*/ 692943 h 1188243"/>
                  <a:gd name="connsiteX69" fmla="*/ 834104 w 5298948"/>
                  <a:gd name="connsiteY69" fmla="*/ 695325 h 1188243"/>
                  <a:gd name="connsiteX70" fmla="*/ 841248 w 5298948"/>
                  <a:gd name="connsiteY70" fmla="*/ 697706 h 1188243"/>
                  <a:gd name="connsiteX71" fmla="*/ 865060 w 5298948"/>
                  <a:gd name="connsiteY71" fmla="*/ 700087 h 1188243"/>
                  <a:gd name="connsiteX72" fmla="*/ 869823 w 5298948"/>
                  <a:gd name="connsiteY72" fmla="*/ 709612 h 1188243"/>
                  <a:gd name="connsiteX73" fmla="*/ 874585 w 5298948"/>
                  <a:gd name="connsiteY73" fmla="*/ 716756 h 1188243"/>
                  <a:gd name="connsiteX74" fmla="*/ 881729 w 5298948"/>
                  <a:gd name="connsiteY74" fmla="*/ 719137 h 1188243"/>
                  <a:gd name="connsiteX75" fmla="*/ 946023 w 5298948"/>
                  <a:gd name="connsiteY75" fmla="*/ 721518 h 1188243"/>
                  <a:gd name="connsiteX76" fmla="*/ 957929 w 5298948"/>
                  <a:gd name="connsiteY76" fmla="*/ 747712 h 1188243"/>
                  <a:gd name="connsiteX77" fmla="*/ 1003173 w 5298948"/>
                  <a:gd name="connsiteY77" fmla="*/ 745332 h 1188243"/>
                  <a:gd name="connsiteX78" fmla="*/ 1010316 w 5298948"/>
                  <a:gd name="connsiteY78" fmla="*/ 771526 h 1188243"/>
                  <a:gd name="connsiteX79" fmla="*/ 1117473 w 5298948"/>
                  <a:gd name="connsiteY79" fmla="*/ 771526 h 1188243"/>
                  <a:gd name="connsiteX80" fmla="*/ 1124616 w 5298948"/>
                  <a:gd name="connsiteY80" fmla="*/ 795338 h 1188243"/>
                  <a:gd name="connsiteX81" fmla="*/ 1184148 w 5298948"/>
                  <a:gd name="connsiteY81" fmla="*/ 795338 h 1188243"/>
                  <a:gd name="connsiteX82" fmla="*/ 1186529 w 5298948"/>
                  <a:gd name="connsiteY82" fmla="*/ 823913 h 1188243"/>
                  <a:gd name="connsiteX83" fmla="*/ 1250823 w 5298948"/>
                  <a:gd name="connsiteY83" fmla="*/ 821532 h 1188243"/>
                  <a:gd name="connsiteX84" fmla="*/ 1257966 w 5298948"/>
                  <a:gd name="connsiteY84" fmla="*/ 842963 h 1188243"/>
                  <a:gd name="connsiteX85" fmla="*/ 1353216 w 5298948"/>
                  <a:gd name="connsiteY85" fmla="*/ 842963 h 1188243"/>
                  <a:gd name="connsiteX86" fmla="*/ 1362741 w 5298948"/>
                  <a:gd name="connsiteY86" fmla="*/ 871538 h 1188243"/>
                  <a:gd name="connsiteX87" fmla="*/ 1448466 w 5298948"/>
                  <a:gd name="connsiteY87" fmla="*/ 871538 h 1188243"/>
                  <a:gd name="connsiteX88" fmla="*/ 1453229 w 5298948"/>
                  <a:gd name="connsiteY88" fmla="*/ 890588 h 1188243"/>
                  <a:gd name="connsiteX89" fmla="*/ 1558004 w 5298948"/>
                  <a:gd name="connsiteY89" fmla="*/ 897732 h 1188243"/>
                  <a:gd name="connsiteX90" fmla="*/ 1558004 w 5298948"/>
                  <a:gd name="connsiteY90" fmla="*/ 919163 h 1188243"/>
                  <a:gd name="connsiteX91" fmla="*/ 1681829 w 5298948"/>
                  <a:gd name="connsiteY91" fmla="*/ 919163 h 1188243"/>
                  <a:gd name="connsiteX92" fmla="*/ 1688973 w 5298948"/>
                  <a:gd name="connsiteY92" fmla="*/ 942976 h 1188243"/>
                  <a:gd name="connsiteX93" fmla="*/ 1855660 w 5298948"/>
                  <a:gd name="connsiteY93" fmla="*/ 942976 h 1188243"/>
                  <a:gd name="connsiteX94" fmla="*/ 1858041 w 5298948"/>
                  <a:gd name="connsiteY94" fmla="*/ 964407 h 1188243"/>
                  <a:gd name="connsiteX95" fmla="*/ 1958054 w 5298948"/>
                  <a:gd name="connsiteY95" fmla="*/ 964407 h 1188243"/>
                  <a:gd name="connsiteX96" fmla="*/ 1965198 w 5298948"/>
                  <a:gd name="connsiteY96" fmla="*/ 990601 h 1188243"/>
                  <a:gd name="connsiteX97" fmla="*/ 2036635 w 5298948"/>
                  <a:gd name="connsiteY97" fmla="*/ 995363 h 1188243"/>
                  <a:gd name="connsiteX98" fmla="*/ 2046160 w 5298948"/>
                  <a:gd name="connsiteY98" fmla="*/ 1021557 h 1188243"/>
                  <a:gd name="connsiteX99" fmla="*/ 2627184 w 5298948"/>
                  <a:gd name="connsiteY99" fmla="*/ 1019174 h 1188243"/>
                  <a:gd name="connsiteX100" fmla="*/ 2629565 w 5298948"/>
                  <a:gd name="connsiteY100" fmla="*/ 1040606 h 1188243"/>
                  <a:gd name="connsiteX101" fmla="*/ 2831972 w 5298948"/>
                  <a:gd name="connsiteY101" fmla="*/ 1038225 h 1188243"/>
                  <a:gd name="connsiteX102" fmla="*/ 2829590 w 5298948"/>
                  <a:gd name="connsiteY102" fmla="*/ 1069181 h 1188243"/>
                  <a:gd name="connsiteX103" fmla="*/ 3134390 w 5298948"/>
                  <a:gd name="connsiteY103" fmla="*/ 1066800 h 1188243"/>
                  <a:gd name="connsiteX104" fmla="*/ 3143915 w 5298948"/>
                  <a:gd name="connsiteY104" fmla="*/ 1092993 h 1188243"/>
                  <a:gd name="connsiteX105" fmla="*/ 3510628 w 5298948"/>
                  <a:gd name="connsiteY105" fmla="*/ 1095375 h 1188243"/>
                  <a:gd name="connsiteX106" fmla="*/ 3510628 w 5298948"/>
                  <a:gd name="connsiteY106" fmla="*/ 1119188 h 1188243"/>
                  <a:gd name="connsiteX107" fmla="*/ 3927347 w 5298948"/>
                  <a:gd name="connsiteY107" fmla="*/ 1116806 h 1188243"/>
                  <a:gd name="connsiteX108" fmla="*/ 3924965 w 5298948"/>
                  <a:gd name="connsiteY108" fmla="*/ 1143000 h 1188243"/>
                  <a:gd name="connsiteX109" fmla="*/ 4251197 w 5298948"/>
                  <a:gd name="connsiteY109" fmla="*/ 1145381 h 1188243"/>
                  <a:gd name="connsiteX110" fmla="*/ 4258340 w 5298948"/>
                  <a:gd name="connsiteY110" fmla="*/ 1188243 h 1188243"/>
                  <a:gd name="connsiteX111" fmla="*/ 5298948 w 5298948"/>
                  <a:gd name="connsiteY111" fmla="*/ 1169195 h 1188243"/>
                  <a:gd name="connsiteX0" fmla="*/ 3048 w 5298948"/>
                  <a:gd name="connsiteY0" fmla="*/ 0 h 1188243"/>
                  <a:gd name="connsiteX1" fmla="*/ 666 w 5298948"/>
                  <a:gd name="connsiteY1" fmla="*/ 33337 h 1188243"/>
                  <a:gd name="connsiteX2" fmla="*/ 3048 w 5298948"/>
                  <a:gd name="connsiteY2" fmla="*/ 50006 h 1188243"/>
                  <a:gd name="connsiteX3" fmla="*/ 36385 w 5298948"/>
                  <a:gd name="connsiteY3" fmla="*/ 52387 h 1188243"/>
                  <a:gd name="connsiteX4" fmla="*/ 34004 w 5298948"/>
                  <a:gd name="connsiteY4" fmla="*/ 73818 h 1188243"/>
                  <a:gd name="connsiteX5" fmla="*/ 31623 w 5298948"/>
                  <a:gd name="connsiteY5" fmla="*/ 90487 h 1188243"/>
                  <a:gd name="connsiteX6" fmla="*/ 34004 w 5298948"/>
                  <a:gd name="connsiteY6" fmla="*/ 100012 h 1188243"/>
                  <a:gd name="connsiteX7" fmla="*/ 50673 w 5298948"/>
                  <a:gd name="connsiteY7" fmla="*/ 97631 h 1188243"/>
                  <a:gd name="connsiteX8" fmla="*/ 57816 w 5298948"/>
                  <a:gd name="connsiteY8" fmla="*/ 100012 h 1188243"/>
                  <a:gd name="connsiteX9" fmla="*/ 62579 w 5298948"/>
                  <a:gd name="connsiteY9" fmla="*/ 121443 h 1188243"/>
                  <a:gd name="connsiteX10" fmla="*/ 69723 w 5298948"/>
                  <a:gd name="connsiteY10" fmla="*/ 126206 h 1188243"/>
                  <a:gd name="connsiteX11" fmla="*/ 79248 w 5298948"/>
                  <a:gd name="connsiteY11" fmla="*/ 128587 h 1188243"/>
                  <a:gd name="connsiteX12" fmla="*/ 81629 w 5298948"/>
                  <a:gd name="connsiteY12" fmla="*/ 145256 h 1188243"/>
                  <a:gd name="connsiteX13" fmla="*/ 105441 w 5298948"/>
                  <a:gd name="connsiteY13" fmla="*/ 142875 h 1188243"/>
                  <a:gd name="connsiteX14" fmla="*/ 103060 w 5298948"/>
                  <a:gd name="connsiteY14" fmla="*/ 171450 h 1188243"/>
                  <a:gd name="connsiteX15" fmla="*/ 134016 w 5298948"/>
                  <a:gd name="connsiteY15" fmla="*/ 178593 h 1188243"/>
                  <a:gd name="connsiteX16" fmla="*/ 129254 w 5298948"/>
                  <a:gd name="connsiteY16" fmla="*/ 216693 h 1188243"/>
                  <a:gd name="connsiteX17" fmla="*/ 153066 w 5298948"/>
                  <a:gd name="connsiteY17" fmla="*/ 223837 h 1188243"/>
                  <a:gd name="connsiteX18" fmla="*/ 157829 w 5298948"/>
                  <a:gd name="connsiteY18" fmla="*/ 230981 h 1188243"/>
                  <a:gd name="connsiteX19" fmla="*/ 162591 w 5298948"/>
                  <a:gd name="connsiteY19" fmla="*/ 247650 h 1188243"/>
                  <a:gd name="connsiteX20" fmla="*/ 176879 w 5298948"/>
                  <a:gd name="connsiteY20" fmla="*/ 254793 h 1188243"/>
                  <a:gd name="connsiteX21" fmla="*/ 188785 w 5298948"/>
                  <a:gd name="connsiteY21" fmla="*/ 266700 h 1188243"/>
                  <a:gd name="connsiteX22" fmla="*/ 195929 w 5298948"/>
                  <a:gd name="connsiteY22" fmla="*/ 269081 h 1188243"/>
                  <a:gd name="connsiteX23" fmla="*/ 210216 w 5298948"/>
                  <a:gd name="connsiteY23" fmla="*/ 278606 h 1188243"/>
                  <a:gd name="connsiteX24" fmla="*/ 214979 w 5298948"/>
                  <a:gd name="connsiteY24" fmla="*/ 285750 h 1188243"/>
                  <a:gd name="connsiteX25" fmla="*/ 231648 w 5298948"/>
                  <a:gd name="connsiteY25" fmla="*/ 295275 h 1188243"/>
                  <a:gd name="connsiteX26" fmla="*/ 238791 w 5298948"/>
                  <a:gd name="connsiteY26" fmla="*/ 309562 h 1188243"/>
                  <a:gd name="connsiteX27" fmla="*/ 245935 w 5298948"/>
                  <a:gd name="connsiteY27" fmla="*/ 314325 h 1188243"/>
                  <a:gd name="connsiteX28" fmla="*/ 250698 w 5298948"/>
                  <a:gd name="connsiteY28" fmla="*/ 323850 h 1188243"/>
                  <a:gd name="connsiteX29" fmla="*/ 257841 w 5298948"/>
                  <a:gd name="connsiteY29" fmla="*/ 326231 h 1188243"/>
                  <a:gd name="connsiteX30" fmla="*/ 264985 w 5298948"/>
                  <a:gd name="connsiteY30" fmla="*/ 333375 h 1188243"/>
                  <a:gd name="connsiteX31" fmla="*/ 281654 w 5298948"/>
                  <a:gd name="connsiteY31" fmla="*/ 354806 h 1188243"/>
                  <a:gd name="connsiteX32" fmla="*/ 284035 w 5298948"/>
                  <a:gd name="connsiteY32" fmla="*/ 373856 h 1188243"/>
                  <a:gd name="connsiteX33" fmla="*/ 293560 w 5298948"/>
                  <a:gd name="connsiteY33" fmla="*/ 371475 h 1188243"/>
                  <a:gd name="connsiteX34" fmla="*/ 331660 w 5298948"/>
                  <a:gd name="connsiteY34" fmla="*/ 373856 h 1188243"/>
                  <a:gd name="connsiteX35" fmla="*/ 343566 w 5298948"/>
                  <a:gd name="connsiteY35" fmla="*/ 383381 h 1188243"/>
                  <a:gd name="connsiteX36" fmla="*/ 357854 w 5298948"/>
                  <a:gd name="connsiteY36" fmla="*/ 392906 h 1188243"/>
                  <a:gd name="connsiteX37" fmla="*/ 372141 w 5298948"/>
                  <a:gd name="connsiteY37" fmla="*/ 407193 h 1188243"/>
                  <a:gd name="connsiteX38" fmla="*/ 381666 w 5298948"/>
                  <a:gd name="connsiteY38" fmla="*/ 428625 h 1188243"/>
                  <a:gd name="connsiteX39" fmla="*/ 412623 w 5298948"/>
                  <a:gd name="connsiteY39" fmla="*/ 457200 h 1188243"/>
                  <a:gd name="connsiteX40" fmla="*/ 415004 w 5298948"/>
                  <a:gd name="connsiteY40" fmla="*/ 464343 h 1188243"/>
                  <a:gd name="connsiteX41" fmla="*/ 455485 w 5298948"/>
                  <a:gd name="connsiteY41" fmla="*/ 469107 h 1188243"/>
                  <a:gd name="connsiteX42" fmla="*/ 467391 w 5298948"/>
                  <a:gd name="connsiteY42" fmla="*/ 483393 h 1188243"/>
                  <a:gd name="connsiteX43" fmla="*/ 469773 w 5298948"/>
                  <a:gd name="connsiteY43" fmla="*/ 490537 h 1188243"/>
                  <a:gd name="connsiteX44" fmla="*/ 472154 w 5298948"/>
                  <a:gd name="connsiteY44" fmla="*/ 502443 h 1188243"/>
                  <a:gd name="connsiteX45" fmla="*/ 512635 w 5298948"/>
                  <a:gd name="connsiteY45" fmla="*/ 504825 h 1188243"/>
                  <a:gd name="connsiteX46" fmla="*/ 515016 w 5298948"/>
                  <a:gd name="connsiteY46" fmla="*/ 511968 h 1188243"/>
                  <a:gd name="connsiteX47" fmla="*/ 531685 w 5298948"/>
                  <a:gd name="connsiteY47" fmla="*/ 519112 h 1188243"/>
                  <a:gd name="connsiteX48" fmla="*/ 536448 w 5298948"/>
                  <a:gd name="connsiteY48" fmla="*/ 526256 h 1188243"/>
                  <a:gd name="connsiteX49" fmla="*/ 538829 w 5298948"/>
                  <a:gd name="connsiteY49" fmla="*/ 533400 h 1188243"/>
                  <a:gd name="connsiteX50" fmla="*/ 548354 w 5298948"/>
                  <a:gd name="connsiteY50" fmla="*/ 538162 h 1188243"/>
                  <a:gd name="connsiteX51" fmla="*/ 572166 w 5298948"/>
                  <a:gd name="connsiteY51" fmla="*/ 542925 h 1188243"/>
                  <a:gd name="connsiteX52" fmla="*/ 586454 w 5298948"/>
                  <a:gd name="connsiteY52" fmla="*/ 552450 h 1188243"/>
                  <a:gd name="connsiteX53" fmla="*/ 591216 w 5298948"/>
                  <a:gd name="connsiteY53" fmla="*/ 566737 h 1188243"/>
                  <a:gd name="connsiteX54" fmla="*/ 593598 w 5298948"/>
                  <a:gd name="connsiteY54" fmla="*/ 573881 h 1188243"/>
                  <a:gd name="connsiteX55" fmla="*/ 615029 w 5298948"/>
                  <a:gd name="connsiteY55" fmla="*/ 578643 h 1188243"/>
                  <a:gd name="connsiteX56" fmla="*/ 622173 w 5298948"/>
                  <a:gd name="connsiteY56" fmla="*/ 595312 h 1188243"/>
                  <a:gd name="connsiteX57" fmla="*/ 650748 w 5298948"/>
                  <a:gd name="connsiteY57" fmla="*/ 602456 h 1188243"/>
                  <a:gd name="connsiteX58" fmla="*/ 667416 w 5298948"/>
                  <a:gd name="connsiteY58" fmla="*/ 604837 h 1188243"/>
                  <a:gd name="connsiteX59" fmla="*/ 672179 w 5298948"/>
                  <a:gd name="connsiteY59" fmla="*/ 621507 h 1188243"/>
                  <a:gd name="connsiteX60" fmla="*/ 684085 w 5298948"/>
                  <a:gd name="connsiteY60" fmla="*/ 621506 h 1188243"/>
                  <a:gd name="connsiteX61" fmla="*/ 691229 w 5298948"/>
                  <a:gd name="connsiteY61" fmla="*/ 638175 h 1188243"/>
                  <a:gd name="connsiteX62" fmla="*/ 693610 w 5298948"/>
                  <a:gd name="connsiteY62" fmla="*/ 645318 h 1188243"/>
                  <a:gd name="connsiteX63" fmla="*/ 762667 w 5298948"/>
                  <a:gd name="connsiteY63" fmla="*/ 645318 h 1188243"/>
                  <a:gd name="connsiteX64" fmla="*/ 772191 w 5298948"/>
                  <a:gd name="connsiteY64" fmla="*/ 669131 h 1188243"/>
                  <a:gd name="connsiteX65" fmla="*/ 781716 w 5298948"/>
                  <a:gd name="connsiteY65" fmla="*/ 681037 h 1188243"/>
                  <a:gd name="connsiteX66" fmla="*/ 796004 w 5298948"/>
                  <a:gd name="connsiteY66" fmla="*/ 683418 h 1188243"/>
                  <a:gd name="connsiteX67" fmla="*/ 798385 w 5298948"/>
                  <a:gd name="connsiteY67" fmla="*/ 690562 h 1188243"/>
                  <a:gd name="connsiteX68" fmla="*/ 807910 w 5298948"/>
                  <a:gd name="connsiteY68" fmla="*/ 692943 h 1188243"/>
                  <a:gd name="connsiteX69" fmla="*/ 834104 w 5298948"/>
                  <a:gd name="connsiteY69" fmla="*/ 695325 h 1188243"/>
                  <a:gd name="connsiteX70" fmla="*/ 841248 w 5298948"/>
                  <a:gd name="connsiteY70" fmla="*/ 697706 h 1188243"/>
                  <a:gd name="connsiteX71" fmla="*/ 865060 w 5298948"/>
                  <a:gd name="connsiteY71" fmla="*/ 700087 h 1188243"/>
                  <a:gd name="connsiteX72" fmla="*/ 869823 w 5298948"/>
                  <a:gd name="connsiteY72" fmla="*/ 709612 h 1188243"/>
                  <a:gd name="connsiteX73" fmla="*/ 874585 w 5298948"/>
                  <a:gd name="connsiteY73" fmla="*/ 716756 h 1188243"/>
                  <a:gd name="connsiteX74" fmla="*/ 881729 w 5298948"/>
                  <a:gd name="connsiteY74" fmla="*/ 719137 h 1188243"/>
                  <a:gd name="connsiteX75" fmla="*/ 946023 w 5298948"/>
                  <a:gd name="connsiteY75" fmla="*/ 721518 h 1188243"/>
                  <a:gd name="connsiteX76" fmla="*/ 957929 w 5298948"/>
                  <a:gd name="connsiteY76" fmla="*/ 747712 h 1188243"/>
                  <a:gd name="connsiteX77" fmla="*/ 1003173 w 5298948"/>
                  <a:gd name="connsiteY77" fmla="*/ 745332 h 1188243"/>
                  <a:gd name="connsiteX78" fmla="*/ 1010316 w 5298948"/>
                  <a:gd name="connsiteY78" fmla="*/ 771526 h 1188243"/>
                  <a:gd name="connsiteX79" fmla="*/ 1117473 w 5298948"/>
                  <a:gd name="connsiteY79" fmla="*/ 771526 h 1188243"/>
                  <a:gd name="connsiteX80" fmla="*/ 1124616 w 5298948"/>
                  <a:gd name="connsiteY80" fmla="*/ 795338 h 1188243"/>
                  <a:gd name="connsiteX81" fmla="*/ 1184148 w 5298948"/>
                  <a:gd name="connsiteY81" fmla="*/ 795338 h 1188243"/>
                  <a:gd name="connsiteX82" fmla="*/ 1186529 w 5298948"/>
                  <a:gd name="connsiteY82" fmla="*/ 823913 h 1188243"/>
                  <a:gd name="connsiteX83" fmla="*/ 1250823 w 5298948"/>
                  <a:gd name="connsiteY83" fmla="*/ 821532 h 1188243"/>
                  <a:gd name="connsiteX84" fmla="*/ 1257966 w 5298948"/>
                  <a:gd name="connsiteY84" fmla="*/ 842963 h 1188243"/>
                  <a:gd name="connsiteX85" fmla="*/ 1353216 w 5298948"/>
                  <a:gd name="connsiteY85" fmla="*/ 842963 h 1188243"/>
                  <a:gd name="connsiteX86" fmla="*/ 1362741 w 5298948"/>
                  <a:gd name="connsiteY86" fmla="*/ 871538 h 1188243"/>
                  <a:gd name="connsiteX87" fmla="*/ 1448466 w 5298948"/>
                  <a:gd name="connsiteY87" fmla="*/ 871538 h 1188243"/>
                  <a:gd name="connsiteX88" fmla="*/ 1453229 w 5298948"/>
                  <a:gd name="connsiteY88" fmla="*/ 890588 h 1188243"/>
                  <a:gd name="connsiteX89" fmla="*/ 1558004 w 5298948"/>
                  <a:gd name="connsiteY89" fmla="*/ 897732 h 1188243"/>
                  <a:gd name="connsiteX90" fmla="*/ 1558004 w 5298948"/>
                  <a:gd name="connsiteY90" fmla="*/ 919163 h 1188243"/>
                  <a:gd name="connsiteX91" fmla="*/ 1681829 w 5298948"/>
                  <a:gd name="connsiteY91" fmla="*/ 919163 h 1188243"/>
                  <a:gd name="connsiteX92" fmla="*/ 1688973 w 5298948"/>
                  <a:gd name="connsiteY92" fmla="*/ 942976 h 1188243"/>
                  <a:gd name="connsiteX93" fmla="*/ 1855660 w 5298948"/>
                  <a:gd name="connsiteY93" fmla="*/ 942976 h 1188243"/>
                  <a:gd name="connsiteX94" fmla="*/ 1858041 w 5298948"/>
                  <a:gd name="connsiteY94" fmla="*/ 964407 h 1188243"/>
                  <a:gd name="connsiteX95" fmla="*/ 1958054 w 5298948"/>
                  <a:gd name="connsiteY95" fmla="*/ 964407 h 1188243"/>
                  <a:gd name="connsiteX96" fmla="*/ 1965198 w 5298948"/>
                  <a:gd name="connsiteY96" fmla="*/ 990601 h 1188243"/>
                  <a:gd name="connsiteX97" fmla="*/ 2036635 w 5298948"/>
                  <a:gd name="connsiteY97" fmla="*/ 995363 h 1188243"/>
                  <a:gd name="connsiteX98" fmla="*/ 2046160 w 5298948"/>
                  <a:gd name="connsiteY98" fmla="*/ 1021557 h 1188243"/>
                  <a:gd name="connsiteX99" fmla="*/ 2627184 w 5298948"/>
                  <a:gd name="connsiteY99" fmla="*/ 1019174 h 1188243"/>
                  <a:gd name="connsiteX100" fmla="*/ 2629565 w 5298948"/>
                  <a:gd name="connsiteY100" fmla="*/ 1040606 h 1188243"/>
                  <a:gd name="connsiteX101" fmla="*/ 2831972 w 5298948"/>
                  <a:gd name="connsiteY101" fmla="*/ 1038225 h 1188243"/>
                  <a:gd name="connsiteX102" fmla="*/ 2829590 w 5298948"/>
                  <a:gd name="connsiteY102" fmla="*/ 1069181 h 1188243"/>
                  <a:gd name="connsiteX103" fmla="*/ 3134390 w 5298948"/>
                  <a:gd name="connsiteY103" fmla="*/ 1066800 h 1188243"/>
                  <a:gd name="connsiteX104" fmla="*/ 3143915 w 5298948"/>
                  <a:gd name="connsiteY104" fmla="*/ 1092993 h 1188243"/>
                  <a:gd name="connsiteX105" fmla="*/ 3510628 w 5298948"/>
                  <a:gd name="connsiteY105" fmla="*/ 1095375 h 1188243"/>
                  <a:gd name="connsiteX106" fmla="*/ 3510628 w 5298948"/>
                  <a:gd name="connsiteY106" fmla="*/ 1119188 h 1188243"/>
                  <a:gd name="connsiteX107" fmla="*/ 3927347 w 5298948"/>
                  <a:gd name="connsiteY107" fmla="*/ 1116806 h 1188243"/>
                  <a:gd name="connsiteX108" fmla="*/ 3924965 w 5298948"/>
                  <a:gd name="connsiteY108" fmla="*/ 1143000 h 1188243"/>
                  <a:gd name="connsiteX109" fmla="*/ 4251197 w 5298948"/>
                  <a:gd name="connsiteY109" fmla="*/ 1145381 h 1188243"/>
                  <a:gd name="connsiteX110" fmla="*/ 4258340 w 5298948"/>
                  <a:gd name="connsiteY110" fmla="*/ 1188243 h 1188243"/>
                  <a:gd name="connsiteX111" fmla="*/ 5298948 w 5298948"/>
                  <a:gd name="connsiteY111" fmla="*/ 1169195 h 1188243"/>
                  <a:gd name="connsiteX0" fmla="*/ 3048 w 5298948"/>
                  <a:gd name="connsiteY0" fmla="*/ 0 h 1169195"/>
                  <a:gd name="connsiteX1" fmla="*/ 666 w 5298948"/>
                  <a:gd name="connsiteY1" fmla="*/ 33337 h 1169195"/>
                  <a:gd name="connsiteX2" fmla="*/ 3048 w 5298948"/>
                  <a:gd name="connsiteY2" fmla="*/ 50006 h 1169195"/>
                  <a:gd name="connsiteX3" fmla="*/ 36385 w 5298948"/>
                  <a:gd name="connsiteY3" fmla="*/ 52387 h 1169195"/>
                  <a:gd name="connsiteX4" fmla="*/ 34004 w 5298948"/>
                  <a:gd name="connsiteY4" fmla="*/ 73818 h 1169195"/>
                  <a:gd name="connsiteX5" fmla="*/ 31623 w 5298948"/>
                  <a:gd name="connsiteY5" fmla="*/ 90487 h 1169195"/>
                  <a:gd name="connsiteX6" fmla="*/ 34004 w 5298948"/>
                  <a:gd name="connsiteY6" fmla="*/ 100012 h 1169195"/>
                  <a:gd name="connsiteX7" fmla="*/ 50673 w 5298948"/>
                  <a:gd name="connsiteY7" fmla="*/ 97631 h 1169195"/>
                  <a:gd name="connsiteX8" fmla="*/ 57816 w 5298948"/>
                  <a:gd name="connsiteY8" fmla="*/ 100012 h 1169195"/>
                  <a:gd name="connsiteX9" fmla="*/ 62579 w 5298948"/>
                  <a:gd name="connsiteY9" fmla="*/ 121443 h 1169195"/>
                  <a:gd name="connsiteX10" fmla="*/ 69723 w 5298948"/>
                  <a:gd name="connsiteY10" fmla="*/ 126206 h 1169195"/>
                  <a:gd name="connsiteX11" fmla="*/ 79248 w 5298948"/>
                  <a:gd name="connsiteY11" fmla="*/ 128587 h 1169195"/>
                  <a:gd name="connsiteX12" fmla="*/ 81629 w 5298948"/>
                  <a:gd name="connsiteY12" fmla="*/ 145256 h 1169195"/>
                  <a:gd name="connsiteX13" fmla="*/ 105441 w 5298948"/>
                  <a:gd name="connsiteY13" fmla="*/ 142875 h 1169195"/>
                  <a:gd name="connsiteX14" fmla="*/ 103060 w 5298948"/>
                  <a:gd name="connsiteY14" fmla="*/ 171450 h 1169195"/>
                  <a:gd name="connsiteX15" fmla="*/ 134016 w 5298948"/>
                  <a:gd name="connsiteY15" fmla="*/ 178593 h 1169195"/>
                  <a:gd name="connsiteX16" fmla="*/ 129254 w 5298948"/>
                  <a:gd name="connsiteY16" fmla="*/ 216693 h 1169195"/>
                  <a:gd name="connsiteX17" fmla="*/ 153066 w 5298948"/>
                  <a:gd name="connsiteY17" fmla="*/ 223837 h 1169195"/>
                  <a:gd name="connsiteX18" fmla="*/ 157829 w 5298948"/>
                  <a:gd name="connsiteY18" fmla="*/ 230981 h 1169195"/>
                  <a:gd name="connsiteX19" fmla="*/ 162591 w 5298948"/>
                  <a:gd name="connsiteY19" fmla="*/ 247650 h 1169195"/>
                  <a:gd name="connsiteX20" fmla="*/ 176879 w 5298948"/>
                  <a:gd name="connsiteY20" fmla="*/ 254793 h 1169195"/>
                  <a:gd name="connsiteX21" fmla="*/ 188785 w 5298948"/>
                  <a:gd name="connsiteY21" fmla="*/ 266700 h 1169195"/>
                  <a:gd name="connsiteX22" fmla="*/ 195929 w 5298948"/>
                  <a:gd name="connsiteY22" fmla="*/ 269081 h 1169195"/>
                  <a:gd name="connsiteX23" fmla="*/ 210216 w 5298948"/>
                  <a:gd name="connsiteY23" fmla="*/ 278606 h 1169195"/>
                  <a:gd name="connsiteX24" fmla="*/ 214979 w 5298948"/>
                  <a:gd name="connsiteY24" fmla="*/ 285750 h 1169195"/>
                  <a:gd name="connsiteX25" fmla="*/ 231648 w 5298948"/>
                  <a:gd name="connsiteY25" fmla="*/ 295275 h 1169195"/>
                  <a:gd name="connsiteX26" fmla="*/ 238791 w 5298948"/>
                  <a:gd name="connsiteY26" fmla="*/ 309562 h 1169195"/>
                  <a:gd name="connsiteX27" fmla="*/ 245935 w 5298948"/>
                  <a:gd name="connsiteY27" fmla="*/ 314325 h 1169195"/>
                  <a:gd name="connsiteX28" fmla="*/ 250698 w 5298948"/>
                  <a:gd name="connsiteY28" fmla="*/ 323850 h 1169195"/>
                  <a:gd name="connsiteX29" fmla="*/ 257841 w 5298948"/>
                  <a:gd name="connsiteY29" fmla="*/ 326231 h 1169195"/>
                  <a:gd name="connsiteX30" fmla="*/ 264985 w 5298948"/>
                  <a:gd name="connsiteY30" fmla="*/ 333375 h 1169195"/>
                  <a:gd name="connsiteX31" fmla="*/ 281654 w 5298948"/>
                  <a:gd name="connsiteY31" fmla="*/ 354806 h 1169195"/>
                  <a:gd name="connsiteX32" fmla="*/ 284035 w 5298948"/>
                  <a:gd name="connsiteY32" fmla="*/ 373856 h 1169195"/>
                  <a:gd name="connsiteX33" fmla="*/ 293560 w 5298948"/>
                  <a:gd name="connsiteY33" fmla="*/ 371475 h 1169195"/>
                  <a:gd name="connsiteX34" fmla="*/ 331660 w 5298948"/>
                  <a:gd name="connsiteY34" fmla="*/ 373856 h 1169195"/>
                  <a:gd name="connsiteX35" fmla="*/ 343566 w 5298948"/>
                  <a:gd name="connsiteY35" fmla="*/ 383381 h 1169195"/>
                  <a:gd name="connsiteX36" fmla="*/ 357854 w 5298948"/>
                  <a:gd name="connsiteY36" fmla="*/ 392906 h 1169195"/>
                  <a:gd name="connsiteX37" fmla="*/ 372141 w 5298948"/>
                  <a:gd name="connsiteY37" fmla="*/ 407193 h 1169195"/>
                  <a:gd name="connsiteX38" fmla="*/ 381666 w 5298948"/>
                  <a:gd name="connsiteY38" fmla="*/ 428625 h 1169195"/>
                  <a:gd name="connsiteX39" fmla="*/ 412623 w 5298948"/>
                  <a:gd name="connsiteY39" fmla="*/ 457200 h 1169195"/>
                  <a:gd name="connsiteX40" fmla="*/ 415004 w 5298948"/>
                  <a:gd name="connsiteY40" fmla="*/ 464343 h 1169195"/>
                  <a:gd name="connsiteX41" fmla="*/ 455485 w 5298948"/>
                  <a:gd name="connsiteY41" fmla="*/ 469107 h 1169195"/>
                  <a:gd name="connsiteX42" fmla="*/ 467391 w 5298948"/>
                  <a:gd name="connsiteY42" fmla="*/ 483393 h 1169195"/>
                  <a:gd name="connsiteX43" fmla="*/ 469773 w 5298948"/>
                  <a:gd name="connsiteY43" fmla="*/ 490537 h 1169195"/>
                  <a:gd name="connsiteX44" fmla="*/ 472154 w 5298948"/>
                  <a:gd name="connsiteY44" fmla="*/ 502443 h 1169195"/>
                  <a:gd name="connsiteX45" fmla="*/ 512635 w 5298948"/>
                  <a:gd name="connsiteY45" fmla="*/ 504825 h 1169195"/>
                  <a:gd name="connsiteX46" fmla="*/ 515016 w 5298948"/>
                  <a:gd name="connsiteY46" fmla="*/ 511968 h 1169195"/>
                  <a:gd name="connsiteX47" fmla="*/ 531685 w 5298948"/>
                  <a:gd name="connsiteY47" fmla="*/ 519112 h 1169195"/>
                  <a:gd name="connsiteX48" fmla="*/ 536448 w 5298948"/>
                  <a:gd name="connsiteY48" fmla="*/ 526256 h 1169195"/>
                  <a:gd name="connsiteX49" fmla="*/ 538829 w 5298948"/>
                  <a:gd name="connsiteY49" fmla="*/ 533400 h 1169195"/>
                  <a:gd name="connsiteX50" fmla="*/ 548354 w 5298948"/>
                  <a:gd name="connsiteY50" fmla="*/ 538162 h 1169195"/>
                  <a:gd name="connsiteX51" fmla="*/ 572166 w 5298948"/>
                  <a:gd name="connsiteY51" fmla="*/ 542925 h 1169195"/>
                  <a:gd name="connsiteX52" fmla="*/ 586454 w 5298948"/>
                  <a:gd name="connsiteY52" fmla="*/ 552450 h 1169195"/>
                  <a:gd name="connsiteX53" fmla="*/ 591216 w 5298948"/>
                  <a:gd name="connsiteY53" fmla="*/ 566737 h 1169195"/>
                  <a:gd name="connsiteX54" fmla="*/ 593598 w 5298948"/>
                  <a:gd name="connsiteY54" fmla="*/ 573881 h 1169195"/>
                  <a:gd name="connsiteX55" fmla="*/ 615029 w 5298948"/>
                  <a:gd name="connsiteY55" fmla="*/ 578643 h 1169195"/>
                  <a:gd name="connsiteX56" fmla="*/ 622173 w 5298948"/>
                  <a:gd name="connsiteY56" fmla="*/ 595312 h 1169195"/>
                  <a:gd name="connsiteX57" fmla="*/ 650748 w 5298948"/>
                  <a:gd name="connsiteY57" fmla="*/ 602456 h 1169195"/>
                  <a:gd name="connsiteX58" fmla="*/ 667416 w 5298948"/>
                  <a:gd name="connsiteY58" fmla="*/ 604837 h 1169195"/>
                  <a:gd name="connsiteX59" fmla="*/ 672179 w 5298948"/>
                  <a:gd name="connsiteY59" fmla="*/ 621507 h 1169195"/>
                  <a:gd name="connsiteX60" fmla="*/ 684085 w 5298948"/>
                  <a:gd name="connsiteY60" fmla="*/ 621506 h 1169195"/>
                  <a:gd name="connsiteX61" fmla="*/ 691229 w 5298948"/>
                  <a:gd name="connsiteY61" fmla="*/ 638175 h 1169195"/>
                  <a:gd name="connsiteX62" fmla="*/ 693610 w 5298948"/>
                  <a:gd name="connsiteY62" fmla="*/ 645318 h 1169195"/>
                  <a:gd name="connsiteX63" fmla="*/ 762667 w 5298948"/>
                  <a:gd name="connsiteY63" fmla="*/ 645318 h 1169195"/>
                  <a:gd name="connsiteX64" fmla="*/ 772191 w 5298948"/>
                  <a:gd name="connsiteY64" fmla="*/ 669131 h 1169195"/>
                  <a:gd name="connsiteX65" fmla="*/ 781716 w 5298948"/>
                  <a:gd name="connsiteY65" fmla="*/ 681037 h 1169195"/>
                  <a:gd name="connsiteX66" fmla="*/ 796004 w 5298948"/>
                  <a:gd name="connsiteY66" fmla="*/ 683418 h 1169195"/>
                  <a:gd name="connsiteX67" fmla="*/ 798385 w 5298948"/>
                  <a:gd name="connsiteY67" fmla="*/ 690562 h 1169195"/>
                  <a:gd name="connsiteX68" fmla="*/ 807910 w 5298948"/>
                  <a:gd name="connsiteY68" fmla="*/ 692943 h 1169195"/>
                  <a:gd name="connsiteX69" fmla="*/ 834104 w 5298948"/>
                  <a:gd name="connsiteY69" fmla="*/ 695325 h 1169195"/>
                  <a:gd name="connsiteX70" fmla="*/ 841248 w 5298948"/>
                  <a:gd name="connsiteY70" fmla="*/ 697706 h 1169195"/>
                  <a:gd name="connsiteX71" fmla="*/ 865060 w 5298948"/>
                  <a:gd name="connsiteY71" fmla="*/ 700087 h 1169195"/>
                  <a:gd name="connsiteX72" fmla="*/ 869823 w 5298948"/>
                  <a:gd name="connsiteY72" fmla="*/ 709612 h 1169195"/>
                  <a:gd name="connsiteX73" fmla="*/ 874585 w 5298948"/>
                  <a:gd name="connsiteY73" fmla="*/ 716756 h 1169195"/>
                  <a:gd name="connsiteX74" fmla="*/ 881729 w 5298948"/>
                  <a:gd name="connsiteY74" fmla="*/ 719137 h 1169195"/>
                  <a:gd name="connsiteX75" fmla="*/ 946023 w 5298948"/>
                  <a:gd name="connsiteY75" fmla="*/ 721518 h 1169195"/>
                  <a:gd name="connsiteX76" fmla="*/ 957929 w 5298948"/>
                  <a:gd name="connsiteY76" fmla="*/ 747712 h 1169195"/>
                  <a:gd name="connsiteX77" fmla="*/ 1003173 w 5298948"/>
                  <a:gd name="connsiteY77" fmla="*/ 745332 h 1169195"/>
                  <a:gd name="connsiteX78" fmla="*/ 1010316 w 5298948"/>
                  <a:gd name="connsiteY78" fmla="*/ 771526 h 1169195"/>
                  <a:gd name="connsiteX79" fmla="*/ 1117473 w 5298948"/>
                  <a:gd name="connsiteY79" fmla="*/ 771526 h 1169195"/>
                  <a:gd name="connsiteX80" fmla="*/ 1124616 w 5298948"/>
                  <a:gd name="connsiteY80" fmla="*/ 795338 h 1169195"/>
                  <a:gd name="connsiteX81" fmla="*/ 1184148 w 5298948"/>
                  <a:gd name="connsiteY81" fmla="*/ 795338 h 1169195"/>
                  <a:gd name="connsiteX82" fmla="*/ 1186529 w 5298948"/>
                  <a:gd name="connsiteY82" fmla="*/ 823913 h 1169195"/>
                  <a:gd name="connsiteX83" fmla="*/ 1250823 w 5298948"/>
                  <a:gd name="connsiteY83" fmla="*/ 821532 h 1169195"/>
                  <a:gd name="connsiteX84" fmla="*/ 1257966 w 5298948"/>
                  <a:gd name="connsiteY84" fmla="*/ 842963 h 1169195"/>
                  <a:gd name="connsiteX85" fmla="*/ 1353216 w 5298948"/>
                  <a:gd name="connsiteY85" fmla="*/ 842963 h 1169195"/>
                  <a:gd name="connsiteX86" fmla="*/ 1362741 w 5298948"/>
                  <a:gd name="connsiteY86" fmla="*/ 871538 h 1169195"/>
                  <a:gd name="connsiteX87" fmla="*/ 1448466 w 5298948"/>
                  <a:gd name="connsiteY87" fmla="*/ 871538 h 1169195"/>
                  <a:gd name="connsiteX88" fmla="*/ 1453229 w 5298948"/>
                  <a:gd name="connsiteY88" fmla="*/ 890588 h 1169195"/>
                  <a:gd name="connsiteX89" fmla="*/ 1558004 w 5298948"/>
                  <a:gd name="connsiteY89" fmla="*/ 897732 h 1169195"/>
                  <a:gd name="connsiteX90" fmla="*/ 1558004 w 5298948"/>
                  <a:gd name="connsiteY90" fmla="*/ 919163 h 1169195"/>
                  <a:gd name="connsiteX91" fmla="*/ 1681829 w 5298948"/>
                  <a:gd name="connsiteY91" fmla="*/ 919163 h 1169195"/>
                  <a:gd name="connsiteX92" fmla="*/ 1688973 w 5298948"/>
                  <a:gd name="connsiteY92" fmla="*/ 942976 h 1169195"/>
                  <a:gd name="connsiteX93" fmla="*/ 1855660 w 5298948"/>
                  <a:gd name="connsiteY93" fmla="*/ 942976 h 1169195"/>
                  <a:gd name="connsiteX94" fmla="*/ 1858041 w 5298948"/>
                  <a:gd name="connsiteY94" fmla="*/ 964407 h 1169195"/>
                  <a:gd name="connsiteX95" fmla="*/ 1958054 w 5298948"/>
                  <a:gd name="connsiteY95" fmla="*/ 964407 h 1169195"/>
                  <a:gd name="connsiteX96" fmla="*/ 1965198 w 5298948"/>
                  <a:gd name="connsiteY96" fmla="*/ 990601 h 1169195"/>
                  <a:gd name="connsiteX97" fmla="*/ 2036635 w 5298948"/>
                  <a:gd name="connsiteY97" fmla="*/ 995363 h 1169195"/>
                  <a:gd name="connsiteX98" fmla="*/ 2046160 w 5298948"/>
                  <a:gd name="connsiteY98" fmla="*/ 1021557 h 1169195"/>
                  <a:gd name="connsiteX99" fmla="*/ 2627184 w 5298948"/>
                  <a:gd name="connsiteY99" fmla="*/ 1019174 h 1169195"/>
                  <a:gd name="connsiteX100" fmla="*/ 2629565 w 5298948"/>
                  <a:gd name="connsiteY100" fmla="*/ 1040606 h 1169195"/>
                  <a:gd name="connsiteX101" fmla="*/ 2831972 w 5298948"/>
                  <a:gd name="connsiteY101" fmla="*/ 1038225 h 1169195"/>
                  <a:gd name="connsiteX102" fmla="*/ 2829590 w 5298948"/>
                  <a:gd name="connsiteY102" fmla="*/ 1069181 h 1169195"/>
                  <a:gd name="connsiteX103" fmla="*/ 3134390 w 5298948"/>
                  <a:gd name="connsiteY103" fmla="*/ 1066800 h 1169195"/>
                  <a:gd name="connsiteX104" fmla="*/ 3143915 w 5298948"/>
                  <a:gd name="connsiteY104" fmla="*/ 1092993 h 1169195"/>
                  <a:gd name="connsiteX105" fmla="*/ 3510628 w 5298948"/>
                  <a:gd name="connsiteY105" fmla="*/ 1095375 h 1169195"/>
                  <a:gd name="connsiteX106" fmla="*/ 3510628 w 5298948"/>
                  <a:gd name="connsiteY106" fmla="*/ 1119188 h 1169195"/>
                  <a:gd name="connsiteX107" fmla="*/ 3927347 w 5298948"/>
                  <a:gd name="connsiteY107" fmla="*/ 1116806 h 1169195"/>
                  <a:gd name="connsiteX108" fmla="*/ 3924965 w 5298948"/>
                  <a:gd name="connsiteY108" fmla="*/ 1143000 h 1169195"/>
                  <a:gd name="connsiteX109" fmla="*/ 4251197 w 5298948"/>
                  <a:gd name="connsiteY109" fmla="*/ 1145381 h 1169195"/>
                  <a:gd name="connsiteX110" fmla="*/ 4258340 w 5298948"/>
                  <a:gd name="connsiteY110" fmla="*/ 1166812 h 1169195"/>
                  <a:gd name="connsiteX111" fmla="*/ 5298948 w 5298948"/>
                  <a:gd name="connsiteY111" fmla="*/ 1169195 h 1169195"/>
                  <a:gd name="connsiteX0" fmla="*/ 3048 w 5298948"/>
                  <a:gd name="connsiteY0" fmla="*/ 0 h 1169195"/>
                  <a:gd name="connsiteX1" fmla="*/ 666 w 5298948"/>
                  <a:gd name="connsiteY1" fmla="*/ 33337 h 1169195"/>
                  <a:gd name="connsiteX2" fmla="*/ 3048 w 5298948"/>
                  <a:gd name="connsiteY2" fmla="*/ 50006 h 1169195"/>
                  <a:gd name="connsiteX3" fmla="*/ 36385 w 5298948"/>
                  <a:gd name="connsiteY3" fmla="*/ 52387 h 1169195"/>
                  <a:gd name="connsiteX4" fmla="*/ 34004 w 5298948"/>
                  <a:gd name="connsiteY4" fmla="*/ 73818 h 1169195"/>
                  <a:gd name="connsiteX5" fmla="*/ 31623 w 5298948"/>
                  <a:gd name="connsiteY5" fmla="*/ 90487 h 1169195"/>
                  <a:gd name="connsiteX6" fmla="*/ 34004 w 5298948"/>
                  <a:gd name="connsiteY6" fmla="*/ 100012 h 1169195"/>
                  <a:gd name="connsiteX7" fmla="*/ 50673 w 5298948"/>
                  <a:gd name="connsiteY7" fmla="*/ 97631 h 1169195"/>
                  <a:gd name="connsiteX8" fmla="*/ 57816 w 5298948"/>
                  <a:gd name="connsiteY8" fmla="*/ 100012 h 1169195"/>
                  <a:gd name="connsiteX9" fmla="*/ 62579 w 5298948"/>
                  <a:gd name="connsiteY9" fmla="*/ 121443 h 1169195"/>
                  <a:gd name="connsiteX10" fmla="*/ 69723 w 5298948"/>
                  <a:gd name="connsiteY10" fmla="*/ 126206 h 1169195"/>
                  <a:gd name="connsiteX11" fmla="*/ 79248 w 5298948"/>
                  <a:gd name="connsiteY11" fmla="*/ 128587 h 1169195"/>
                  <a:gd name="connsiteX12" fmla="*/ 81629 w 5298948"/>
                  <a:gd name="connsiteY12" fmla="*/ 145256 h 1169195"/>
                  <a:gd name="connsiteX13" fmla="*/ 105441 w 5298948"/>
                  <a:gd name="connsiteY13" fmla="*/ 142875 h 1169195"/>
                  <a:gd name="connsiteX14" fmla="*/ 103060 w 5298948"/>
                  <a:gd name="connsiteY14" fmla="*/ 171450 h 1169195"/>
                  <a:gd name="connsiteX15" fmla="*/ 134016 w 5298948"/>
                  <a:gd name="connsiteY15" fmla="*/ 178593 h 1169195"/>
                  <a:gd name="connsiteX16" fmla="*/ 129254 w 5298948"/>
                  <a:gd name="connsiteY16" fmla="*/ 216693 h 1169195"/>
                  <a:gd name="connsiteX17" fmla="*/ 153066 w 5298948"/>
                  <a:gd name="connsiteY17" fmla="*/ 223837 h 1169195"/>
                  <a:gd name="connsiteX18" fmla="*/ 157829 w 5298948"/>
                  <a:gd name="connsiteY18" fmla="*/ 230981 h 1169195"/>
                  <a:gd name="connsiteX19" fmla="*/ 162591 w 5298948"/>
                  <a:gd name="connsiteY19" fmla="*/ 247650 h 1169195"/>
                  <a:gd name="connsiteX20" fmla="*/ 176879 w 5298948"/>
                  <a:gd name="connsiteY20" fmla="*/ 254793 h 1169195"/>
                  <a:gd name="connsiteX21" fmla="*/ 188785 w 5298948"/>
                  <a:gd name="connsiteY21" fmla="*/ 266700 h 1169195"/>
                  <a:gd name="connsiteX22" fmla="*/ 195929 w 5298948"/>
                  <a:gd name="connsiteY22" fmla="*/ 269081 h 1169195"/>
                  <a:gd name="connsiteX23" fmla="*/ 210216 w 5298948"/>
                  <a:gd name="connsiteY23" fmla="*/ 278606 h 1169195"/>
                  <a:gd name="connsiteX24" fmla="*/ 214979 w 5298948"/>
                  <a:gd name="connsiteY24" fmla="*/ 285750 h 1169195"/>
                  <a:gd name="connsiteX25" fmla="*/ 231648 w 5298948"/>
                  <a:gd name="connsiteY25" fmla="*/ 295275 h 1169195"/>
                  <a:gd name="connsiteX26" fmla="*/ 238791 w 5298948"/>
                  <a:gd name="connsiteY26" fmla="*/ 309562 h 1169195"/>
                  <a:gd name="connsiteX27" fmla="*/ 245935 w 5298948"/>
                  <a:gd name="connsiteY27" fmla="*/ 314325 h 1169195"/>
                  <a:gd name="connsiteX28" fmla="*/ 250698 w 5298948"/>
                  <a:gd name="connsiteY28" fmla="*/ 323850 h 1169195"/>
                  <a:gd name="connsiteX29" fmla="*/ 257841 w 5298948"/>
                  <a:gd name="connsiteY29" fmla="*/ 326231 h 1169195"/>
                  <a:gd name="connsiteX30" fmla="*/ 264985 w 5298948"/>
                  <a:gd name="connsiteY30" fmla="*/ 333375 h 1169195"/>
                  <a:gd name="connsiteX31" fmla="*/ 281654 w 5298948"/>
                  <a:gd name="connsiteY31" fmla="*/ 354806 h 1169195"/>
                  <a:gd name="connsiteX32" fmla="*/ 284035 w 5298948"/>
                  <a:gd name="connsiteY32" fmla="*/ 373856 h 1169195"/>
                  <a:gd name="connsiteX33" fmla="*/ 293560 w 5298948"/>
                  <a:gd name="connsiteY33" fmla="*/ 371475 h 1169195"/>
                  <a:gd name="connsiteX34" fmla="*/ 331660 w 5298948"/>
                  <a:gd name="connsiteY34" fmla="*/ 373856 h 1169195"/>
                  <a:gd name="connsiteX35" fmla="*/ 343566 w 5298948"/>
                  <a:gd name="connsiteY35" fmla="*/ 383381 h 1169195"/>
                  <a:gd name="connsiteX36" fmla="*/ 357854 w 5298948"/>
                  <a:gd name="connsiteY36" fmla="*/ 392906 h 1169195"/>
                  <a:gd name="connsiteX37" fmla="*/ 372141 w 5298948"/>
                  <a:gd name="connsiteY37" fmla="*/ 407193 h 1169195"/>
                  <a:gd name="connsiteX38" fmla="*/ 381666 w 5298948"/>
                  <a:gd name="connsiteY38" fmla="*/ 428625 h 1169195"/>
                  <a:gd name="connsiteX39" fmla="*/ 412623 w 5298948"/>
                  <a:gd name="connsiteY39" fmla="*/ 457200 h 1169195"/>
                  <a:gd name="connsiteX40" fmla="*/ 415004 w 5298948"/>
                  <a:gd name="connsiteY40" fmla="*/ 464343 h 1169195"/>
                  <a:gd name="connsiteX41" fmla="*/ 455485 w 5298948"/>
                  <a:gd name="connsiteY41" fmla="*/ 469107 h 1169195"/>
                  <a:gd name="connsiteX42" fmla="*/ 467391 w 5298948"/>
                  <a:gd name="connsiteY42" fmla="*/ 483393 h 1169195"/>
                  <a:gd name="connsiteX43" fmla="*/ 469773 w 5298948"/>
                  <a:gd name="connsiteY43" fmla="*/ 490537 h 1169195"/>
                  <a:gd name="connsiteX44" fmla="*/ 472154 w 5298948"/>
                  <a:gd name="connsiteY44" fmla="*/ 502443 h 1169195"/>
                  <a:gd name="connsiteX45" fmla="*/ 512635 w 5298948"/>
                  <a:gd name="connsiteY45" fmla="*/ 504825 h 1169195"/>
                  <a:gd name="connsiteX46" fmla="*/ 515016 w 5298948"/>
                  <a:gd name="connsiteY46" fmla="*/ 511968 h 1169195"/>
                  <a:gd name="connsiteX47" fmla="*/ 531685 w 5298948"/>
                  <a:gd name="connsiteY47" fmla="*/ 519112 h 1169195"/>
                  <a:gd name="connsiteX48" fmla="*/ 536448 w 5298948"/>
                  <a:gd name="connsiteY48" fmla="*/ 526256 h 1169195"/>
                  <a:gd name="connsiteX49" fmla="*/ 538829 w 5298948"/>
                  <a:gd name="connsiteY49" fmla="*/ 533400 h 1169195"/>
                  <a:gd name="connsiteX50" fmla="*/ 548354 w 5298948"/>
                  <a:gd name="connsiteY50" fmla="*/ 538162 h 1169195"/>
                  <a:gd name="connsiteX51" fmla="*/ 572166 w 5298948"/>
                  <a:gd name="connsiteY51" fmla="*/ 542925 h 1169195"/>
                  <a:gd name="connsiteX52" fmla="*/ 586454 w 5298948"/>
                  <a:gd name="connsiteY52" fmla="*/ 552450 h 1169195"/>
                  <a:gd name="connsiteX53" fmla="*/ 591216 w 5298948"/>
                  <a:gd name="connsiteY53" fmla="*/ 566737 h 1169195"/>
                  <a:gd name="connsiteX54" fmla="*/ 593598 w 5298948"/>
                  <a:gd name="connsiteY54" fmla="*/ 573881 h 1169195"/>
                  <a:gd name="connsiteX55" fmla="*/ 615029 w 5298948"/>
                  <a:gd name="connsiteY55" fmla="*/ 578643 h 1169195"/>
                  <a:gd name="connsiteX56" fmla="*/ 622173 w 5298948"/>
                  <a:gd name="connsiteY56" fmla="*/ 595312 h 1169195"/>
                  <a:gd name="connsiteX57" fmla="*/ 650748 w 5298948"/>
                  <a:gd name="connsiteY57" fmla="*/ 602456 h 1169195"/>
                  <a:gd name="connsiteX58" fmla="*/ 667416 w 5298948"/>
                  <a:gd name="connsiteY58" fmla="*/ 604837 h 1169195"/>
                  <a:gd name="connsiteX59" fmla="*/ 672179 w 5298948"/>
                  <a:gd name="connsiteY59" fmla="*/ 621507 h 1169195"/>
                  <a:gd name="connsiteX60" fmla="*/ 684085 w 5298948"/>
                  <a:gd name="connsiteY60" fmla="*/ 621506 h 1169195"/>
                  <a:gd name="connsiteX61" fmla="*/ 691229 w 5298948"/>
                  <a:gd name="connsiteY61" fmla="*/ 638175 h 1169195"/>
                  <a:gd name="connsiteX62" fmla="*/ 693610 w 5298948"/>
                  <a:gd name="connsiteY62" fmla="*/ 645318 h 1169195"/>
                  <a:gd name="connsiteX63" fmla="*/ 762667 w 5298948"/>
                  <a:gd name="connsiteY63" fmla="*/ 645318 h 1169195"/>
                  <a:gd name="connsiteX64" fmla="*/ 772191 w 5298948"/>
                  <a:gd name="connsiteY64" fmla="*/ 669131 h 1169195"/>
                  <a:gd name="connsiteX65" fmla="*/ 781716 w 5298948"/>
                  <a:gd name="connsiteY65" fmla="*/ 681037 h 1169195"/>
                  <a:gd name="connsiteX66" fmla="*/ 796004 w 5298948"/>
                  <a:gd name="connsiteY66" fmla="*/ 683418 h 1169195"/>
                  <a:gd name="connsiteX67" fmla="*/ 798385 w 5298948"/>
                  <a:gd name="connsiteY67" fmla="*/ 690562 h 1169195"/>
                  <a:gd name="connsiteX68" fmla="*/ 807910 w 5298948"/>
                  <a:gd name="connsiteY68" fmla="*/ 692943 h 1169195"/>
                  <a:gd name="connsiteX69" fmla="*/ 834104 w 5298948"/>
                  <a:gd name="connsiteY69" fmla="*/ 695325 h 1169195"/>
                  <a:gd name="connsiteX70" fmla="*/ 841248 w 5298948"/>
                  <a:gd name="connsiteY70" fmla="*/ 697706 h 1169195"/>
                  <a:gd name="connsiteX71" fmla="*/ 865060 w 5298948"/>
                  <a:gd name="connsiteY71" fmla="*/ 700087 h 1169195"/>
                  <a:gd name="connsiteX72" fmla="*/ 869823 w 5298948"/>
                  <a:gd name="connsiteY72" fmla="*/ 709612 h 1169195"/>
                  <a:gd name="connsiteX73" fmla="*/ 874585 w 5298948"/>
                  <a:gd name="connsiteY73" fmla="*/ 716756 h 1169195"/>
                  <a:gd name="connsiteX74" fmla="*/ 881729 w 5298948"/>
                  <a:gd name="connsiteY74" fmla="*/ 719137 h 1169195"/>
                  <a:gd name="connsiteX75" fmla="*/ 946023 w 5298948"/>
                  <a:gd name="connsiteY75" fmla="*/ 721518 h 1169195"/>
                  <a:gd name="connsiteX76" fmla="*/ 957929 w 5298948"/>
                  <a:gd name="connsiteY76" fmla="*/ 747712 h 1169195"/>
                  <a:gd name="connsiteX77" fmla="*/ 1003173 w 5298948"/>
                  <a:gd name="connsiteY77" fmla="*/ 745332 h 1169195"/>
                  <a:gd name="connsiteX78" fmla="*/ 1010316 w 5298948"/>
                  <a:gd name="connsiteY78" fmla="*/ 771526 h 1169195"/>
                  <a:gd name="connsiteX79" fmla="*/ 1117473 w 5298948"/>
                  <a:gd name="connsiteY79" fmla="*/ 771526 h 1169195"/>
                  <a:gd name="connsiteX80" fmla="*/ 1124616 w 5298948"/>
                  <a:gd name="connsiteY80" fmla="*/ 795338 h 1169195"/>
                  <a:gd name="connsiteX81" fmla="*/ 1184148 w 5298948"/>
                  <a:gd name="connsiteY81" fmla="*/ 795338 h 1169195"/>
                  <a:gd name="connsiteX82" fmla="*/ 1186529 w 5298948"/>
                  <a:gd name="connsiteY82" fmla="*/ 823913 h 1169195"/>
                  <a:gd name="connsiteX83" fmla="*/ 1250823 w 5298948"/>
                  <a:gd name="connsiteY83" fmla="*/ 821532 h 1169195"/>
                  <a:gd name="connsiteX84" fmla="*/ 1257966 w 5298948"/>
                  <a:gd name="connsiteY84" fmla="*/ 842963 h 1169195"/>
                  <a:gd name="connsiteX85" fmla="*/ 1353216 w 5298948"/>
                  <a:gd name="connsiteY85" fmla="*/ 842963 h 1169195"/>
                  <a:gd name="connsiteX86" fmla="*/ 1362741 w 5298948"/>
                  <a:gd name="connsiteY86" fmla="*/ 871538 h 1169195"/>
                  <a:gd name="connsiteX87" fmla="*/ 1448466 w 5298948"/>
                  <a:gd name="connsiteY87" fmla="*/ 871538 h 1169195"/>
                  <a:gd name="connsiteX88" fmla="*/ 1453229 w 5298948"/>
                  <a:gd name="connsiteY88" fmla="*/ 890588 h 1169195"/>
                  <a:gd name="connsiteX89" fmla="*/ 1558004 w 5298948"/>
                  <a:gd name="connsiteY89" fmla="*/ 897732 h 1169195"/>
                  <a:gd name="connsiteX90" fmla="*/ 1558004 w 5298948"/>
                  <a:gd name="connsiteY90" fmla="*/ 919163 h 1169195"/>
                  <a:gd name="connsiteX91" fmla="*/ 1681829 w 5298948"/>
                  <a:gd name="connsiteY91" fmla="*/ 919163 h 1169195"/>
                  <a:gd name="connsiteX92" fmla="*/ 1688973 w 5298948"/>
                  <a:gd name="connsiteY92" fmla="*/ 942976 h 1169195"/>
                  <a:gd name="connsiteX93" fmla="*/ 1855660 w 5298948"/>
                  <a:gd name="connsiteY93" fmla="*/ 942976 h 1169195"/>
                  <a:gd name="connsiteX94" fmla="*/ 1858041 w 5298948"/>
                  <a:gd name="connsiteY94" fmla="*/ 964407 h 1169195"/>
                  <a:gd name="connsiteX95" fmla="*/ 1958054 w 5298948"/>
                  <a:gd name="connsiteY95" fmla="*/ 964407 h 1169195"/>
                  <a:gd name="connsiteX96" fmla="*/ 1965198 w 5298948"/>
                  <a:gd name="connsiteY96" fmla="*/ 990601 h 1169195"/>
                  <a:gd name="connsiteX97" fmla="*/ 2036635 w 5298948"/>
                  <a:gd name="connsiteY97" fmla="*/ 995363 h 1169195"/>
                  <a:gd name="connsiteX98" fmla="*/ 2046160 w 5298948"/>
                  <a:gd name="connsiteY98" fmla="*/ 1021557 h 1169195"/>
                  <a:gd name="connsiteX99" fmla="*/ 2627184 w 5298948"/>
                  <a:gd name="connsiteY99" fmla="*/ 1019174 h 1169195"/>
                  <a:gd name="connsiteX100" fmla="*/ 2629565 w 5298948"/>
                  <a:gd name="connsiteY100" fmla="*/ 1040606 h 1169195"/>
                  <a:gd name="connsiteX101" fmla="*/ 2831972 w 5298948"/>
                  <a:gd name="connsiteY101" fmla="*/ 1038225 h 1169195"/>
                  <a:gd name="connsiteX102" fmla="*/ 2829590 w 5298948"/>
                  <a:gd name="connsiteY102" fmla="*/ 1069181 h 1169195"/>
                  <a:gd name="connsiteX103" fmla="*/ 3134390 w 5298948"/>
                  <a:gd name="connsiteY103" fmla="*/ 1066800 h 1169195"/>
                  <a:gd name="connsiteX104" fmla="*/ 3143915 w 5298948"/>
                  <a:gd name="connsiteY104" fmla="*/ 1092993 h 1169195"/>
                  <a:gd name="connsiteX105" fmla="*/ 3510628 w 5298948"/>
                  <a:gd name="connsiteY105" fmla="*/ 1095375 h 1169195"/>
                  <a:gd name="connsiteX106" fmla="*/ 3510628 w 5298948"/>
                  <a:gd name="connsiteY106" fmla="*/ 1119188 h 1169195"/>
                  <a:gd name="connsiteX107" fmla="*/ 3927347 w 5298948"/>
                  <a:gd name="connsiteY107" fmla="*/ 1116806 h 1169195"/>
                  <a:gd name="connsiteX108" fmla="*/ 3924965 w 5298948"/>
                  <a:gd name="connsiteY108" fmla="*/ 1143000 h 1169195"/>
                  <a:gd name="connsiteX109" fmla="*/ 4251197 w 5298948"/>
                  <a:gd name="connsiteY109" fmla="*/ 1145381 h 1169195"/>
                  <a:gd name="connsiteX110" fmla="*/ 4251196 w 5298948"/>
                  <a:gd name="connsiteY110" fmla="*/ 1166812 h 1169195"/>
                  <a:gd name="connsiteX111" fmla="*/ 5298948 w 5298948"/>
                  <a:gd name="connsiteY111" fmla="*/ 1169195 h 1169195"/>
                  <a:gd name="connsiteX0" fmla="*/ 3048 w 5298948"/>
                  <a:gd name="connsiteY0" fmla="*/ 0 h 1169195"/>
                  <a:gd name="connsiteX1" fmla="*/ 666 w 5298948"/>
                  <a:gd name="connsiteY1" fmla="*/ 33337 h 1169195"/>
                  <a:gd name="connsiteX2" fmla="*/ 3048 w 5298948"/>
                  <a:gd name="connsiteY2" fmla="*/ 50006 h 1169195"/>
                  <a:gd name="connsiteX3" fmla="*/ 36385 w 5298948"/>
                  <a:gd name="connsiteY3" fmla="*/ 52387 h 1169195"/>
                  <a:gd name="connsiteX4" fmla="*/ 34004 w 5298948"/>
                  <a:gd name="connsiteY4" fmla="*/ 73818 h 1169195"/>
                  <a:gd name="connsiteX5" fmla="*/ 31623 w 5298948"/>
                  <a:gd name="connsiteY5" fmla="*/ 90487 h 1169195"/>
                  <a:gd name="connsiteX6" fmla="*/ 34004 w 5298948"/>
                  <a:gd name="connsiteY6" fmla="*/ 100012 h 1169195"/>
                  <a:gd name="connsiteX7" fmla="*/ 50673 w 5298948"/>
                  <a:gd name="connsiteY7" fmla="*/ 97631 h 1169195"/>
                  <a:gd name="connsiteX8" fmla="*/ 57816 w 5298948"/>
                  <a:gd name="connsiteY8" fmla="*/ 100012 h 1169195"/>
                  <a:gd name="connsiteX9" fmla="*/ 62579 w 5298948"/>
                  <a:gd name="connsiteY9" fmla="*/ 121443 h 1169195"/>
                  <a:gd name="connsiteX10" fmla="*/ 69723 w 5298948"/>
                  <a:gd name="connsiteY10" fmla="*/ 126206 h 1169195"/>
                  <a:gd name="connsiteX11" fmla="*/ 79248 w 5298948"/>
                  <a:gd name="connsiteY11" fmla="*/ 128587 h 1169195"/>
                  <a:gd name="connsiteX12" fmla="*/ 81629 w 5298948"/>
                  <a:gd name="connsiteY12" fmla="*/ 145256 h 1169195"/>
                  <a:gd name="connsiteX13" fmla="*/ 105441 w 5298948"/>
                  <a:gd name="connsiteY13" fmla="*/ 142875 h 1169195"/>
                  <a:gd name="connsiteX14" fmla="*/ 103060 w 5298948"/>
                  <a:gd name="connsiteY14" fmla="*/ 171450 h 1169195"/>
                  <a:gd name="connsiteX15" fmla="*/ 134016 w 5298948"/>
                  <a:gd name="connsiteY15" fmla="*/ 178593 h 1169195"/>
                  <a:gd name="connsiteX16" fmla="*/ 129254 w 5298948"/>
                  <a:gd name="connsiteY16" fmla="*/ 216693 h 1169195"/>
                  <a:gd name="connsiteX17" fmla="*/ 153066 w 5298948"/>
                  <a:gd name="connsiteY17" fmla="*/ 223837 h 1169195"/>
                  <a:gd name="connsiteX18" fmla="*/ 157829 w 5298948"/>
                  <a:gd name="connsiteY18" fmla="*/ 230981 h 1169195"/>
                  <a:gd name="connsiteX19" fmla="*/ 162591 w 5298948"/>
                  <a:gd name="connsiteY19" fmla="*/ 247650 h 1169195"/>
                  <a:gd name="connsiteX20" fmla="*/ 176879 w 5298948"/>
                  <a:gd name="connsiteY20" fmla="*/ 254793 h 1169195"/>
                  <a:gd name="connsiteX21" fmla="*/ 188785 w 5298948"/>
                  <a:gd name="connsiteY21" fmla="*/ 266700 h 1169195"/>
                  <a:gd name="connsiteX22" fmla="*/ 195929 w 5298948"/>
                  <a:gd name="connsiteY22" fmla="*/ 269081 h 1169195"/>
                  <a:gd name="connsiteX23" fmla="*/ 210216 w 5298948"/>
                  <a:gd name="connsiteY23" fmla="*/ 278606 h 1169195"/>
                  <a:gd name="connsiteX24" fmla="*/ 214979 w 5298948"/>
                  <a:gd name="connsiteY24" fmla="*/ 285750 h 1169195"/>
                  <a:gd name="connsiteX25" fmla="*/ 231648 w 5298948"/>
                  <a:gd name="connsiteY25" fmla="*/ 295275 h 1169195"/>
                  <a:gd name="connsiteX26" fmla="*/ 238791 w 5298948"/>
                  <a:gd name="connsiteY26" fmla="*/ 309562 h 1169195"/>
                  <a:gd name="connsiteX27" fmla="*/ 245935 w 5298948"/>
                  <a:gd name="connsiteY27" fmla="*/ 314325 h 1169195"/>
                  <a:gd name="connsiteX28" fmla="*/ 250698 w 5298948"/>
                  <a:gd name="connsiteY28" fmla="*/ 323850 h 1169195"/>
                  <a:gd name="connsiteX29" fmla="*/ 257841 w 5298948"/>
                  <a:gd name="connsiteY29" fmla="*/ 326231 h 1169195"/>
                  <a:gd name="connsiteX30" fmla="*/ 264985 w 5298948"/>
                  <a:gd name="connsiteY30" fmla="*/ 333375 h 1169195"/>
                  <a:gd name="connsiteX31" fmla="*/ 281654 w 5298948"/>
                  <a:gd name="connsiteY31" fmla="*/ 354806 h 1169195"/>
                  <a:gd name="connsiteX32" fmla="*/ 284035 w 5298948"/>
                  <a:gd name="connsiteY32" fmla="*/ 373856 h 1169195"/>
                  <a:gd name="connsiteX33" fmla="*/ 293560 w 5298948"/>
                  <a:gd name="connsiteY33" fmla="*/ 371475 h 1169195"/>
                  <a:gd name="connsiteX34" fmla="*/ 331660 w 5298948"/>
                  <a:gd name="connsiteY34" fmla="*/ 373856 h 1169195"/>
                  <a:gd name="connsiteX35" fmla="*/ 343566 w 5298948"/>
                  <a:gd name="connsiteY35" fmla="*/ 383381 h 1169195"/>
                  <a:gd name="connsiteX36" fmla="*/ 357854 w 5298948"/>
                  <a:gd name="connsiteY36" fmla="*/ 392906 h 1169195"/>
                  <a:gd name="connsiteX37" fmla="*/ 372141 w 5298948"/>
                  <a:gd name="connsiteY37" fmla="*/ 407193 h 1169195"/>
                  <a:gd name="connsiteX38" fmla="*/ 381666 w 5298948"/>
                  <a:gd name="connsiteY38" fmla="*/ 428625 h 1169195"/>
                  <a:gd name="connsiteX39" fmla="*/ 412623 w 5298948"/>
                  <a:gd name="connsiteY39" fmla="*/ 457200 h 1169195"/>
                  <a:gd name="connsiteX40" fmla="*/ 415004 w 5298948"/>
                  <a:gd name="connsiteY40" fmla="*/ 464343 h 1169195"/>
                  <a:gd name="connsiteX41" fmla="*/ 455485 w 5298948"/>
                  <a:gd name="connsiteY41" fmla="*/ 469107 h 1169195"/>
                  <a:gd name="connsiteX42" fmla="*/ 467391 w 5298948"/>
                  <a:gd name="connsiteY42" fmla="*/ 483393 h 1169195"/>
                  <a:gd name="connsiteX43" fmla="*/ 469773 w 5298948"/>
                  <a:gd name="connsiteY43" fmla="*/ 490537 h 1169195"/>
                  <a:gd name="connsiteX44" fmla="*/ 472154 w 5298948"/>
                  <a:gd name="connsiteY44" fmla="*/ 502443 h 1169195"/>
                  <a:gd name="connsiteX45" fmla="*/ 512635 w 5298948"/>
                  <a:gd name="connsiteY45" fmla="*/ 504825 h 1169195"/>
                  <a:gd name="connsiteX46" fmla="*/ 515016 w 5298948"/>
                  <a:gd name="connsiteY46" fmla="*/ 511968 h 1169195"/>
                  <a:gd name="connsiteX47" fmla="*/ 531685 w 5298948"/>
                  <a:gd name="connsiteY47" fmla="*/ 519112 h 1169195"/>
                  <a:gd name="connsiteX48" fmla="*/ 536448 w 5298948"/>
                  <a:gd name="connsiteY48" fmla="*/ 526256 h 1169195"/>
                  <a:gd name="connsiteX49" fmla="*/ 538829 w 5298948"/>
                  <a:gd name="connsiteY49" fmla="*/ 533400 h 1169195"/>
                  <a:gd name="connsiteX50" fmla="*/ 548354 w 5298948"/>
                  <a:gd name="connsiteY50" fmla="*/ 538162 h 1169195"/>
                  <a:gd name="connsiteX51" fmla="*/ 572166 w 5298948"/>
                  <a:gd name="connsiteY51" fmla="*/ 542925 h 1169195"/>
                  <a:gd name="connsiteX52" fmla="*/ 586454 w 5298948"/>
                  <a:gd name="connsiteY52" fmla="*/ 552450 h 1169195"/>
                  <a:gd name="connsiteX53" fmla="*/ 591216 w 5298948"/>
                  <a:gd name="connsiteY53" fmla="*/ 566737 h 1169195"/>
                  <a:gd name="connsiteX54" fmla="*/ 593598 w 5298948"/>
                  <a:gd name="connsiteY54" fmla="*/ 573881 h 1169195"/>
                  <a:gd name="connsiteX55" fmla="*/ 615029 w 5298948"/>
                  <a:gd name="connsiteY55" fmla="*/ 578643 h 1169195"/>
                  <a:gd name="connsiteX56" fmla="*/ 622173 w 5298948"/>
                  <a:gd name="connsiteY56" fmla="*/ 595312 h 1169195"/>
                  <a:gd name="connsiteX57" fmla="*/ 650748 w 5298948"/>
                  <a:gd name="connsiteY57" fmla="*/ 602456 h 1169195"/>
                  <a:gd name="connsiteX58" fmla="*/ 667416 w 5298948"/>
                  <a:gd name="connsiteY58" fmla="*/ 604837 h 1169195"/>
                  <a:gd name="connsiteX59" fmla="*/ 672179 w 5298948"/>
                  <a:gd name="connsiteY59" fmla="*/ 621507 h 1169195"/>
                  <a:gd name="connsiteX60" fmla="*/ 684085 w 5298948"/>
                  <a:gd name="connsiteY60" fmla="*/ 621506 h 1169195"/>
                  <a:gd name="connsiteX61" fmla="*/ 691229 w 5298948"/>
                  <a:gd name="connsiteY61" fmla="*/ 638175 h 1169195"/>
                  <a:gd name="connsiteX62" fmla="*/ 693610 w 5298948"/>
                  <a:gd name="connsiteY62" fmla="*/ 645318 h 1169195"/>
                  <a:gd name="connsiteX63" fmla="*/ 762667 w 5298948"/>
                  <a:gd name="connsiteY63" fmla="*/ 645318 h 1169195"/>
                  <a:gd name="connsiteX64" fmla="*/ 772191 w 5298948"/>
                  <a:gd name="connsiteY64" fmla="*/ 669131 h 1169195"/>
                  <a:gd name="connsiteX65" fmla="*/ 781716 w 5298948"/>
                  <a:gd name="connsiteY65" fmla="*/ 681037 h 1169195"/>
                  <a:gd name="connsiteX66" fmla="*/ 796004 w 5298948"/>
                  <a:gd name="connsiteY66" fmla="*/ 683418 h 1169195"/>
                  <a:gd name="connsiteX67" fmla="*/ 798385 w 5298948"/>
                  <a:gd name="connsiteY67" fmla="*/ 690562 h 1169195"/>
                  <a:gd name="connsiteX68" fmla="*/ 807910 w 5298948"/>
                  <a:gd name="connsiteY68" fmla="*/ 692943 h 1169195"/>
                  <a:gd name="connsiteX69" fmla="*/ 834104 w 5298948"/>
                  <a:gd name="connsiteY69" fmla="*/ 695325 h 1169195"/>
                  <a:gd name="connsiteX70" fmla="*/ 841248 w 5298948"/>
                  <a:gd name="connsiteY70" fmla="*/ 697706 h 1169195"/>
                  <a:gd name="connsiteX71" fmla="*/ 865060 w 5298948"/>
                  <a:gd name="connsiteY71" fmla="*/ 700087 h 1169195"/>
                  <a:gd name="connsiteX72" fmla="*/ 869823 w 5298948"/>
                  <a:gd name="connsiteY72" fmla="*/ 709612 h 1169195"/>
                  <a:gd name="connsiteX73" fmla="*/ 874585 w 5298948"/>
                  <a:gd name="connsiteY73" fmla="*/ 716756 h 1169195"/>
                  <a:gd name="connsiteX74" fmla="*/ 881729 w 5298948"/>
                  <a:gd name="connsiteY74" fmla="*/ 719137 h 1169195"/>
                  <a:gd name="connsiteX75" fmla="*/ 946023 w 5298948"/>
                  <a:gd name="connsiteY75" fmla="*/ 721518 h 1169195"/>
                  <a:gd name="connsiteX76" fmla="*/ 957929 w 5298948"/>
                  <a:gd name="connsiteY76" fmla="*/ 747712 h 1169195"/>
                  <a:gd name="connsiteX77" fmla="*/ 1003173 w 5298948"/>
                  <a:gd name="connsiteY77" fmla="*/ 745332 h 1169195"/>
                  <a:gd name="connsiteX78" fmla="*/ 1010316 w 5298948"/>
                  <a:gd name="connsiteY78" fmla="*/ 771526 h 1169195"/>
                  <a:gd name="connsiteX79" fmla="*/ 1117473 w 5298948"/>
                  <a:gd name="connsiteY79" fmla="*/ 771526 h 1169195"/>
                  <a:gd name="connsiteX80" fmla="*/ 1124616 w 5298948"/>
                  <a:gd name="connsiteY80" fmla="*/ 795338 h 1169195"/>
                  <a:gd name="connsiteX81" fmla="*/ 1184148 w 5298948"/>
                  <a:gd name="connsiteY81" fmla="*/ 795338 h 1169195"/>
                  <a:gd name="connsiteX82" fmla="*/ 1186529 w 5298948"/>
                  <a:gd name="connsiteY82" fmla="*/ 823913 h 1169195"/>
                  <a:gd name="connsiteX83" fmla="*/ 1250823 w 5298948"/>
                  <a:gd name="connsiteY83" fmla="*/ 821532 h 1169195"/>
                  <a:gd name="connsiteX84" fmla="*/ 1257966 w 5298948"/>
                  <a:gd name="connsiteY84" fmla="*/ 842963 h 1169195"/>
                  <a:gd name="connsiteX85" fmla="*/ 1353216 w 5298948"/>
                  <a:gd name="connsiteY85" fmla="*/ 842963 h 1169195"/>
                  <a:gd name="connsiteX86" fmla="*/ 1362741 w 5298948"/>
                  <a:gd name="connsiteY86" fmla="*/ 871538 h 1169195"/>
                  <a:gd name="connsiteX87" fmla="*/ 1448466 w 5298948"/>
                  <a:gd name="connsiteY87" fmla="*/ 871538 h 1169195"/>
                  <a:gd name="connsiteX88" fmla="*/ 1453229 w 5298948"/>
                  <a:gd name="connsiteY88" fmla="*/ 890588 h 1169195"/>
                  <a:gd name="connsiteX89" fmla="*/ 1558004 w 5298948"/>
                  <a:gd name="connsiteY89" fmla="*/ 897732 h 1169195"/>
                  <a:gd name="connsiteX90" fmla="*/ 1558004 w 5298948"/>
                  <a:gd name="connsiteY90" fmla="*/ 919163 h 1169195"/>
                  <a:gd name="connsiteX91" fmla="*/ 1681829 w 5298948"/>
                  <a:gd name="connsiteY91" fmla="*/ 919163 h 1169195"/>
                  <a:gd name="connsiteX92" fmla="*/ 1688973 w 5298948"/>
                  <a:gd name="connsiteY92" fmla="*/ 942976 h 1169195"/>
                  <a:gd name="connsiteX93" fmla="*/ 1855660 w 5298948"/>
                  <a:gd name="connsiteY93" fmla="*/ 942976 h 1169195"/>
                  <a:gd name="connsiteX94" fmla="*/ 1858041 w 5298948"/>
                  <a:gd name="connsiteY94" fmla="*/ 964407 h 1169195"/>
                  <a:gd name="connsiteX95" fmla="*/ 1958054 w 5298948"/>
                  <a:gd name="connsiteY95" fmla="*/ 964407 h 1169195"/>
                  <a:gd name="connsiteX96" fmla="*/ 1965198 w 5298948"/>
                  <a:gd name="connsiteY96" fmla="*/ 990601 h 1169195"/>
                  <a:gd name="connsiteX97" fmla="*/ 2036635 w 5298948"/>
                  <a:gd name="connsiteY97" fmla="*/ 995363 h 1169195"/>
                  <a:gd name="connsiteX98" fmla="*/ 2046160 w 5298948"/>
                  <a:gd name="connsiteY98" fmla="*/ 1021557 h 1169195"/>
                  <a:gd name="connsiteX99" fmla="*/ 2627184 w 5298948"/>
                  <a:gd name="connsiteY99" fmla="*/ 1019174 h 1169195"/>
                  <a:gd name="connsiteX100" fmla="*/ 2629565 w 5298948"/>
                  <a:gd name="connsiteY100" fmla="*/ 1040606 h 1169195"/>
                  <a:gd name="connsiteX101" fmla="*/ 2831972 w 5298948"/>
                  <a:gd name="connsiteY101" fmla="*/ 1038225 h 1169195"/>
                  <a:gd name="connsiteX102" fmla="*/ 2829590 w 5298948"/>
                  <a:gd name="connsiteY102" fmla="*/ 1069181 h 1169195"/>
                  <a:gd name="connsiteX103" fmla="*/ 3134390 w 5298948"/>
                  <a:gd name="connsiteY103" fmla="*/ 1066800 h 1169195"/>
                  <a:gd name="connsiteX104" fmla="*/ 3143915 w 5298948"/>
                  <a:gd name="connsiteY104" fmla="*/ 1092993 h 1169195"/>
                  <a:gd name="connsiteX105" fmla="*/ 3510628 w 5298948"/>
                  <a:gd name="connsiteY105" fmla="*/ 1095375 h 1169195"/>
                  <a:gd name="connsiteX106" fmla="*/ 3510628 w 5298948"/>
                  <a:gd name="connsiteY106" fmla="*/ 1119188 h 1169195"/>
                  <a:gd name="connsiteX107" fmla="*/ 3927347 w 5298948"/>
                  <a:gd name="connsiteY107" fmla="*/ 1116806 h 1169195"/>
                  <a:gd name="connsiteX108" fmla="*/ 3924965 w 5298948"/>
                  <a:gd name="connsiteY108" fmla="*/ 1143000 h 1169195"/>
                  <a:gd name="connsiteX109" fmla="*/ 4251197 w 5298948"/>
                  <a:gd name="connsiteY109" fmla="*/ 1145381 h 1169195"/>
                  <a:gd name="connsiteX110" fmla="*/ 4251196 w 5298948"/>
                  <a:gd name="connsiteY110" fmla="*/ 1166812 h 1169195"/>
                  <a:gd name="connsiteX111" fmla="*/ 5298948 w 5298948"/>
                  <a:gd name="connsiteY111" fmla="*/ 1169195 h 1169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5298948" h="1169195">
                    <a:moveTo>
                      <a:pt x="3048" y="0"/>
                    </a:moveTo>
                    <a:cubicBezTo>
                      <a:pt x="2254" y="11112"/>
                      <a:pt x="666" y="22196"/>
                      <a:pt x="666" y="33337"/>
                    </a:cubicBezTo>
                    <a:cubicBezTo>
                      <a:pt x="666" y="38950"/>
                      <a:pt x="-1904" y="47365"/>
                      <a:pt x="3048" y="50006"/>
                    </a:cubicBezTo>
                    <a:cubicBezTo>
                      <a:pt x="12878" y="55249"/>
                      <a:pt x="25273" y="51593"/>
                      <a:pt x="36385" y="52387"/>
                    </a:cubicBezTo>
                    <a:cubicBezTo>
                      <a:pt x="35591" y="59531"/>
                      <a:pt x="34895" y="66686"/>
                      <a:pt x="34004" y="73818"/>
                    </a:cubicBezTo>
                    <a:cubicBezTo>
                      <a:pt x="33308" y="79387"/>
                      <a:pt x="31623" y="84874"/>
                      <a:pt x="31623" y="90487"/>
                    </a:cubicBezTo>
                    <a:cubicBezTo>
                      <a:pt x="31623" y="93760"/>
                      <a:pt x="33210" y="96837"/>
                      <a:pt x="34004" y="100012"/>
                    </a:cubicBezTo>
                    <a:cubicBezTo>
                      <a:pt x="39560" y="99218"/>
                      <a:pt x="45060" y="97631"/>
                      <a:pt x="50673" y="97631"/>
                    </a:cubicBezTo>
                    <a:cubicBezTo>
                      <a:pt x="53183" y="97631"/>
                      <a:pt x="56571" y="97833"/>
                      <a:pt x="57816" y="100012"/>
                    </a:cubicBezTo>
                    <a:cubicBezTo>
                      <a:pt x="58043" y="100409"/>
                      <a:pt x="60006" y="118227"/>
                      <a:pt x="62579" y="121443"/>
                    </a:cubicBezTo>
                    <a:cubicBezTo>
                      <a:pt x="64367" y="123678"/>
                      <a:pt x="67092" y="125079"/>
                      <a:pt x="69723" y="126206"/>
                    </a:cubicBezTo>
                    <a:cubicBezTo>
                      <a:pt x="72731" y="127495"/>
                      <a:pt x="76073" y="127793"/>
                      <a:pt x="79248" y="128587"/>
                    </a:cubicBezTo>
                    <a:cubicBezTo>
                      <a:pt x="80042" y="134143"/>
                      <a:pt x="76702" y="142568"/>
                      <a:pt x="81629" y="145256"/>
                    </a:cubicBezTo>
                    <a:cubicBezTo>
                      <a:pt x="88632" y="149076"/>
                      <a:pt x="101869" y="138510"/>
                      <a:pt x="105441" y="142875"/>
                    </a:cubicBezTo>
                    <a:lnTo>
                      <a:pt x="103060" y="171450"/>
                    </a:lnTo>
                    <a:cubicBezTo>
                      <a:pt x="107822" y="177403"/>
                      <a:pt x="129650" y="171053"/>
                      <a:pt x="134016" y="178593"/>
                    </a:cubicBezTo>
                    <a:lnTo>
                      <a:pt x="129254" y="216693"/>
                    </a:lnTo>
                    <a:cubicBezTo>
                      <a:pt x="132429" y="224234"/>
                      <a:pt x="148304" y="221456"/>
                      <a:pt x="153066" y="223837"/>
                    </a:cubicBezTo>
                    <a:cubicBezTo>
                      <a:pt x="157828" y="226218"/>
                      <a:pt x="156241" y="228600"/>
                      <a:pt x="157829" y="230981"/>
                    </a:cubicBezTo>
                    <a:cubicBezTo>
                      <a:pt x="157984" y="231603"/>
                      <a:pt x="161349" y="246098"/>
                      <a:pt x="162591" y="247650"/>
                    </a:cubicBezTo>
                    <a:cubicBezTo>
                      <a:pt x="165948" y="251846"/>
                      <a:pt x="172174" y="253225"/>
                      <a:pt x="176879" y="254793"/>
                    </a:cubicBezTo>
                    <a:cubicBezTo>
                      <a:pt x="181641" y="261937"/>
                      <a:pt x="180847" y="262731"/>
                      <a:pt x="188785" y="266700"/>
                    </a:cubicBezTo>
                    <a:cubicBezTo>
                      <a:pt x="191030" y="267823"/>
                      <a:pt x="193735" y="267862"/>
                      <a:pt x="195929" y="269081"/>
                    </a:cubicBezTo>
                    <a:cubicBezTo>
                      <a:pt x="200932" y="271861"/>
                      <a:pt x="210216" y="278606"/>
                      <a:pt x="210216" y="278606"/>
                    </a:cubicBezTo>
                    <a:cubicBezTo>
                      <a:pt x="211804" y="280987"/>
                      <a:pt x="212955" y="283726"/>
                      <a:pt x="214979" y="285750"/>
                    </a:cubicBezTo>
                    <a:cubicBezTo>
                      <a:pt x="222186" y="292957"/>
                      <a:pt x="223476" y="292550"/>
                      <a:pt x="231648" y="295275"/>
                    </a:cubicBezTo>
                    <a:cubicBezTo>
                      <a:pt x="233584" y="301084"/>
                      <a:pt x="234176" y="304947"/>
                      <a:pt x="238791" y="309562"/>
                    </a:cubicBezTo>
                    <a:cubicBezTo>
                      <a:pt x="240815" y="311586"/>
                      <a:pt x="243554" y="312737"/>
                      <a:pt x="245935" y="314325"/>
                    </a:cubicBezTo>
                    <a:cubicBezTo>
                      <a:pt x="247523" y="317500"/>
                      <a:pt x="248188" y="321340"/>
                      <a:pt x="250698" y="323850"/>
                    </a:cubicBezTo>
                    <a:cubicBezTo>
                      <a:pt x="252473" y="325625"/>
                      <a:pt x="255753" y="324839"/>
                      <a:pt x="257841" y="326231"/>
                    </a:cubicBezTo>
                    <a:cubicBezTo>
                      <a:pt x="260643" y="328099"/>
                      <a:pt x="262917" y="330717"/>
                      <a:pt x="264985" y="333375"/>
                    </a:cubicBezTo>
                    <a:cubicBezTo>
                      <a:pt x="284923" y="359009"/>
                      <a:pt x="265435" y="338587"/>
                      <a:pt x="281654" y="354806"/>
                    </a:cubicBezTo>
                    <a:cubicBezTo>
                      <a:pt x="282448" y="361156"/>
                      <a:pt x="280316" y="368649"/>
                      <a:pt x="284035" y="373856"/>
                    </a:cubicBezTo>
                    <a:cubicBezTo>
                      <a:pt x="285937" y="376519"/>
                      <a:pt x="290287" y="371475"/>
                      <a:pt x="293560" y="371475"/>
                    </a:cubicBezTo>
                    <a:cubicBezTo>
                      <a:pt x="306285" y="371475"/>
                      <a:pt x="318960" y="373062"/>
                      <a:pt x="331660" y="373856"/>
                    </a:cubicBezTo>
                    <a:cubicBezTo>
                      <a:pt x="347749" y="379218"/>
                      <a:pt x="330309" y="371781"/>
                      <a:pt x="343566" y="383381"/>
                    </a:cubicBezTo>
                    <a:cubicBezTo>
                      <a:pt x="347874" y="387150"/>
                      <a:pt x="353807" y="388859"/>
                      <a:pt x="357854" y="392906"/>
                    </a:cubicBezTo>
                    <a:cubicBezTo>
                      <a:pt x="362616" y="397668"/>
                      <a:pt x="368172" y="401240"/>
                      <a:pt x="372141" y="407193"/>
                    </a:cubicBezTo>
                    <a:cubicBezTo>
                      <a:pt x="376110" y="413146"/>
                      <a:pt x="374919" y="420291"/>
                      <a:pt x="381666" y="428625"/>
                    </a:cubicBezTo>
                    <a:cubicBezTo>
                      <a:pt x="388413" y="436960"/>
                      <a:pt x="407067" y="451247"/>
                      <a:pt x="412623" y="457200"/>
                    </a:cubicBezTo>
                    <a:cubicBezTo>
                      <a:pt x="418179" y="463153"/>
                      <a:pt x="407860" y="462359"/>
                      <a:pt x="415004" y="464343"/>
                    </a:cubicBezTo>
                    <a:cubicBezTo>
                      <a:pt x="422148" y="466327"/>
                      <a:pt x="441991" y="467519"/>
                      <a:pt x="455485" y="469107"/>
                    </a:cubicBezTo>
                    <a:cubicBezTo>
                      <a:pt x="473004" y="472610"/>
                      <a:pt x="465010" y="479821"/>
                      <a:pt x="467391" y="483393"/>
                    </a:cubicBezTo>
                    <a:cubicBezTo>
                      <a:pt x="469772" y="486965"/>
                      <a:pt x="469164" y="488102"/>
                      <a:pt x="469773" y="490537"/>
                    </a:cubicBezTo>
                    <a:cubicBezTo>
                      <a:pt x="470755" y="494463"/>
                      <a:pt x="468314" y="501163"/>
                      <a:pt x="472154" y="502443"/>
                    </a:cubicBezTo>
                    <a:lnTo>
                      <a:pt x="512635" y="504825"/>
                    </a:lnTo>
                    <a:cubicBezTo>
                      <a:pt x="513429" y="507206"/>
                      <a:pt x="513448" y="510008"/>
                      <a:pt x="515016" y="511968"/>
                    </a:cubicBezTo>
                    <a:cubicBezTo>
                      <a:pt x="519128" y="517108"/>
                      <a:pt x="525964" y="517682"/>
                      <a:pt x="531685" y="519112"/>
                    </a:cubicBezTo>
                    <a:cubicBezTo>
                      <a:pt x="533273" y="521493"/>
                      <a:pt x="535168" y="523696"/>
                      <a:pt x="536448" y="526256"/>
                    </a:cubicBezTo>
                    <a:cubicBezTo>
                      <a:pt x="537571" y="528501"/>
                      <a:pt x="537054" y="531625"/>
                      <a:pt x="538829" y="533400"/>
                    </a:cubicBezTo>
                    <a:cubicBezTo>
                      <a:pt x="541339" y="535910"/>
                      <a:pt x="545091" y="536764"/>
                      <a:pt x="548354" y="538162"/>
                    </a:cubicBezTo>
                    <a:cubicBezTo>
                      <a:pt x="556665" y="541723"/>
                      <a:pt x="562309" y="541516"/>
                      <a:pt x="572166" y="542925"/>
                    </a:cubicBezTo>
                    <a:cubicBezTo>
                      <a:pt x="578879" y="545162"/>
                      <a:pt x="582400" y="545152"/>
                      <a:pt x="586454" y="552450"/>
                    </a:cubicBezTo>
                    <a:cubicBezTo>
                      <a:pt x="588892" y="556838"/>
                      <a:pt x="589629" y="561975"/>
                      <a:pt x="591216" y="566737"/>
                    </a:cubicBezTo>
                    <a:cubicBezTo>
                      <a:pt x="592010" y="569118"/>
                      <a:pt x="591163" y="573272"/>
                      <a:pt x="593598" y="573881"/>
                    </a:cubicBezTo>
                    <a:cubicBezTo>
                      <a:pt x="607049" y="577244"/>
                      <a:pt x="599914" y="575620"/>
                      <a:pt x="615029" y="578643"/>
                    </a:cubicBezTo>
                    <a:cubicBezTo>
                      <a:pt x="616851" y="585932"/>
                      <a:pt x="616690" y="589829"/>
                      <a:pt x="622173" y="595312"/>
                    </a:cubicBezTo>
                    <a:cubicBezTo>
                      <a:pt x="630452" y="603591"/>
                      <a:pt x="638640" y="600943"/>
                      <a:pt x="650748" y="602456"/>
                    </a:cubicBezTo>
                    <a:cubicBezTo>
                      <a:pt x="656317" y="603152"/>
                      <a:pt x="661860" y="604043"/>
                      <a:pt x="667416" y="604837"/>
                    </a:cubicBezTo>
                    <a:cubicBezTo>
                      <a:pt x="670988" y="608012"/>
                      <a:pt x="669401" y="618729"/>
                      <a:pt x="672179" y="621507"/>
                    </a:cubicBezTo>
                    <a:cubicBezTo>
                      <a:pt x="674957" y="624285"/>
                      <a:pt x="680910" y="618728"/>
                      <a:pt x="684085" y="621506"/>
                    </a:cubicBezTo>
                    <a:cubicBezTo>
                      <a:pt x="689040" y="641328"/>
                      <a:pt x="683007" y="621731"/>
                      <a:pt x="691229" y="638175"/>
                    </a:cubicBezTo>
                    <a:cubicBezTo>
                      <a:pt x="692351" y="640420"/>
                      <a:pt x="681704" y="644128"/>
                      <a:pt x="693610" y="645318"/>
                    </a:cubicBezTo>
                    <a:lnTo>
                      <a:pt x="762667" y="645318"/>
                    </a:lnTo>
                    <a:cubicBezTo>
                      <a:pt x="775764" y="649287"/>
                      <a:pt x="769016" y="663178"/>
                      <a:pt x="772191" y="669131"/>
                    </a:cubicBezTo>
                    <a:cubicBezTo>
                      <a:pt x="775366" y="675084"/>
                      <a:pt x="773640" y="678345"/>
                      <a:pt x="781716" y="681037"/>
                    </a:cubicBezTo>
                    <a:cubicBezTo>
                      <a:pt x="786297" y="682564"/>
                      <a:pt x="791241" y="682624"/>
                      <a:pt x="796004" y="683418"/>
                    </a:cubicBezTo>
                    <a:cubicBezTo>
                      <a:pt x="796798" y="685799"/>
                      <a:pt x="796425" y="688994"/>
                      <a:pt x="798385" y="690562"/>
                    </a:cubicBezTo>
                    <a:cubicBezTo>
                      <a:pt x="800941" y="692606"/>
                      <a:pt x="804666" y="692510"/>
                      <a:pt x="807910" y="692943"/>
                    </a:cubicBezTo>
                    <a:cubicBezTo>
                      <a:pt x="816600" y="694102"/>
                      <a:pt x="825373" y="694531"/>
                      <a:pt x="834104" y="695325"/>
                    </a:cubicBezTo>
                    <a:cubicBezTo>
                      <a:pt x="836485" y="696119"/>
                      <a:pt x="838767" y="697324"/>
                      <a:pt x="841248" y="697706"/>
                    </a:cubicBezTo>
                    <a:cubicBezTo>
                      <a:pt x="849132" y="698919"/>
                      <a:pt x="857697" y="697019"/>
                      <a:pt x="865060" y="700087"/>
                    </a:cubicBezTo>
                    <a:cubicBezTo>
                      <a:pt x="868337" y="701452"/>
                      <a:pt x="868062" y="706530"/>
                      <a:pt x="869823" y="709612"/>
                    </a:cubicBezTo>
                    <a:cubicBezTo>
                      <a:pt x="871243" y="712097"/>
                      <a:pt x="872350" y="714968"/>
                      <a:pt x="874585" y="716756"/>
                    </a:cubicBezTo>
                    <a:cubicBezTo>
                      <a:pt x="876545" y="718324"/>
                      <a:pt x="869823" y="718343"/>
                      <a:pt x="881729" y="719137"/>
                    </a:cubicBezTo>
                    <a:lnTo>
                      <a:pt x="946023" y="721518"/>
                    </a:lnTo>
                    <a:lnTo>
                      <a:pt x="957929" y="747712"/>
                    </a:lnTo>
                    <a:lnTo>
                      <a:pt x="1003173" y="745332"/>
                    </a:lnTo>
                    <a:cubicBezTo>
                      <a:pt x="1009523" y="746919"/>
                      <a:pt x="1003966" y="769939"/>
                      <a:pt x="1010316" y="771526"/>
                    </a:cubicBezTo>
                    <a:cubicBezTo>
                      <a:pt x="1019841" y="772320"/>
                      <a:pt x="1107948" y="770732"/>
                      <a:pt x="1117473" y="771526"/>
                    </a:cubicBezTo>
                    <a:cubicBezTo>
                      <a:pt x="1125410" y="771526"/>
                      <a:pt x="1116679" y="795338"/>
                      <a:pt x="1124616" y="795338"/>
                    </a:cubicBezTo>
                    <a:lnTo>
                      <a:pt x="1184148" y="795338"/>
                    </a:lnTo>
                    <a:cubicBezTo>
                      <a:pt x="1191292" y="796926"/>
                      <a:pt x="1179385" y="822325"/>
                      <a:pt x="1186529" y="823913"/>
                    </a:cubicBezTo>
                    <a:cubicBezTo>
                      <a:pt x="1195260" y="823913"/>
                      <a:pt x="1242092" y="821532"/>
                      <a:pt x="1250823" y="821532"/>
                    </a:cubicBezTo>
                    <a:cubicBezTo>
                      <a:pt x="1257967" y="823913"/>
                      <a:pt x="1250822" y="840582"/>
                      <a:pt x="1257966" y="842963"/>
                    </a:cubicBezTo>
                    <a:lnTo>
                      <a:pt x="1353216" y="842963"/>
                    </a:lnTo>
                    <a:cubicBezTo>
                      <a:pt x="1359566" y="842963"/>
                      <a:pt x="1356391" y="871538"/>
                      <a:pt x="1362741" y="871538"/>
                    </a:cubicBezTo>
                    <a:lnTo>
                      <a:pt x="1448466" y="871538"/>
                    </a:lnTo>
                    <a:cubicBezTo>
                      <a:pt x="1457197" y="870744"/>
                      <a:pt x="1444498" y="891382"/>
                      <a:pt x="1453229" y="890588"/>
                    </a:cubicBezTo>
                    <a:lnTo>
                      <a:pt x="1558004" y="897732"/>
                    </a:lnTo>
                    <a:lnTo>
                      <a:pt x="1558004" y="919163"/>
                    </a:lnTo>
                    <a:lnTo>
                      <a:pt x="1681829" y="919163"/>
                    </a:lnTo>
                    <a:cubicBezTo>
                      <a:pt x="1688973" y="921544"/>
                      <a:pt x="1681829" y="940595"/>
                      <a:pt x="1688973" y="942976"/>
                    </a:cubicBezTo>
                    <a:cubicBezTo>
                      <a:pt x="1704054" y="943770"/>
                      <a:pt x="1840579" y="942182"/>
                      <a:pt x="1855660" y="942976"/>
                    </a:cubicBezTo>
                    <a:cubicBezTo>
                      <a:pt x="1858041" y="942976"/>
                      <a:pt x="1855660" y="964407"/>
                      <a:pt x="1858041" y="964407"/>
                    </a:cubicBezTo>
                    <a:lnTo>
                      <a:pt x="1958054" y="964407"/>
                    </a:lnTo>
                    <a:cubicBezTo>
                      <a:pt x="1964404" y="964407"/>
                      <a:pt x="1958848" y="990601"/>
                      <a:pt x="1965198" y="990601"/>
                    </a:cubicBezTo>
                    <a:cubicBezTo>
                      <a:pt x="1973135" y="992188"/>
                      <a:pt x="2028698" y="993776"/>
                      <a:pt x="2036635" y="995363"/>
                    </a:cubicBezTo>
                    <a:cubicBezTo>
                      <a:pt x="2046160" y="995363"/>
                      <a:pt x="2036635" y="1021557"/>
                      <a:pt x="2046160" y="1021557"/>
                    </a:cubicBezTo>
                    <a:cubicBezTo>
                      <a:pt x="2064416" y="1023938"/>
                      <a:pt x="2608928" y="1016793"/>
                      <a:pt x="2627184" y="1019174"/>
                    </a:cubicBezTo>
                    <a:cubicBezTo>
                      <a:pt x="2633534" y="1019968"/>
                      <a:pt x="2623215" y="1039812"/>
                      <a:pt x="2629565" y="1040606"/>
                    </a:cubicBezTo>
                    <a:cubicBezTo>
                      <a:pt x="2653378" y="1041400"/>
                      <a:pt x="2808159" y="1037431"/>
                      <a:pt x="2831972" y="1038225"/>
                    </a:cubicBezTo>
                    <a:cubicBezTo>
                      <a:pt x="2834353" y="1038225"/>
                      <a:pt x="2827209" y="1069181"/>
                      <a:pt x="2829590" y="1069181"/>
                    </a:cubicBezTo>
                    <a:lnTo>
                      <a:pt x="3134390" y="1066800"/>
                    </a:lnTo>
                    <a:cubicBezTo>
                      <a:pt x="3138359" y="1066800"/>
                      <a:pt x="3139946" y="1092993"/>
                      <a:pt x="3143915" y="1092993"/>
                    </a:cubicBezTo>
                    <a:cubicBezTo>
                      <a:pt x="3185190" y="1095374"/>
                      <a:pt x="3469353" y="1092994"/>
                      <a:pt x="3510628" y="1095375"/>
                    </a:cubicBezTo>
                    <a:lnTo>
                      <a:pt x="3510628" y="1119188"/>
                    </a:lnTo>
                    <a:cubicBezTo>
                      <a:pt x="3603497" y="1126332"/>
                      <a:pt x="3834478" y="1109662"/>
                      <a:pt x="3927347" y="1116806"/>
                    </a:cubicBezTo>
                    <a:lnTo>
                      <a:pt x="3924965" y="1143000"/>
                    </a:lnTo>
                    <a:cubicBezTo>
                      <a:pt x="4023390" y="1147762"/>
                      <a:pt x="4152772" y="1140619"/>
                      <a:pt x="4251197" y="1145381"/>
                    </a:cubicBezTo>
                    <a:cubicBezTo>
                      <a:pt x="4251197" y="1152525"/>
                      <a:pt x="4251196" y="1159668"/>
                      <a:pt x="4251196" y="1166812"/>
                    </a:cubicBezTo>
                    <a:lnTo>
                      <a:pt x="5298948" y="1169195"/>
                    </a:lnTo>
                  </a:path>
                </a:pathLst>
              </a:custGeom>
              <a:noFill/>
              <a:ln w="25400" cap="flat" cmpd="sng" algn="ctr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mtClean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30" name="Freeform 29"/>
              <p:cNvSpPr/>
              <p:nvPr/>
            </p:nvSpPr>
            <p:spPr bwMode="auto">
              <a:xfrm>
                <a:off x="1471697" y="1428413"/>
                <a:ext cx="1028024" cy="2442908"/>
              </a:xfrm>
              <a:custGeom>
                <a:avLst/>
                <a:gdLst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24542 w 605993"/>
                  <a:gd name="connsiteY21" fmla="*/ 313818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40871 h 1447349"/>
                  <a:gd name="connsiteX24" fmla="*/ 246185 w 605993"/>
                  <a:gd name="connsiteY24" fmla="*/ 348987 h 1447349"/>
                  <a:gd name="connsiteX25" fmla="*/ 248890 w 605993"/>
                  <a:gd name="connsiteY25" fmla="*/ 357103 h 1447349"/>
                  <a:gd name="connsiteX26" fmla="*/ 275943 w 605993"/>
                  <a:gd name="connsiteY26" fmla="*/ 384156 h 1447349"/>
                  <a:gd name="connsiteX27" fmla="*/ 278649 w 605993"/>
                  <a:gd name="connsiteY27" fmla="*/ 392272 h 1447349"/>
                  <a:gd name="connsiteX28" fmla="*/ 289470 w 605993"/>
                  <a:gd name="connsiteY28" fmla="*/ 408504 h 1447349"/>
                  <a:gd name="connsiteX29" fmla="*/ 294881 w 605993"/>
                  <a:gd name="connsiteY29" fmla="*/ 424736 h 1447349"/>
                  <a:gd name="connsiteX30" fmla="*/ 297586 w 605993"/>
                  <a:gd name="connsiteY30" fmla="*/ 432852 h 1447349"/>
                  <a:gd name="connsiteX31" fmla="*/ 300291 w 605993"/>
                  <a:gd name="connsiteY31" fmla="*/ 449084 h 1447349"/>
                  <a:gd name="connsiteX32" fmla="*/ 311112 w 605993"/>
                  <a:gd name="connsiteY32" fmla="*/ 451789 h 1447349"/>
                  <a:gd name="connsiteX33" fmla="*/ 319228 w 605993"/>
                  <a:gd name="connsiteY33" fmla="*/ 454495 h 1447349"/>
                  <a:gd name="connsiteX34" fmla="*/ 324639 w 605993"/>
                  <a:gd name="connsiteY34" fmla="*/ 486958 h 1447349"/>
                  <a:gd name="connsiteX35" fmla="*/ 327344 w 605993"/>
                  <a:gd name="connsiteY35" fmla="*/ 503190 h 1447349"/>
                  <a:gd name="connsiteX36" fmla="*/ 338166 w 605993"/>
                  <a:gd name="connsiteY36" fmla="*/ 505896 h 1447349"/>
                  <a:gd name="connsiteX37" fmla="*/ 343576 w 605993"/>
                  <a:gd name="connsiteY37" fmla="*/ 543770 h 1447349"/>
                  <a:gd name="connsiteX38" fmla="*/ 346282 w 605993"/>
                  <a:gd name="connsiteY38" fmla="*/ 554592 h 1447349"/>
                  <a:gd name="connsiteX39" fmla="*/ 348987 w 605993"/>
                  <a:gd name="connsiteY39" fmla="*/ 568118 h 1447349"/>
                  <a:gd name="connsiteX40" fmla="*/ 351692 w 605993"/>
                  <a:gd name="connsiteY40" fmla="*/ 576234 h 1447349"/>
                  <a:gd name="connsiteX41" fmla="*/ 359808 w 605993"/>
                  <a:gd name="connsiteY41" fmla="*/ 578939 h 1447349"/>
                  <a:gd name="connsiteX42" fmla="*/ 373335 w 605993"/>
                  <a:gd name="connsiteY42" fmla="*/ 581645 h 1447349"/>
                  <a:gd name="connsiteX43" fmla="*/ 370630 w 605993"/>
                  <a:gd name="connsiteY43" fmla="*/ 611403 h 1447349"/>
                  <a:gd name="connsiteX44" fmla="*/ 367924 w 605993"/>
                  <a:gd name="connsiteY44" fmla="*/ 627635 h 1447349"/>
                  <a:gd name="connsiteX45" fmla="*/ 370630 w 605993"/>
                  <a:gd name="connsiteY45" fmla="*/ 643867 h 1447349"/>
                  <a:gd name="connsiteX46" fmla="*/ 389567 w 605993"/>
                  <a:gd name="connsiteY46" fmla="*/ 646573 h 1447349"/>
                  <a:gd name="connsiteX47" fmla="*/ 397683 w 605993"/>
                  <a:gd name="connsiteY47" fmla="*/ 649278 h 1447349"/>
                  <a:gd name="connsiteX48" fmla="*/ 403094 w 605993"/>
                  <a:gd name="connsiteY48" fmla="*/ 665510 h 1447349"/>
                  <a:gd name="connsiteX49" fmla="*/ 405799 w 605993"/>
                  <a:gd name="connsiteY49" fmla="*/ 733143 h 1447349"/>
                  <a:gd name="connsiteX50" fmla="*/ 416620 w 605993"/>
                  <a:gd name="connsiteY50" fmla="*/ 735848 h 1447349"/>
                  <a:gd name="connsiteX51" fmla="*/ 419325 w 605993"/>
                  <a:gd name="connsiteY51" fmla="*/ 817008 h 1447349"/>
                  <a:gd name="connsiteX52" fmla="*/ 422031 w 605993"/>
                  <a:gd name="connsiteY52" fmla="*/ 827829 h 1447349"/>
                  <a:gd name="connsiteX53" fmla="*/ 438263 w 605993"/>
                  <a:gd name="connsiteY53" fmla="*/ 835945 h 1447349"/>
                  <a:gd name="connsiteX54" fmla="*/ 440968 w 605993"/>
                  <a:gd name="connsiteY54" fmla="*/ 844061 h 1447349"/>
                  <a:gd name="connsiteX55" fmla="*/ 446379 w 605993"/>
                  <a:gd name="connsiteY55" fmla="*/ 890052 h 1447349"/>
                  <a:gd name="connsiteX56" fmla="*/ 449084 w 605993"/>
                  <a:gd name="connsiteY56" fmla="*/ 898168 h 1447349"/>
                  <a:gd name="connsiteX57" fmla="*/ 465316 w 605993"/>
                  <a:gd name="connsiteY57" fmla="*/ 903579 h 1447349"/>
                  <a:gd name="connsiteX58" fmla="*/ 470727 w 605993"/>
                  <a:gd name="connsiteY58" fmla="*/ 919810 h 1447349"/>
                  <a:gd name="connsiteX59" fmla="*/ 473432 w 605993"/>
                  <a:gd name="connsiteY59" fmla="*/ 927926 h 1447349"/>
                  <a:gd name="connsiteX60" fmla="*/ 478843 w 605993"/>
                  <a:gd name="connsiteY60" fmla="*/ 960390 h 1447349"/>
                  <a:gd name="connsiteX61" fmla="*/ 481548 w 605993"/>
                  <a:gd name="connsiteY61" fmla="*/ 976622 h 1447349"/>
                  <a:gd name="connsiteX62" fmla="*/ 484253 w 605993"/>
                  <a:gd name="connsiteY62" fmla="*/ 1011792 h 1447349"/>
                  <a:gd name="connsiteX63" fmla="*/ 495075 w 605993"/>
                  <a:gd name="connsiteY63" fmla="*/ 1014497 h 1447349"/>
                  <a:gd name="connsiteX64" fmla="*/ 497780 w 605993"/>
                  <a:gd name="connsiteY64" fmla="*/ 1076719 h 1447349"/>
                  <a:gd name="connsiteX65" fmla="*/ 500485 w 605993"/>
                  <a:gd name="connsiteY65" fmla="*/ 1092951 h 1447349"/>
                  <a:gd name="connsiteX66" fmla="*/ 514012 w 605993"/>
                  <a:gd name="connsiteY66" fmla="*/ 1095657 h 1447349"/>
                  <a:gd name="connsiteX67" fmla="*/ 522128 w 605993"/>
                  <a:gd name="connsiteY67" fmla="*/ 1101067 h 1447349"/>
                  <a:gd name="connsiteX68" fmla="*/ 524833 w 605993"/>
                  <a:gd name="connsiteY68" fmla="*/ 1109183 h 1447349"/>
                  <a:gd name="connsiteX69" fmla="*/ 530244 w 605993"/>
                  <a:gd name="connsiteY69" fmla="*/ 1168700 h 1447349"/>
                  <a:gd name="connsiteX70" fmla="*/ 532949 w 605993"/>
                  <a:gd name="connsiteY70" fmla="*/ 1179522 h 1447349"/>
                  <a:gd name="connsiteX71" fmla="*/ 549181 w 605993"/>
                  <a:gd name="connsiteY71" fmla="*/ 1182227 h 1447349"/>
                  <a:gd name="connsiteX72" fmla="*/ 554592 w 605993"/>
                  <a:gd name="connsiteY72" fmla="*/ 1214691 h 1447349"/>
                  <a:gd name="connsiteX73" fmla="*/ 573529 w 605993"/>
                  <a:gd name="connsiteY73" fmla="*/ 1295851 h 1447349"/>
                  <a:gd name="connsiteX74" fmla="*/ 578940 w 605993"/>
                  <a:gd name="connsiteY74" fmla="*/ 1374305 h 1447349"/>
                  <a:gd name="connsiteX75" fmla="*/ 589761 w 605993"/>
                  <a:gd name="connsiteY75" fmla="*/ 1377010 h 1447349"/>
                  <a:gd name="connsiteX76" fmla="*/ 605993 w 605993"/>
                  <a:gd name="connsiteY76" fmla="*/ 1382421 h 1447349"/>
                  <a:gd name="connsiteX77" fmla="*/ 603288 w 605993"/>
                  <a:gd name="connsiteY77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24542 w 605993"/>
                  <a:gd name="connsiteY21" fmla="*/ 313818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40871 h 1447349"/>
                  <a:gd name="connsiteX24" fmla="*/ 246185 w 605993"/>
                  <a:gd name="connsiteY24" fmla="*/ 348987 h 1447349"/>
                  <a:gd name="connsiteX25" fmla="*/ 248890 w 605993"/>
                  <a:gd name="connsiteY25" fmla="*/ 357103 h 1447349"/>
                  <a:gd name="connsiteX26" fmla="*/ 275943 w 605993"/>
                  <a:gd name="connsiteY26" fmla="*/ 384156 h 1447349"/>
                  <a:gd name="connsiteX27" fmla="*/ 278649 w 605993"/>
                  <a:gd name="connsiteY27" fmla="*/ 392272 h 1447349"/>
                  <a:gd name="connsiteX28" fmla="*/ 289470 w 605993"/>
                  <a:gd name="connsiteY28" fmla="*/ 408504 h 1447349"/>
                  <a:gd name="connsiteX29" fmla="*/ 294881 w 605993"/>
                  <a:gd name="connsiteY29" fmla="*/ 424736 h 1447349"/>
                  <a:gd name="connsiteX30" fmla="*/ 297586 w 605993"/>
                  <a:gd name="connsiteY30" fmla="*/ 432852 h 1447349"/>
                  <a:gd name="connsiteX31" fmla="*/ 300291 w 605993"/>
                  <a:gd name="connsiteY31" fmla="*/ 449084 h 1447349"/>
                  <a:gd name="connsiteX32" fmla="*/ 311112 w 605993"/>
                  <a:gd name="connsiteY32" fmla="*/ 451789 h 1447349"/>
                  <a:gd name="connsiteX33" fmla="*/ 319228 w 605993"/>
                  <a:gd name="connsiteY33" fmla="*/ 454495 h 1447349"/>
                  <a:gd name="connsiteX34" fmla="*/ 324639 w 605993"/>
                  <a:gd name="connsiteY34" fmla="*/ 486958 h 1447349"/>
                  <a:gd name="connsiteX35" fmla="*/ 327344 w 605993"/>
                  <a:gd name="connsiteY35" fmla="*/ 503190 h 1447349"/>
                  <a:gd name="connsiteX36" fmla="*/ 338166 w 605993"/>
                  <a:gd name="connsiteY36" fmla="*/ 505896 h 1447349"/>
                  <a:gd name="connsiteX37" fmla="*/ 343576 w 605993"/>
                  <a:gd name="connsiteY37" fmla="*/ 543770 h 1447349"/>
                  <a:gd name="connsiteX38" fmla="*/ 346282 w 605993"/>
                  <a:gd name="connsiteY38" fmla="*/ 554592 h 1447349"/>
                  <a:gd name="connsiteX39" fmla="*/ 348987 w 605993"/>
                  <a:gd name="connsiteY39" fmla="*/ 568118 h 1447349"/>
                  <a:gd name="connsiteX40" fmla="*/ 351692 w 605993"/>
                  <a:gd name="connsiteY40" fmla="*/ 576234 h 1447349"/>
                  <a:gd name="connsiteX41" fmla="*/ 359808 w 605993"/>
                  <a:gd name="connsiteY41" fmla="*/ 578939 h 1447349"/>
                  <a:gd name="connsiteX42" fmla="*/ 373335 w 605993"/>
                  <a:gd name="connsiteY42" fmla="*/ 581645 h 1447349"/>
                  <a:gd name="connsiteX43" fmla="*/ 370630 w 605993"/>
                  <a:gd name="connsiteY43" fmla="*/ 611403 h 1447349"/>
                  <a:gd name="connsiteX44" fmla="*/ 367924 w 605993"/>
                  <a:gd name="connsiteY44" fmla="*/ 627635 h 1447349"/>
                  <a:gd name="connsiteX45" fmla="*/ 370630 w 605993"/>
                  <a:gd name="connsiteY45" fmla="*/ 643867 h 1447349"/>
                  <a:gd name="connsiteX46" fmla="*/ 389567 w 605993"/>
                  <a:gd name="connsiteY46" fmla="*/ 646573 h 1447349"/>
                  <a:gd name="connsiteX47" fmla="*/ 397683 w 605993"/>
                  <a:gd name="connsiteY47" fmla="*/ 649278 h 1447349"/>
                  <a:gd name="connsiteX48" fmla="*/ 403094 w 605993"/>
                  <a:gd name="connsiteY48" fmla="*/ 665510 h 1447349"/>
                  <a:gd name="connsiteX49" fmla="*/ 405799 w 605993"/>
                  <a:gd name="connsiteY49" fmla="*/ 733143 h 1447349"/>
                  <a:gd name="connsiteX50" fmla="*/ 416620 w 605993"/>
                  <a:gd name="connsiteY50" fmla="*/ 735848 h 1447349"/>
                  <a:gd name="connsiteX51" fmla="*/ 419325 w 605993"/>
                  <a:gd name="connsiteY51" fmla="*/ 817008 h 1447349"/>
                  <a:gd name="connsiteX52" fmla="*/ 422031 w 605993"/>
                  <a:gd name="connsiteY52" fmla="*/ 827829 h 1447349"/>
                  <a:gd name="connsiteX53" fmla="*/ 438263 w 605993"/>
                  <a:gd name="connsiteY53" fmla="*/ 835945 h 1447349"/>
                  <a:gd name="connsiteX54" fmla="*/ 440968 w 605993"/>
                  <a:gd name="connsiteY54" fmla="*/ 844061 h 1447349"/>
                  <a:gd name="connsiteX55" fmla="*/ 446379 w 605993"/>
                  <a:gd name="connsiteY55" fmla="*/ 890052 h 1447349"/>
                  <a:gd name="connsiteX56" fmla="*/ 449084 w 605993"/>
                  <a:gd name="connsiteY56" fmla="*/ 898168 h 1447349"/>
                  <a:gd name="connsiteX57" fmla="*/ 465316 w 605993"/>
                  <a:gd name="connsiteY57" fmla="*/ 903579 h 1447349"/>
                  <a:gd name="connsiteX58" fmla="*/ 470727 w 605993"/>
                  <a:gd name="connsiteY58" fmla="*/ 919810 h 1447349"/>
                  <a:gd name="connsiteX59" fmla="*/ 473432 w 605993"/>
                  <a:gd name="connsiteY59" fmla="*/ 927926 h 1447349"/>
                  <a:gd name="connsiteX60" fmla="*/ 478843 w 605993"/>
                  <a:gd name="connsiteY60" fmla="*/ 960390 h 1447349"/>
                  <a:gd name="connsiteX61" fmla="*/ 481548 w 605993"/>
                  <a:gd name="connsiteY61" fmla="*/ 976622 h 1447349"/>
                  <a:gd name="connsiteX62" fmla="*/ 484253 w 605993"/>
                  <a:gd name="connsiteY62" fmla="*/ 1011792 h 1447349"/>
                  <a:gd name="connsiteX63" fmla="*/ 495075 w 605993"/>
                  <a:gd name="connsiteY63" fmla="*/ 1014497 h 1447349"/>
                  <a:gd name="connsiteX64" fmla="*/ 497780 w 605993"/>
                  <a:gd name="connsiteY64" fmla="*/ 1076719 h 1447349"/>
                  <a:gd name="connsiteX65" fmla="*/ 500485 w 605993"/>
                  <a:gd name="connsiteY65" fmla="*/ 1092951 h 1447349"/>
                  <a:gd name="connsiteX66" fmla="*/ 514012 w 605993"/>
                  <a:gd name="connsiteY66" fmla="*/ 1095657 h 1447349"/>
                  <a:gd name="connsiteX67" fmla="*/ 522128 w 605993"/>
                  <a:gd name="connsiteY67" fmla="*/ 1101067 h 1447349"/>
                  <a:gd name="connsiteX68" fmla="*/ 524833 w 605993"/>
                  <a:gd name="connsiteY68" fmla="*/ 1109183 h 1447349"/>
                  <a:gd name="connsiteX69" fmla="*/ 530244 w 605993"/>
                  <a:gd name="connsiteY69" fmla="*/ 1168700 h 1447349"/>
                  <a:gd name="connsiteX70" fmla="*/ 532949 w 605993"/>
                  <a:gd name="connsiteY70" fmla="*/ 1179522 h 1447349"/>
                  <a:gd name="connsiteX71" fmla="*/ 549181 w 605993"/>
                  <a:gd name="connsiteY71" fmla="*/ 1182227 h 1447349"/>
                  <a:gd name="connsiteX72" fmla="*/ 554592 w 605993"/>
                  <a:gd name="connsiteY72" fmla="*/ 1214691 h 1447349"/>
                  <a:gd name="connsiteX73" fmla="*/ 573529 w 605993"/>
                  <a:gd name="connsiteY73" fmla="*/ 1295851 h 1447349"/>
                  <a:gd name="connsiteX74" fmla="*/ 578940 w 605993"/>
                  <a:gd name="connsiteY74" fmla="*/ 1374305 h 1447349"/>
                  <a:gd name="connsiteX75" fmla="*/ 589761 w 605993"/>
                  <a:gd name="connsiteY75" fmla="*/ 1377010 h 1447349"/>
                  <a:gd name="connsiteX76" fmla="*/ 605993 w 605993"/>
                  <a:gd name="connsiteY76" fmla="*/ 1382421 h 1447349"/>
                  <a:gd name="connsiteX77" fmla="*/ 603288 w 605993"/>
                  <a:gd name="connsiteY77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40871 h 1447349"/>
                  <a:gd name="connsiteX24" fmla="*/ 246185 w 605993"/>
                  <a:gd name="connsiteY24" fmla="*/ 348987 h 1447349"/>
                  <a:gd name="connsiteX25" fmla="*/ 248890 w 605993"/>
                  <a:gd name="connsiteY25" fmla="*/ 357103 h 1447349"/>
                  <a:gd name="connsiteX26" fmla="*/ 275943 w 605993"/>
                  <a:gd name="connsiteY26" fmla="*/ 384156 h 1447349"/>
                  <a:gd name="connsiteX27" fmla="*/ 278649 w 605993"/>
                  <a:gd name="connsiteY27" fmla="*/ 392272 h 1447349"/>
                  <a:gd name="connsiteX28" fmla="*/ 289470 w 605993"/>
                  <a:gd name="connsiteY28" fmla="*/ 408504 h 1447349"/>
                  <a:gd name="connsiteX29" fmla="*/ 294881 w 605993"/>
                  <a:gd name="connsiteY29" fmla="*/ 424736 h 1447349"/>
                  <a:gd name="connsiteX30" fmla="*/ 297586 w 605993"/>
                  <a:gd name="connsiteY30" fmla="*/ 432852 h 1447349"/>
                  <a:gd name="connsiteX31" fmla="*/ 300291 w 605993"/>
                  <a:gd name="connsiteY31" fmla="*/ 449084 h 1447349"/>
                  <a:gd name="connsiteX32" fmla="*/ 311112 w 605993"/>
                  <a:gd name="connsiteY32" fmla="*/ 451789 h 1447349"/>
                  <a:gd name="connsiteX33" fmla="*/ 319228 w 605993"/>
                  <a:gd name="connsiteY33" fmla="*/ 454495 h 1447349"/>
                  <a:gd name="connsiteX34" fmla="*/ 324639 w 605993"/>
                  <a:gd name="connsiteY34" fmla="*/ 486958 h 1447349"/>
                  <a:gd name="connsiteX35" fmla="*/ 327344 w 605993"/>
                  <a:gd name="connsiteY35" fmla="*/ 503190 h 1447349"/>
                  <a:gd name="connsiteX36" fmla="*/ 338166 w 605993"/>
                  <a:gd name="connsiteY36" fmla="*/ 505896 h 1447349"/>
                  <a:gd name="connsiteX37" fmla="*/ 343576 w 605993"/>
                  <a:gd name="connsiteY37" fmla="*/ 543770 h 1447349"/>
                  <a:gd name="connsiteX38" fmla="*/ 346282 w 605993"/>
                  <a:gd name="connsiteY38" fmla="*/ 554592 h 1447349"/>
                  <a:gd name="connsiteX39" fmla="*/ 348987 w 605993"/>
                  <a:gd name="connsiteY39" fmla="*/ 568118 h 1447349"/>
                  <a:gd name="connsiteX40" fmla="*/ 351692 w 605993"/>
                  <a:gd name="connsiteY40" fmla="*/ 576234 h 1447349"/>
                  <a:gd name="connsiteX41" fmla="*/ 359808 w 605993"/>
                  <a:gd name="connsiteY41" fmla="*/ 578939 h 1447349"/>
                  <a:gd name="connsiteX42" fmla="*/ 373335 w 605993"/>
                  <a:gd name="connsiteY42" fmla="*/ 581645 h 1447349"/>
                  <a:gd name="connsiteX43" fmla="*/ 370630 w 605993"/>
                  <a:gd name="connsiteY43" fmla="*/ 611403 h 1447349"/>
                  <a:gd name="connsiteX44" fmla="*/ 367924 w 605993"/>
                  <a:gd name="connsiteY44" fmla="*/ 627635 h 1447349"/>
                  <a:gd name="connsiteX45" fmla="*/ 370630 w 605993"/>
                  <a:gd name="connsiteY45" fmla="*/ 643867 h 1447349"/>
                  <a:gd name="connsiteX46" fmla="*/ 389567 w 605993"/>
                  <a:gd name="connsiteY46" fmla="*/ 646573 h 1447349"/>
                  <a:gd name="connsiteX47" fmla="*/ 397683 w 605993"/>
                  <a:gd name="connsiteY47" fmla="*/ 649278 h 1447349"/>
                  <a:gd name="connsiteX48" fmla="*/ 403094 w 605993"/>
                  <a:gd name="connsiteY48" fmla="*/ 665510 h 1447349"/>
                  <a:gd name="connsiteX49" fmla="*/ 405799 w 605993"/>
                  <a:gd name="connsiteY49" fmla="*/ 733143 h 1447349"/>
                  <a:gd name="connsiteX50" fmla="*/ 416620 w 605993"/>
                  <a:gd name="connsiteY50" fmla="*/ 735848 h 1447349"/>
                  <a:gd name="connsiteX51" fmla="*/ 419325 w 605993"/>
                  <a:gd name="connsiteY51" fmla="*/ 817008 h 1447349"/>
                  <a:gd name="connsiteX52" fmla="*/ 422031 w 605993"/>
                  <a:gd name="connsiteY52" fmla="*/ 827829 h 1447349"/>
                  <a:gd name="connsiteX53" fmla="*/ 438263 w 605993"/>
                  <a:gd name="connsiteY53" fmla="*/ 835945 h 1447349"/>
                  <a:gd name="connsiteX54" fmla="*/ 440968 w 605993"/>
                  <a:gd name="connsiteY54" fmla="*/ 844061 h 1447349"/>
                  <a:gd name="connsiteX55" fmla="*/ 446379 w 605993"/>
                  <a:gd name="connsiteY55" fmla="*/ 890052 h 1447349"/>
                  <a:gd name="connsiteX56" fmla="*/ 449084 w 605993"/>
                  <a:gd name="connsiteY56" fmla="*/ 898168 h 1447349"/>
                  <a:gd name="connsiteX57" fmla="*/ 465316 w 605993"/>
                  <a:gd name="connsiteY57" fmla="*/ 903579 h 1447349"/>
                  <a:gd name="connsiteX58" fmla="*/ 470727 w 605993"/>
                  <a:gd name="connsiteY58" fmla="*/ 919810 h 1447349"/>
                  <a:gd name="connsiteX59" fmla="*/ 473432 w 605993"/>
                  <a:gd name="connsiteY59" fmla="*/ 927926 h 1447349"/>
                  <a:gd name="connsiteX60" fmla="*/ 478843 w 605993"/>
                  <a:gd name="connsiteY60" fmla="*/ 960390 h 1447349"/>
                  <a:gd name="connsiteX61" fmla="*/ 481548 w 605993"/>
                  <a:gd name="connsiteY61" fmla="*/ 976622 h 1447349"/>
                  <a:gd name="connsiteX62" fmla="*/ 484253 w 605993"/>
                  <a:gd name="connsiteY62" fmla="*/ 1011792 h 1447349"/>
                  <a:gd name="connsiteX63" fmla="*/ 495075 w 605993"/>
                  <a:gd name="connsiteY63" fmla="*/ 1014497 h 1447349"/>
                  <a:gd name="connsiteX64" fmla="*/ 497780 w 605993"/>
                  <a:gd name="connsiteY64" fmla="*/ 1076719 h 1447349"/>
                  <a:gd name="connsiteX65" fmla="*/ 500485 w 605993"/>
                  <a:gd name="connsiteY65" fmla="*/ 1092951 h 1447349"/>
                  <a:gd name="connsiteX66" fmla="*/ 514012 w 605993"/>
                  <a:gd name="connsiteY66" fmla="*/ 1095657 h 1447349"/>
                  <a:gd name="connsiteX67" fmla="*/ 522128 w 605993"/>
                  <a:gd name="connsiteY67" fmla="*/ 1101067 h 1447349"/>
                  <a:gd name="connsiteX68" fmla="*/ 524833 w 605993"/>
                  <a:gd name="connsiteY68" fmla="*/ 1109183 h 1447349"/>
                  <a:gd name="connsiteX69" fmla="*/ 530244 w 605993"/>
                  <a:gd name="connsiteY69" fmla="*/ 1168700 h 1447349"/>
                  <a:gd name="connsiteX70" fmla="*/ 532949 w 605993"/>
                  <a:gd name="connsiteY70" fmla="*/ 1179522 h 1447349"/>
                  <a:gd name="connsiteX71" fmla="*/ 549181 w 605993"/>
                  <a:gd name="connsiteY71" fmla="*/ 1182227 h 1447349"/>
                  <a:gd name="connsiteX72" fmla="*/ 554592 w 605993"/>
                  <a:gd name="connsiteY72" fmla="*/ 1214691 h 1447349"/>
                  <a:gd name="connsiteX73" fmla="*/ 573529 w 605993"/>
                  <a:gd name="connsiteY73" fmla="*/ 1295851 h 1447349"/>
                  <a:gd name="connsiteX74" fmla="*/ 578940 w 605993"/>
                  <a:gd name="connsiteY74" fmla="*/ 1374305 h 1447349"/>
                  <a:gd name="connsiteX75" fmla="*/ 589761 w 605993"/>
                  <a:gd name="connsiteY75" fmla="*/ 1377010 h 1447349"/>
                  <a:gd name="connsiteX76" fmla="*/ 605993 w 605993"/>
                  <a:gd name="connsiteY76" fmla="*/ 1382421 h 1447349"/>
                  <a:gd name="connsiteX77" fmla="*/ 603288 w 605993"/>
                  <a:gd name="connsiteY77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40871 h 1447349"/>
                  <a:gd name="connsiteX24" fmla="*/ 246185 w 605993"/>
                  <a:gd name="connsiteY24" fmla="*/ 348987 h 1447349"/>
                  <a:gd name="connsiteX25" fmla="*/ 248890 w 605993"/>
                  <a:gd name="connsiteY25" fmla="*/ 357103 h 1447349"/>
                  <a:gd name="connsiteX26" fmla="*/ 243479 w 605993"/>
                  <a:gd name="connsiteY26" fmla="*/ 370629 h 1447349"/>
                  <a:gd name="connsiteX27" fmla="*/ 275943 w 605993"/>
                  <a:gd name="connsiteY27" fmla="*/ 384156 h 1447349"/>
                  <a:gd name="connsiteX28" fmla="*/ 278649 w 605993"/>
                  <a:gd name="connsiteY28" fmla="*/ 392272 h 1447349"/>
                  <a:gd name="connsiteX29" fmla="*/ 289470 w 605993"/>
                  <a:gd name="connsiteY29" fmla="*/ 408504 h 1447349"/>
                  <a:gd name="connsiteX30" fmla="*/ 294881 w 605993"/>
                  <a:gd name="connsiteY30" fmla="*/ 424736 h 1447349"/>
                  <a:gd name="connsiteX31" fmla="*/ 297586 w 605993"/>
                  <a:gd name="connsiteY31" fmla="*/ 432852 h 1447349"/>
                  <a:gd name="connsiteX32" fmla="*/ 300291 w 605993"/>
                  <a:gd name="connsiteY32" fmla="*/ 449084 h 1447349"/>
                  <a:gd name="connsiteX33" fmla="*/ 311112 w 605993"/>
                  <a:gd name="connsiteY33" fmla="*/ 451789 h 1447349"/>
                  <a:gd name="connsiteX34" fmla="*/ 319228 w 605993"/>
                  <a:gd name="connsiteY34" fmla="*/ 454495 h 1447349"/>
                  <a:gd name="connsiteX35" fmla="*/ 324639 w 605993"/>
                  <a:gd name="connsiteY35" fmla="*/ 486958 h 1447349"/>
                  <a:gd name="connsiteX36" fmla="*/ 327344 w 605993"/>
                  <a:gd name="connsiteY36" fmla="*/ 503190 h 1447349"/>
                  <a:gd name="connsiteX37" fmla="*/ 338166 w 605993"/>
                  <a:gd name="connsiteY37" fmla="*/ 505896 h 1447349"/>
                  <a:gd name="connsiteX38" fmla="*/ 343576 w 605993"/>
                  <a:gd name="connsiteY38" fmla="*/ 543770 h 1447349"/>
                  <a:gd name="connsiteX39" fmla="*/ 346282 w 605993"/>
                  <a:gd name="connsiteY39" fmla="*/ 554592 h 1447349"/>
                  <a:gd name="connsiteX40" fmla="*/ 348987 w 605993"/>
                  <a:gd name="connsiteY40" fmla="*/ 568118 h 1447349"/>
                  <a:gd name="connsiteX41" fmla="*/ 351692 w 605993"/>
                  <a:gd name="connsiteY41" fmla="*/ 576234 h 1447349"/>
                  <a:gd name="connsiteX42" fmla="*/ 359808 w 605993"/>
                  <a:gd name="connsiteY42" fmla="*/ 578939 h 1447349"/>
                  <a:gd name="connsiteX43" fmla="*/ 373335 w 605993"/>
                  <a:gd name="connsiteY43" fmla="*/ 581645 h 1447349"/>
                  <a:gd name="connsiteX44" fmla="*/ 370630 w 605993"/>
                  <a:gd name="connsiteY44" fmla="*/ 611403 h 1447349"/>
                  <a:gd name="connsiteX45" fmla="*/ 367924 w 605993"/>
                  <a:gd name="connsiteY45" fmla="*/ 627635 h 1447349"/>
                  <a:gd name="connsiteX46" fmla="*/ 370630 w 605993"/>
                  <a:gd name="connsiteY46" fmla="*/ 643867 h 1447349"/>
                  <a:gd name="connsiteX47" fmla="*/ 389567 w 605993"/>
                  <a:gd name="connsiteY47" fmla="*/ 646573 h 1447349"/>
                  <a:gd name="connsiteX48" fmla="*/ 397683 w 605993"/>
                  <a:gd name="connsiteY48" fmla="*/ 649278 h 1447349"/>
                  <a:gd name="connsiteX49" fmla="*/ 403094 w 605993"/>
                  <a:gd name="connsiteY49" fmla="*/ 665510 h 1447349"/>
                  <a:gd name="connsiteX50" fmla="*/ 405799 w 605993"/>
                  <a:gd name="connsiteY50" fmla="*/ 733143 h 1447349"/>
                  <a:gd name="connsiteX51" fmla="*/ 416620 w 605993"/>
                  <a:gd name="connsiteY51" fmla="*/ 735848 h 1447349"/>
                  <a:gd name="connsiteX52" fmla="*/ 419325 w 605993"/>
                  <a:gd name="connsiteY52" fmla="*/ 817008 h 1447349"/>
                  <a:gd name="connsiteX53" fmla="*/ 422031 w 605993"/>
                  <a:gd name="connsiteY53" fmla="*/ 827829 h 1447349"/>
                  <a:gd name="connsiteX54" fmla="*/ 438263 w 605993"/>
                  <a:gd name="connsiteY54" fmla="*/ 835945 h 1447349"/>
                  <a:gd name="connsiteX55" fmla="*/ 440968 w 605993"/>
                  <a:gd name="connsiteY55" fmla="*/ 844061 h 1447349"/>
                  <a:gd name="connsiteX56" fmla="*/ 446379 w 605993"/>
                  <a:gd name="connsiteY56" fmla="*/ 890052 h 1447349"/>
                  <a:gd name="connsiteX57" fmla="*/ 449084 w 605993"/>
                  <a:gd name="connsiteY57" fmla="*/ 898168 h 1447349"/>
                  <a:gd name="connsiteX58" fmla="*/ 465316 w 605993"/>
                  <a:gd name="connsiteY58" fmla="*/ 903579 h 1447349"/>
                  <a:gd name="connsiteX59" fmla="*/ 470727 w 605993"/>
                  <a:gd name="connsiteY59" fmla="*/ 919810 h 1447349"/>
                  <a:gd name="connsiteX60" fmla="*/ 473432 w 605993"/>
                  <a:gd name="connsiteY60" fmla="*/ 927926 h 1447349"/>
                  <a:gd name="connsiteX61" fmla="*/ 478843 w 605993"/>
                  <a:gd name="connsiteY61" fmla="*/ 960390 h 1447349"/>
                  <a:gd name="connsiteX62" fmla="*/ 481548 w 605993"/>
                  <a:gd name="connsiteY62" fmla="*/ 976622 h 1447349"/>
                  <a:gd name="connsiteX63" fmla="*/ 484253 w 605993"/>
                  <a:gd name="connsiteY63" fmla="*/ 1011792 h 1447349"/>
                  <a:gd name="connsiteX64" fmla="*/ 495075 w 605993"/>
                  <a:gd name="connsiteY64" fmla="*/ 1014497 h 1447349"/>
                  <a:gd name="connsiteX65" fmla="*/ 497780 w 605993"/>
                  <a:gd name="connsiteY65" fmla="*/ 1076719 h 1447349"/>
                  <a:gd name="connsiteX66" fmla="*/ 500485 w 605993"/>
                  <a:gd name="connsiteY66" fmla="*/ 1092951 h 1447349"/>
                  <a:gd name="connsiteX67" fmla="*/ 514012 w 605993"/>
                  <a:gd name="connsiteY67" fmla="*/ 1095657 h 1447349"/>
                  <a:gd name="connsiteX68" fmla="*/ 522128 w 605993"/>
                  <a:gd name="connsiteY68" fmla="*/ 1101067 h 1447349"/>
                  <a:gd name="connsiteX69" fmla="*/ 524833 w 605993"/>
                  <a:gd name="connsiteY69" fmla="*/ 1109183 h 1447349"/>
                  <a:gd name="connsiteX70" fmla="*/ 530244 w 605993"/>
                  <a:gd name="connsiteY70" fmla="*/ 1168700 h 1447349"/>
                  <a:gd name="connsiteX71" fmla="*/ 532949 w 605993"/>
                  <a:gd name="connsiteY71" fmla="*/ 1179522 h 1447349"/>
                  <a:gd name="connsiteX72" fmla="*/ 549181 w 605993"/>
                  <a:gd name="connsiteY72" fmla="*/ 1182227 h 1447349"/>
                  <a:gd name="connsiteX73" fmla="*/ 554592 w 605993"/>
                  <a:gd name="connsiteY73" fmla="*/ 1214691 h 1447349"/>
                  <a:gd name="connsiteX74" fmla="*/ 573529 w 605993"/>
                  <a:gd name="connsiteY74" fmla="*/ 1295851 h 1447349"/>
                  <a:gd name="connsiteX75" fmla="*/ 578940 w 605993"/>
                  <a:gd name="connsiteY75" fmla="*/ 1374305 h 1447349"/>
                  <a:gd name="connsiteX76" fmla="*/ 589761 w 605993"/>
                  <a:gd name="connsiteY76" fmla="*/ 1377010 h 1447349"/>
                  <a:gd name="connsiteX77" fmla="*/ 605993 w 605993"/>
                  <a:gd name="connsiteY77" fmla="*/ 1382421 h 1447349"/>
                  <a:gd name="connsiteX78" fmla="*/ 603288 w 605993"/>
                  <a:gd name="connsiteY78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40871 h 1447349"/>
                  <a:gd name="connsiteX24" fmla="*/ 248890 w 605993"/>
                  <a:gd name="connsiteY24" fmla="*/ 357103 h 1447349"/>
                  <a:gd name="connsiteX25" fmla="*/ 243479 w 605993"/>
                  <a:gd name="connsiteY25" fmla="*/ 370629 h 1447349"/>
                  <a:gd name="connsiteX26" fmla="*/ 275943 w 605993"/>
                  <a:gd name="connsiteY26" fmla="*/ 384156 h 1447349"/>
                  <a:gd name="connsiteX27" fmla="*/ 278649 w 605993"/>
                  <a:gd name="connsiteY27" fmla="*/ 392272 h 1447349"/>
                  <a:gd name="connsiteX28" fmla="*/ 289470 w 605993"/>
                  <a:gd name="connsiteY28" fmla="*/ 408504 h 1447349"/>
                  <a:gd name="connsiteX29" fmla="*/ 294881 w 605993"/>
                  <a:gd name="connsiteY29" fmla="*/ 424736 h 1447349"/>
                  <a:gd name="connsiteX30" fmla="*/ 297586 w 605993"/>
                  <a:gd name="connsiteY30" fmla="*/ 432852 h 1447349"/>
                  <a:gd name="connsiteX31" fmla="*/ 300291 w 605993"/>
                  <a:gd name="connsiteY31" fmla="*/ 449084 h 1447349"/>
                  <a:gd name="connsiteX32" fmla="*/ 311112 w 605993"/>
                  <a:gd name="connsiteY32" fmla="*/ 451789 h 1447349"/>
                  <a:gd name="connsiteX33" fmla="*/ 319228 w 605993"/>
                  <a:gd name="connsiteY33" fmla="*/ 454495 h 1447349"/>
                  <a:gd name="connsiteX34" fmla="*/ 324639 w 605993"/>
                  <a:gd name="connsiteY34" fmla="*/ 486958 h 1447349"/>
                  <a:gd name="connsiteX35" fmla="*/ 327344 w 605993"/>
                  <a:gd name="connsiteY35" fmla="*/ 503190 h 1447349"/>
                  <a:gd name="connsiteX36" fmla="*/ 338166 w 605993"/>
                  <a:gd name="connsiteY36" fmla="*/ 505896 h 1447349"/>
                  <a:gd name="connsiteX37" fmla="*/ 343576 w 605993"/>
                  <a:gd name="connsiteY37" fmla="*/ 543770 h 1447349"/>
                  <a:gd name="connsiteX38" fmla="*/ 346282 w 605993"/>
                  <a:gd name="connsiteY38" fmla="*/ 554592 h 1447349"/>
                  <a:gd name="connsiteX39" fmla="*/ 348987 w 605993"/>
                  <a:gd name="connsiteY39" fmla="*/ 568118 h 1447349"/>
                  <a:gd name="connsiteX40" fmla="*/ 351692 w 605993"/>
                  <a:gd name="connsiteY40" fmla="*/ 576234 h 1447349"/>
                  <a:gd name="connsiteX41" fmla="*/ 359808 w 605993"/>
                  <a:gd name="connsiteY41" fmla="*/ 578939 h 1447349"/>
                  <a:gd name="connsiteX42" fmla="*/ 373335 w 605993"/>
                  <a:gd name="connsiteY42" fmla="*/ 581645 h 1447349"/>
                  <a:gd name="connsiteX43" fmla="*/ 370630 w 605993"/>
                  <a:gd name="connsiteY43" fmla="*/ 611403 h 1447349"/>
                  <a:gd name="connsiteX44" fmla="*/ 367924 w 605993"/>
                  <a:gd name="connsiteY44" fmla="*/ 627635 h 1447349"/>
                  <a:gd name="connsiteX45" fmla="*/ 370630 w 605993"/>
                  <a:gd name="connsiteY45" fmla="*/ 643867 h 1447349"/>
                  <a:gd name="connsiteX46" fmla="*/ 389567 w 605993"/>
                  <a:gd name="connsiteY46" fmla="*/ 646573 h 1447349"/>
                  <a:gd name="connsiteX47" fmla="*/ 397683 w 605993"/>
                  <a:gd name="connsiteY47" fmla="*/ 649278 h 1447349"/>
                  <a:gd name="connsiteX48" fmla="*/ 403094 w 605993"/>
                  <a:gd name="connsiteY48" fmla="*/ 665510 h 1447349"/>
                  <a:gd name="connsiteX49" fmla="*/ 405799 w 605993"/>
                  <a:gd name="connsiteY49" fmla="*/ 733143 h 1447349"/>
                  <a:gd name="connsiteX50" fmla="*/ 416620 w 605993"/>
                  <a:gd name="connsiteY50" fmla="*/ 735848 h 1447349"/>
                  <a:gd name="connsiteX51" fmla="*/ 419325 w 605993"/>
                  <a:gd name="connsiteY51" fmla="*/ 817008 h 1447349"/>
                  <a:gd name="connsiteX52" fmla="*/ 422031 w 605993"/>
                  <a:gd name="connsiteY52" fmla="*/ 827829 h 1447349"/>
                  <a:gd name="connsiteX53" fmla="*/ 438263 w 605993"/>
                  <a:gd name="connsiteY53" fmla="*/ 835945 h 1447349"/>
                  <a:gd name="connsiteX54" fmla="*/ 440968 w 605993"/>
                  <a:gd name="connsiteY54" fmla="*/ 844061 h 1447349"/>
                  <a:gd name="connsiteX55" fmla="*/ 446379 w 605993"/>
                  <a:gd name="connsiteY55" fmla="*/ 890052 h 1447349"/>
                  <a:gd name="connsiteX56" fmla="*/ 449084 w 605993"/>
                  <a:gd name="connsiteY56" fmla="*/ 898168 h 1447349"/>
                  <a:gd name="connsiteX57" fmla="*/ 465316 w 605993"/>
                  <a:gd name="connsiteY57" fmla="*/ 903579 h 1447349"/>
                  <a:gd name="connsiteX58" fmla="*/ 470727 w 605993"/>
                  <a:gd name="connsiteY58" fmla="*/ 919810 h 1447349"/>
                  <a:gd name="connsiteX59" fmla="*/ 473432 w 605993"/>
                  <a:gd name="connsiteY59" fmla="*/ 927926 h 1447349"/>
                  <a:gd name="connsiteX60" fmla="*/ 478843 w 605993"/>
                  <a:gd name="connsiteY60" fmla="*/ 960390 h 1447349"/>
                  <a:gd name="connsiteX61" fmla="*/ 481548 w 605993"/>
                  <a:gd name="connsiteY61" fmla="*/ 976622 h 1447349"/>
                  <a:gd name="connsiteX62" fmla="*/ 484253 w 605993"/>
                  <a:gd name="connsiteY62" fmla="*/ 1011792 h 1447349"/>
                  <a:gd name="connsiteX63" fmla="*/ 495075 w 605993"/>
                  <a:gd name="connsiteY63" fmla="*/ 1014497 h 1447349"/>
                  <a:gd name="connsiteX64" fmla="*/ 497780 w 605993"/>
                  <a:gd name="connsiteY64" fmla="*/ 1076719 h 1447349"/>
                  <a:gd name="connsiteX65" fmla="*/ 500485 w 605993"/>
                  <a:gd name="connsiteY65" fmla="*/ 1092951 h 1447349"/>
                  <a:gd name="connsiteX66" fmla="*/ 514012 w 605993"/>
                  <a:gd name="connsiteY66" fmla="*/ 1095657 h 1447349"/>
                  <a:gd name="connsiteX67" fmla="*/ 522128 w 605993"/>
                  <a:gd name="connsiteY67" fmla="*/ 1101067 h 1447349"/>
                  <a:gd name="connsiteX68" fmla="*/ 524833 w 605993"/>
                  <a:gd name="connsiteY68" fmla="*/ 1109183 h 1447349"/>
                  <a:gd name="connsiteX69" fmla="*/ 530244 w 605993"/>
                  <a:gd name="connsiteY69" fmla="*/ 1168700 h 1447349"/>
                  <a:gd name="connsiteX70" fmla="*/ 532949 w 605993"/>
                  <a:gd name="connsiteY70" fmla="*/ 1179522 h 1447349"/>
                  <a:gd name="connsiteX71" fmla="*/ 549181 w 605993"/>
                  <a:gd name="connsiteY71" fmla="*/ 1182227 h 1447349"/>
                  <a:gd name="connsiteX72" fmla="*/ 554592 w 605993"/>
                  <a:gd name="connsiteY72" fmla="*/ 1214691 h 1447349"/>
                  <a:gd name="connsiteX73" fmla="*/ 573529 w 605993"/>
                  <a:gd name="connsiteY73" fmla="*/ 1295851 h 1447349"/>
                  <a:gd name="connsiteX74" fmla="*/ 578940 w 605993"/>
                  <a:gd name="connsiteY74" fmla="*/ 1374305 h 1447349"/>
                  <a:gd name="connsiteX75" fmla="*/ 589761 w 605993"/>
                  <a:gd name="connsiteY75" fmla="*/ 1377010 h 1447349"/>
                  <a:gd name="connsiteX76" fmla="*/ 605993 w 605993"/>
                  <a:gd name="connsiteY76" fmla="*/ 1382421 h 1447349"/>
                  <a:gd name="connsiteX77" fmla="*/ 603288 w 605993"/>
                  <a:gd name="connsiteY77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40871 h 1447349"/>
                  <a:gd name="connsiteX24" fmla="*/ 243479 w 605993"/>
                  <a:gd name="connsiteY24" fmla="*/ 370629 h 1447349"/>
                  <a:gd name="connsiteX25" fmla="*/ 275943 w 605993"/>
                  <a:gd name="connsiteY25" fmla="*/ 384156 h 1447349"/>
                  <a:gd name="connsiteX26" fmla="*/ 278649 w 605993"/>
                  <a:gd name="connsiteY26" fmla="*/ 392272 h 1447349"/>
                  <a:gd name="connsiteX27" fmla="*/ 289470 w 605993"/>
                  <a:gd name="connsiteY27" fmla="*/ 408504 h 1447349"/>
                  <a:gd name="connsiteX28" fmla="*/ 294881 w 605993"/>
                  <a:gd name="connsiteY28" fmla="*/ 424736 h 1447349"/>
                  <a:gd name="connsiteX29" fmla="*/ 297586 w 605993"/>
                  <a:gd name="connsiteY29" fmla="*/ 432852 h 1447349"/>
                  <a:gd name="connsiteX30" fmla="*/ 300291 w 605993"/>
                  <a:gd name="connsiteY30" fmla="*/ 449084 h 1447349"/>
                  <a:gd name="connsiteX31" fmla="*/ 311112 w 605993"/>
                  <a:gd name="connsiteY31" fmla="*/ 451789 h 1447349"/>
                  <a:gd name="connsiteX32" fmla="*/ 319228 w 605993"/>
                  <a:gd name="connsiteY32" fmla="*/ 454495 h 1447349"/>
                  <a:gd name="connsiteX33" fmla="*/ 324639 w 605993"/>
                  <a:gd name="connsiteY33" fmla="*/ 486958 h 1447349"/>
                  <a:gd name="connsiteX34" fmla="*/ 327344 w 605993"/>
                  <a:gd name="connsiteY34" fmla="*/ 503190 h 1447349"/>
                  <a:gd name="connsiteX35" fmla="*/ 338166 w 605993"/>
                  <a:gd name="connsiteY35" fmla="*/ 505896 h 1447349"/>
                  <a:gd name="connsiteX36" fmla="*/ 343576 w 605993"/>
                  <a:gd name="connsiteY36" fmla="*/ 543770 h 1447349"/>
                  <a:gd name="connsiteX37" fmla="*/ 346282 w 605993"/>
                  <a:gd name="connsiteY37" fmla="*/ 554592 h 1447349"/>
                  <a:gd name="connsiteX38" fmla="*/ 348987 w 605993"/>
                  <a:gd name="connsiteY38" fmla="*/ 568118 h 1447349"/>
                  <a:gd name="connsiteX39" fmla="*/ 351692 w 605993"/>
                  <a:gd name="connsiteY39" fmla="*/ 576234 h 1447349"/>
                  <a:gd name="connsiteX40" fmla="*/ 359808 w 605993"/>
                  <a:gd name="connsiteY40" fmla="*/ 578939 h 1447349"/>
                  <a:gd name="connsiteX41" fmla="*/ 373335 w 605993"/>
                  <a:gd name="connsiteY41" fmla="*/ 581645 h 1447349"/>
                  <a:gd name="connsiteX42" fmla="*/ 370630 w 605993"/>
                  <a:gd name="connsiteY42" fmla="*/ 611403 h 1447349"/>
                  <a:gd name="connsiteX43" fmla="*/ 367924 w 605993"/>
                  <a:gd name="connsiteY43" fmla="*/ 627635 h 1447349"/>
                  <a:gd name="connsiteX44" fmla="*/ 370630 w 605993"/>
                  <a:gd name="connsiteY44" fmla="*/ 643867 h 1447349"/>
                  <a:gd name="connsiteX45" fmla="*/ 389567 w 605993"/>
                  <a:gd name="connsiteY45" fmla="*/ 646573 h 1447349"/>
                  <a:gd name="connsiteX46" fmla="*/ 397683 w 605993"/>
                  <a:gd name="connsiteY46" fmla="*/ 649278 h 1447349"/>
                  <a:gd name="connsiteX47" fmla="*/ 403094 w 605993"/>
                  <a:gd name="connsiteY47" fmla="*/ 665510 h 1447349"/>
                  <a:gd name="connsiteX48" fmla="*/ 405799 w 605993"/>
                  <a:gd name="connsiteY48" fmla="*/ 733143 h 1447349"/>
                  <a:gd name="connsiteX49" fmla="*/ 416620 w 605993"/>
                  <a:gd name="connsiteY49" fmla="*/ 735848 h 1447349"/>
                  <a:gd name="connsiteX50" fmla="*/ 419325 w 605993"/>
                  <a:gd name="connsiteY50" fmla="*/ 817008 h 1447349"/>
                  <a:gd name="connsiteX51" fmla="*/ 422031 w 605993"/>
                  <a:gd name="connsiteY51" fmla="*/ 827829 h 1447349"/>
                  <a:gd name="connsiteX52" fmla="*/ 438263 w 605993"/>
                  <a:gd name="connsiteY52" fmla="*/ 835945 h 1447349"/>
                  <a:gd name="connsiteX53" fmla="*/ 440968 w 605993"/>
                  <a:gd name="connsiteY53" fmla="*/ 844061 h 1447349"/>
                  <a:gd name="connsiteX54" fmla="*/ 446379 w 605993"/>
                  <a:gd name="connsiteY54" fmla="*/ 890052 h 1447349"/>
                  <a:gd name="connsiteX55" fmla="*/ 449084 w 605993"/>
                  <a:gd name="connsiteY55" fmla="*/ 898168 h 1447349"/>
                  <a:gd name="connsiteX56" fmla="*/ 465316 w 605993"/>
                  <a:gd name="connsiteY56" fmla="*/ 903579 h 1447349"/>
                  <a:gd name="connsiteX57" fmla="*/ 470727 w 605993"/>
                  <a:gd name="connsiteY57" fmla="*/ 919810 h 1447349"/>
                  <a:gd name="connsiteX58" fmla="*/ 473432 w 605993"/>
                  <a:gd name="connsiteY58" fmla="*/ 927926 h 1447349"/>
                  <a:gd name="connsiteX59" fmla="*/ 478843 w 605993"/>
                  <a:gd name="connsiteY59" fmla="*/ 960390 h 1447349"/>
                  <a:gd name="connsiteX60" fmla="*/ 481548 w 605993"/>
                  <a:gd name="connsiteY60" fmla="*/ 976622 h 1447349"/>
                  <a:gd name="connsiteX61" fmla="*/ 484253 w 605993"/>
                  <a:gd name="connsiteY61" fmla="*/ 1011792 h 1447349"/>
                  <a:gd name="connsiteX62" fmla="*/ 495075 w 605993"/>
                  <a:gd name="connsiteY62" fmla="*/ 1014497 h 1447349"/>
                  <a:gd name="connsiteX63" fmla="*/ 497780 w 605993"/>
                  <a:gd name="connsiteY63" fmla="*/ 1076719 h 1447349"/>
                  <a:gd name="connsiteX64" fmla="*/ 500485 w 605993"/>
                  <a:gd name="connsiteY64" fmla="*/ 1092951 h 1447349"/>
                  <a:gd name="connsiteX65" fmla="*/ 514012 w 605993"/>
                  <a:gd name="connsiteY65" fmla="*/ 1095657 h 1447349"/>
                  <a:gd name="connsiteX66" fmla="*/ 522128 w 605993"/>
                  <a:gd name="connsiteY66" fmla="*/ 1101067 h 1447349"/>
                  <a:gd name="connsiteX67" fmla="*/ 524833 w 605993"/>
                  <a:gd name="connsiteY67" fmla="*/ 1109183 h 1447349"/>
                  <a:gd name="connsiteX68" fmla="*/ 530244 w 605993"/>
                  <a:gd name="connsiteY68" fmla="*/ 1168700 h 1447349"/>
                  <a:gd name="connsiteX69" fmla="*/ 532949 w 605993"/>
                  <a:gd name="connsiteY69" fmla="*/ 1179522 h 1447349"/>
                  <a:gd name="connsiteX70" fmla="*/ 549181 w 605993"/>
                  <a:gd name="connsiteY70" fmla="*/ 1182227 h 1447349"/>
                  <a:gd name="connsiteX71" fmla="*/ 554592 w 605993"/>
                  <a:gd name="connsiteY71" fmla="*/ 1214691 h 1447349"/>
                  <a:gd name="connsiteX72" fmla="*/ 573529 w 605993"/>
                  <a:gd name="connsiteY72" fmla="*/ 1295851 h 1447349"/>
                  <a:gd name="connsiteX73" fmla="*/ 578940 w 605993"/>
                  <a:gd name="connsiteY73" fmla="*/ 1374305 h 1447349"/>
                  <a:gd name="connsiteX74" fmla="*/ 589761 w 605993"/>
                  <a:gd name="connsiteY74" fmla="*/ 1377010 h 1447349"/>
                  <a:gd name="connsiteX75" fmla="*/ 605993 w 605993"/>
                  <a:gd name="connsiteY75" fmla="*/ 1382421 h 1447349"/>
                  <a:gd name="connsiteX76" fmla="*/ 603288 w 605993"/>
                  <a:gd name="connsiteY76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4833 w 605993"/>
                  <a:gd name="connsiteY66" fmla="*/ 1109183 h 1447349"/>
                  <a:gd name="connsiteX67" fmla="*/ 530244 w 605993"/>
                  <a:gd name="connsiteY67" fmla="*/ 1168700 h 1447349"/>
                  <a:gd name="connsiteX68" fmla="*/ 532949 w 605993"/>
                  <a:gd name="connsiteY68" fmla="*/ 1179522 h 1447349"/>
                  <a:gd name="connsiteX69" fmla="*/ 549181 w 605993"/>
                  <a:gd name="connsiteY69" fmla="*/ 1182227 h 1447349"/>
                  <a:gd name="connsiteX70" fmla="*/ 554592 w 605993"/>
                  <a:gd name="connsiteY70" fmla="*/ 1214691 h 1447349"/>
                  <a:gd name="connsiteX71" fmla="*/ 573529 w 605993"/>
                  <a:gd name="connsiteY71" fmla="*/ 1295851 h 1447349"/>
                  <a:gd name="connsiteX72" fmla="*/ 578940 w 605993"/>
                  <a:gd name="connsiteY72" fmla="*/ 1374305 h 1447349"/>
                  <a:gd name="connsiteX73" fmla="*/ 589761 w 605993"/>
                  <a:gd name="connsiteY73" fmla="*/ 1377010 h 1447349"/>
                  <a:gd name="connsiteX74" fmla="*/ 605993 w 605993"/>
                  <a:gd name="connsiteY74" fmla="*/ 1382421 h 1447349"/>
                  <a:gd name="connsiteX75" fmla="*/ 603288 w 605993"/>
                  <a:gd name="connsiteY75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4833 w 605993"/>
                  <a:gd name="connsiteY66" fmla="*/ 1109183 h 1447349"/>
                  <a:gd name="connsiteX67" fmla="*/ 530244 w 605993"/>
                  <a:gd name="connsiteY67" fmla="*/ 1168700 h 1447349"/>
                  <a:gd name="connsiteX68" fmla="*/ 532949 w 605993"/>
                  <a:gd name="connsiteY68" fmla="*/ 1179522 h 1447349"/>
                  <a:gd name="connsiteX69" fmla="*/ 549181 w 605993"/>
                  <a:gd name="connsiteY69" fmla="*/ 1182227 h 1447349"/>
                  <a:gd name="connsiteX70" fmla="*/ 554592 w 605993"/>
                  <a:gd name="connsiteY70" fmla="*/ 1214691 h 1447349"/>
                  <a:gd name="connsiteX71" fmla="*/ 573529 w 605993"/>
                  <a:gd name="connsiteY71" fmla="*/ 1295851 h 1447349"/>
                  <a:gd name="connsiteX72" fmla="*/ 578940 w 605993"/>
                  <a:gd name="connsiteY72" fmla="*/ 1374305 h 1447349"/>
                  <a:gd name="connsiteX73" fmla="*/ 589761 w 605993"/>
                  <a:gd name="connsiteY73" fmla="*/ 1377010 h 1447349"/>
                  <a:gd name="connsiteX74" fmla="*/ 605993 w 605993"/>
                  <a:gd name="connsiteY74" fmla="*/ 1382421 h 1447349"/>
                  <a:gd name="connsiteX75" fmla="*/ 603288 w 605993"/>
                  <a:gd name="connsiteY75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4833 w 605993"/>
                  <a:gd name="connsiteY66" fmla="*/ 1109183 h 1447349"/>
                  <a:gd name="connsiteX67" fmla="*/ 530244 w 605993"/>
                  <a:gd name="connsiteY67" fmla="*/ 1168700 h 1447349"/>
                  <a:gd name="connsiteX68" fmla="*/ 532949 w 605993"/>
                  <a:gd name="connsiteY68" fmla="*/ 1179522 h 1447349"/>
                  <a:gd name="connsiteX69" fmla="*/ 549181 w 605993"/>
                  <a:gd name="connsiteY69" fmla="*/ 1182227 h 1447349"/>
                  <a:gd name="connsiteX70" fmla="*/ 554592 w 605993"/>
                  <a:gd name="connsiteY70" fmla="*/ 1214691 h 1447349"/>
                  <a:gd name="connsiteX71" fmla="*/ 549181 w 605993"/>
                  <a:gd name="connsiteY71" fmla="*/ 1276913 h 1447349"/>
                  <a:gd name="connsiteX72" fmla="*/ 573529 w 605993"/>
                  <a:gd name="connsiteY72" fmla="*/ 1295851 h 1447349"/>
                  <a:gd name="connsiteX73" fmla="*/ 578940 w 605993"/>
                  <a:gd name="connsiteY73" fmla="*/ 1374305 h 1447349"/>
                  <a:gd name="connsiteX74" fmla="*/ 589761 w 605993"/>
                  <a:gd name="connsiteY74" fmla="*/ 1377010 h 1447349"/>
                  <a:gd name="connsiteX75" fmla="*/ 605993 w 605993"/>
                  <a:gd name="connsiteY75" fmla="*/ 1382421 h 1447349"/>
                  <a:gd name="connsiteX76" fmla="*/ 603288 w 605993"/>
                  <a:gd name="connsiteY76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4833 w 605993"/>
                  <a:gd name="connsiteY66" fmla="*/ 1109183 h 1447349"/>
                  <a:gd name="connsiteX67" fmla="*/ 530244 w 605993"/>
                  <a:gd name="connsiteY67" fmla="*/ 1168700 h 1447349"/>
                  <a:gd name="connsiteX68" fmla="*/ 532949 w 605993"/>
                  <a:gd name="connsiteY68" fmla="*/ 1179522 h 1447349"/>
                  <a:gd name="connsiteX69" fmla="*/ 549181 w 605993"/>
                  <a:gd name="connsiteY69" fmla="*/ 1182227 h 1447349"/>
                  <a:gd name="connsiteX70" fmla="*/ 549181 w 605993"/>
                  <a:gd name="connsiteY70" fmla="*/ 1276913 h 1447349"/>
                  <a:gd name="connsiteX71" fmla="*/ 573529 w 605993"/>
                  <a:gd name="connsiteY71" fmla="*/ 1295851 h 1447349"/>
                  <a:gd name="connsiteX72" fmla="*/ 578940 w 605993"/>
                  <a:gd name="connsiteY72" fmla="*/ 1374305 h 1447349"/>
                  <a:gd name="connsiteX73" fmla="*/ 589761 w 605993"/>
                  <a:gd name="connsiteY73" fmla="*/ 1377010 h 1447349"/>
                  <a:gd name="connsiteX74" fmla="*/ 605993 w 605993"/>
                  <a:gd name="connsiteY74" fmla="*/ 1382421 h 1447349"/>
                  <a:gd name="connsiteX75" fmla="*/ 603288 w 605993"/>
                  <a:gd name="connsiteY75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4833 w 605993"/>
                  <a:gd name="connsiteY66" fmla="*/ 1109183 h 1447349"/>
                  <a:gd name="connsiteX67" fmla="*/ 530244 w 605993"/>
                  <a:gd name="connsiteY67" fmla="*/ 1168700 h 1447349"/>
                  <a:gd name="connsiteX68" fmla="*/ 532949 w 605993"/>
                  <a:gd name="connsiteY68" fmla="*/ 1179522 h 1447349"/>
                  <a:gd name="connsiteX69" fmla="*/ 549181 w 605993"/>
                  <a:gd name="connsiteY69" fmla="*/ 1182227 h 1447349"/>
                  <a:gd name="connsiteX70" fmla="*/ 546475 w 605993"/>
                  <a:gd name="connsiteY70" fmla="*/ 1290439 h 1447349"/>
                  <a:gd name="connsiteX71" fmla="*/ 573529 w 605993"/>
                  <a:gd name="connsiteY71" fmla="*/ 1295851 h 1447349"/>
                  <a:gd name="connsiteX72" fmla="*/ 578940 w 605993"/>
                  <a:gd name="connsiteY72" fmla="*/ 1374305 h 1447349"/>
                  <a:gd name="connsiteX73" fmla="*/ 589761 w 605993"/>
                  <a:gd name="connsiteY73" fmla="*/ 1377010 h 1447349"/>
                  <a:gd name="connsiteX74" fmla="*/ 605993 w 605993"/>
                  <a:gd name="connsiteY74" fmla="*/ 1382421 h 1447349"/>
                  <a:gd name="connsiteX75" fmla="*/ 603288 w 605993"/>
                  <a:gd name="connsiteY75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4833 w 605993"/>
                  <a:gd name="connsiteY66" fmla="*/ 1109183 h 1447349"/>
                  <a:gd name="connsiteX67" fmla="*/ 530244 w 605993"/>
                  <a:gd name="connsiteY67" fmla="*/ 1168700 h 1447349"/>
                  <a:gd name="connsiteX68" fmla="*/ 532949 w 605993"/>
                  <a:gd name="connsiteY68" fmla="*/ 1179522 h 1447349"/>
                  <a:gd name="connsiteX69" fmla="*/ 549181 w 605993"/>
                  <a:gd name="connsiteY69" fmla="*/ 1182227 h 1447349"/>
                  <a:gd name="connsiteX70" fmla="*/ 546475 w 605993"/>
                  <a:gd name="connsiteY70" fmla="*/ 1290439 h 1447349"/>
                  <a:gd name="connsiteX71" fmla="*/ 573529 w 605993"/>
                  <a:gd name="connsiteY71" fmla="*/ 1295851 h 1447349"/>
                  <a:gd name="connsiteX72" fmla="*/ 578940 w 605993"/>
                  <a:gd name="connsiteY72" fmla="*/ 1374305 h 1447349"/>
                  <a:gd name="connsiteX73" fmla="*/ 589761 w 605993"/>
                  <a:gd name="connsiteY73" fmla="*/ 1377010 h 1447349"/>
                  <a:gd name="connsiteX74" fmla="*/ 605993 w 605993"/>
                  <a:gd name="connsiteY74" fmla="*/ 1382421 h 1447349"/>
                  <a:gd name="connsiteX75" fmla="*/ 603288 w 605993"/>
                  <a:gd name="connsiteY75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4833 w 605993"/>
                  <a:gd name="connsiteY66" fmla="*/ 1109183 h 1447349"/>
                  <a:gd name="connsiteX67" fmla="*/ 530244 w 605993"/>
                  <a:gd name="connsiteY67" fmla="*/ 1168700 h 1447349"/>
                  <a:gd name="connsiteX68" fmla="*/ 532949 w 605993"/>
                  <a:gd name="connsiteY68" fmla="*/ 1179522 h 1447349"/>
                  <a:gd name="connsiteX69" fmla="*/ 549181 w 605993"/>
                  <a:gd name="connsiteY69" fmla="*/ 1182227 h 1447349"/>
                  <a:gd name="connsiteX70" fmla="*/ 546475 w 605993"/>
                  <a:gd name="connsiteY70" fmla="*/ 1290439 h 1447349"/>
                  <a:gd name="connsiteX71" fmla="*/ 573529 w 605993"/>
                  <a:gd name="connsiteY71" fmla="*/ 1295851 h 1447349"/>
                  <a:gd name="connsiteX72" fmla="*/ 578940 w 605993"/>
                  <a:gd name="connsiteY72" fmla="*/ 1374305 h 1447349"/>
                  <a:gd name="connsiteX73" fmla="*/ 589761 w 605993"/>
                  <a:gd name="connsiteY73" fmla="*/ 1377010 h 1447349"/>
                  <a:gd name="connsiteX74" fmla="*/ 605993 w 605993"/>
                  <a:gd name="connsiteY74" fmla="*/ 1382421 h 1447349"/>
                  <a:gd name="connsiteX75" fmla="*/ 603288 w 605993"/>
                  <a:gd name="connsiteY75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4833 w 605993"/>
                  <a:gd name="connsiteY66" fmla="*/ 1109183 h 1447349"/>
                  <a:gd name="connsiteX67" fmla="*/ 530244 w 605993"/>
                  <a:gd name="connsiteY67" fmla="*/ 1168700 h 1447349"/>
                  <a:gd name="connsiteX68" fmla="*/ 549181 w 605993"/>
                  <a:gd name="connsiteY68" fmla="*/ 1182227 h 1447349"/>
                  <a:gd name="connsiteX69" fmla="*/ 546475 w 605993"/>
                  <a:gd name="connsiteY69" fmla="*/ 1290439 h 1447349"/>
                  <a:gd name="connsiteX70" fmla="*/ 573529 w 605993"/>
                  <a:gd name="connsiteY70" fmla="*/ 1295851 h 1447349"/>
                  <a:gd name="connsiteX71" fmla="*/ 578940 w 605993"/>
                  <a:gd name="connsiteY71" fmla="*/ 1374305 h 1447349"/>
                  <a:gd name="connsiteX72" fmla="*/ 589761 w 605993"/>
                  <a:gd name="connsiteY72" fmla="*/ 1377010 h 1447349"/>
                  <a:gd name="connsiteX73" fmla="*/ 605993 w 605993"/>
                  <a:gd name="connsiteY73" fmla="*/ 1382421 h 1447349"/>
                  <a:gd name="connsiteX74" fmla="*/ 603288 w 605993"/>
                  <a:gd name="connsiteY74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4833 w 605993"/>
                  <a:gd name="connsiteY66" fmla="*/ 1109183 h 1447349"/>
                  <a:gd name="connsiteX67" fmla="*/ 522128 w 605993"/>
                  <a:gd name="connsiteY67" fmla="*/ 1168700 h 1447349"/>
                  <a:gd name="connsiteX68" fmla="*/ 549181 w 605993"/>
                  <a:gd name="connsiteY68" fmla="*/ 1182227 h 1447349"/>
                  <a:gd name="connsiteX69" fmla="*/ 546475 w 605993"/>
                  <a:gd name="connsiteY69" fmla="*/ 1290439 h 1447349"/>
                  <a:gd name="connsiteX70" fmla="*/ 573529 w 605993"/>
                  <a:gd name="connsiteY70" fmla="*/ 1295851 h 1447349"/>
                  <a:gd name="connsiteX71" fmla="*/ 578940 w 605993"/>
                  <a:gd name="connsiteY71" fmla="*/ 1374305 h 1447349"/>
                  <a:gd name="connsiteX72" fmla="*/ 589761 w 605993"/>
                  <a:gd name="connsiteY72" fmla="*/ 1377010 h 1447349"/>
                  <a:gd name="connsiteX73" fmla="*/ 605993 w 605993"/>
                  <a:gd name="connsiteY73" fmla="*/ 1382421 h 1447349"/>
                  <a:gd name="connsiteX74" fmla="*/ 603288 w 605993"/>
                  <a:gd name="connsiteY74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2128 w 605993"/>
                  <a:gd name="connsiteY66" fmla="*/ 1168700 h 1447349"/>
                  <a:gd name="connsiteX67" fmla="*/ 549181 w 605993"/>
                  <a:gd name="connsiteY67" fmla="*/ 1182227 h 1447349"/>
                  <a:gd name="connsiteX68" fmla="*/ 546475 w 605993"/>
                  <a:gd name="connsiteY68" fmla="*/ 1290439 h 1447349"/>
                  <a:gd name="connsiteX69" fmla="*/ 573529 w 605993"/>
                  <a:gd name="connsiteY69" fmla="*/ 1295851 h 1447349"/>
                  <a:gd name="connsiteX70" fmla="*/ 578940 w 605993"/>
                  <a:gd name="connsiteY70" fmla="*/ 1374305 h 1447349"/>
                  <a:gd name="connsiteX71" fmla="*/ 589761 w 605993"/>
                  <a:gd name="connsiteY71" fmla="*/ 1377010 h 1447349"/>
                  <a:gd name="connsiteX72" fmla="*/ 605993 w 605993"/>
                  <a:gd name="connsiteY72" fmla="*/ 1382421 h 1447349"/>
                  <a:gd name="connsiteX73" fmla="*/ 603288 w 605993"/>
                  <a:gd name="connsiteY73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2128 w 605993"/>
                  <a:gd name="connsiteY66" fmla="*/ 1168700 h 1447349"/>
                  <a:gd name="connsiteX67" fmla="*/ 549181 w 605993"/>
                  <a:gd name="connsiteY67" fmla="*/ 1182227 h 1447349"/>
                  <a:gd name="connsiteX68" fmla="*/ 546475 w 605993"/>
                  <a:gd name="connsiteY68" fmla="*/ 1290439 h 1447349"/>
                  <a:gd name="connsiteX69" fmla="*/ 573529 w 605993"/>
                  <a:gd name="connsiteY69" fmla="*/ 1295851 h 1447349"/>
                  <a:gd name="connsiteX70" fmla="*/ 578940 w 605993"/>
                  <a:gd name="connsiteY70" fmla="*/ 1374305 h 1447349"/>
                  <a:gd name="connsiteX71" fmla="*/ 589761 w 605993"/>
                  <a:gd name="connsiteY71" fmla="*/ 1377010 h 1447349"/>
                  <a:gd name="connsiteX72" fmla="*/ 605993 w 605993"/>
                  <a:gd name="connsiteY72" fmla="*/ 1382421 h 1447349"/>
                  <a:gd name="connsiteX73" fmla="*/ 603288 w 605993"/>
                  <a:gd name="connsiteY73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2128 w 605993"/>
                  <a:gd name="connsiteY66" fmla="*/ 1168700 h 1447349"/>
                  <a:gd name="connsiteX67" fmla="*/ 549181 w 605993"/>
                  <a:gd name="connsiteY67" fmla="*/ 1182227 h 1447349"/>
                  <a:gd name="connsiteX68" fmla="*/ 546475 w 605993"/>
                  <a:gd name="connsiteY68" fmla="*/ 1290439 h 1447349"/>
                  <a:gd name="connsiteX69" fmla="*/ 573529 w 605993"/>
                  <a:gd name="connsiteY69" fmla="*/ 1295851 h 1447349"/>
                  <a:gd name="connsiteX70" fmla="*/ 578940 w 605993"/>
                  <a:gd name="connsiteY70" fmla="*/ 1374305 h 1447349"/>
                  <a:gd name="connsiteX71" fmla="*/ 589761 w 605993"/>
                  <a:gd name="connsiteY71" fmla="*/ 1377010 h 1447349"/>
                  <a:gd name="connsiteX72" fmla="*/ 605993 w 605993"/>
                  <a:gd name="connsiteY72" fmla="*/ 1382421 h 1447349"/>
                  <a:gd name="connsiteX73" fmla="*/ 603288 w 605993"/>
                  <a:gd name="connsiteY73" fmla="*/ 1447349 h 1447349"/>
                  <a:gd name="connsiteX0" fmla="*/ 0 w 603288"/>
                  <a:gd name="connsiteY0" fmla="*/ 0 h 1447349"/>
                  <a:gd name="connsiteX1" fmla="*/ 29759 w 603288"/>
                  <a:gd name="connsiteY1" fmla="*/ 24348 h 1447349"/>
                  <a:gd name="connsiteX2" fmla="*/ 35169 w 603288"/>
                  <a:gd name="connsiteY2" fmla="*/ 32464 h 1447349"/>
                  <a:gd name="connsiteX3" fmla="*/ 43285 w 603288"/>
                  <a:gd name="connsiteY3" fmla="*/ 37874 h 1447349"/>
                  <a:gd name="connsiteX4" fmla="*/ 59517 w 603288"/>
                  <a:gd name="connsiteY4" fmla="*/ 54106 h 1447349"/>
                  <a:gd name="connsiteX5" fmla="*/ 73044 w 603288"/>
                  <a:gd name="connsiteY5" fmla="*/ 67633 h 1447349"/>
                  <a:gd name="connsiteX6" fmla="*/ 83865 w 603288"/>
                  <a:gd name="connsiteY6" fmla="*/ 83865 h 1447349"/>
                  <a:gd name="connsiteX7" fmla="*/ 89276 w 603288"/>
                  <a:gd name="connsiteY7" fmla="*/ 91981 h 1447349"/>
                  <a:gd name="connsiteX8" fmla="*/ 91981 w 603288"/>
                  <a:gd name="connsiteY8" fmla="*/ 100097 h 1447349"/>
                  <a:gd name="connsiteX9" fmla="*/ 100097 w 603288"/>
                  <a:gd name="connsiteY9" fmla="*/ 102802 h 1447349"/>
                  <a:gd name="connsiteX10" fmla="*/ 113624 w 603288"/>
                  <a:gd name="connsiteY10" fmla="*/ 105508 h 1447349"/>
                  <a:gd name="connsiteX11" fmla="*/ 116329 w 603288"/>
                  <a:gd name="connsiteY11" fmla="*/ 119034 h 1447349"/>
                  <a:gd name="connsiteX12" fmla="*/ 119034 w 603288"/>
                  <a:gd name="connsiteY12" fmla="*/ 151498 h 1447349"/>
                  <a:gd name="connsiteX13" fmla="*/ 140677 w 603288"/>
                  <a:gd name="connsiteY13" fmla="*/ 154203 h 1447349"/>
                  <a:gd name="connsiteX14" fmla="*/ 146088 w 603288"/>
                  <a:gd name="connsiteY14" fmla="*/ 173141 h 1447349"/>
                  <a:gd name="connsiteX15" fmla="*/ 154204 w 603288"/>
                  <a:gd name="connsiteY15" fmla="*/ 181257 h 1447349"/>
                  <a:gd name="connsiteX16" fmla="*/ 162320 w 603288"/>
                  <a:gd name="connsiteY16" fmla="*/ 183962 h 1447349"/>
                  <a:gd name="connsiteX17" fmla="*/ 175846 w 603288"/>
                  <a:gd name="connsiteY17" fmla="*/ 202899 h 1447349"/>
                  <a:gd name="connsiteX18" fmla="*/ 192078 w 603288"/>
                  <a:gd name="connsiteY18" fmla="*/ 205605 h 1447349"/>
                  <a:gd name="connsiteX19" fmla="*/ 194783 w 603288"/>
                  <a:gd name="connsiteY19" fmla="*/ 254300 h 1447349"/>
                  <a:gd name="connsiteX20" fmla="*/ 213721 w 603288"/>
                  <a:gd name="connsiteY20" fmla="*/ 257006 h 1447349"/>
                  <a:gd name="connsiteX21" fmla="*/ 219131 w 603288"/>
                  <a:gd name="connsiteY21" fmla="*/ 316524 h 1447349"/>
                  <a:gd name="connsiteX22" fmla="*/ 232658 w 603288"/>
                  <a:gd name="connsiteY22" fmla="*/ 316523 h 1447349"/>
                  <a:gd name="connsiteX23" fmla="*/ 243479 w 603288"/>
                  <a:gd name="connsiteY23" fmla="*/ 370629 h 1447349"/>
                  <a:gd name="connsiteX24" fmla="*/ 275943 w 603288"/>
                  <a:gd name="connsiteY24" fmla="*/ 384156 h 1447349"/>
                  <a:gd name="connsiteX25" fmla="*/ 278649 w 603288"/>
                  <a:gd name="connsiteY25" fmla="*/ 392272 h 1447349"/>
                  <a:gd name="connsiteX26" fmla="*/ 289470 w 603288"/>
                  <a:gd name="connsiteY26" fmla="*/ 408504 h 1447349"/>
                  <a:gd name="connsiteX27" fmla="*/ 294881 w 603288"/>
                  <a:gd name="connsiteY27" fmla="*/ 424736 h 1447349"/>
                  <a:gd name="connsiteX28" fmla="*/ 297586 w 603288"/>
                  <a:gd name="connsiteY28" fmla="*/ 432852 h 1447349"/>
                  <a:gd name="connsiteX29" fmla="*/ 300291 w 603288"/>
                  <a:gd name="connsiteY29" fmla="*/ 449084 h 1447349"/>
                  <a:gd name="connsiteX30" fmla="*/ 311112 w 603288"/>
                  <a:gd name="connsiteY30" fmla="*/ 451789 h 1447349"/>
                  <a:gd name="connsiteX31" fmla="*/ 319228 w 603288"/>
                  <a:gd name="connsiteY31" fmla="*/ 454495 h 1447349"/>
                  <a:gd name="connsiteX32" fmla="*/ 324639 w 603288"/>
                  <a:gd name="connsiteY32" fmla="*/ 486958 h 1447349"/>
                  <a:gd name="connsiteX33" fmla="*/ 327344 w 603288"/>
                  <a:gd name="connsiteY33" fmla="*/ 503190 h 1447349"/>
                  <a:gd name="connsiteX34" fmla="*/ 338166 w 603288"/>
                  <a:gd name="connsiteY34" fmla="*/ 505896 h 1447349"/>
                  <a:gd name="connsiteX35" fmla="*/ 343576 w 603288"/>
                  <a:gd name="connsiteY35" fmla="*/ 543770 h 1447349"/>
                  <a:gd name="connsiteX36" fmla="*/ 346282 w 603288"/>
                  <a:gd name="connsiteY36" fmla="*/ 554592 h 1447349"/>
                  <a:gd name="connsiteX37" fmla="*/ 348987 w 603288"/>
                  <a:gd name="connsiteY37" fmla="*/ 568118 h 1447349"/>
                  <a:gd name="connsiteX38" fmla="*/ 351692 w 603288"/>
                  <a:gd name="connsiteY38" fmla="*/ 576234 h 1447349"/>
                  <a:gd name="connsiteX39" fmla="*/ 359808 w 603288"/>
                  <a:gd name="connsiteY39" fmla="*/ 578939 h 1447349"/>
                  <a:gd name="connsiteX40" fmla="*/ 373335 w 603288"/>
                  <a:gd name="connsiteY40" fmla="*/ 581645 h 1447349"/>
                  <a:gd name="connsiteX41" fmla="*/ 370630 w 603288"/>
                  <a:gd name="connsiteY41" fmla="*/ 611403 h 1447349"/>
                  <a:gd name="connsiteX42" fmla="*/ 367924 w 603288"/>
                  <a:gd name="connsiteY42" fmla="*/ 627635 h 1447349"/>
                  <a:gd name="connsiteX43" fmla="*/ 370630 w 603288"/>
                  <a:gd name="connsiteY43" fmla="*/ 643867 h 1447349"/>
                  <a:gd name="connsiteX44" fmla="*/ 389567 w 603288"/>
                  <a:gd name="connsiteY44" fmla="*/ 646573 h 1447349"/>
                  <a:gd name="connsiteX45" fmla="*/ 397683 w 603288"/>
                  <a:gd name="connsiteY45" fmla="*/ 649278 h 1447349"/>
                  <a:gd name="connsiteX46" fmla="*/ 403094 w 603288"/>
                  <a:gd name="connsiteY46" fmla="*/ 665510 h 1447349"/>
                  <a:gd name="connsiteX47" fmla="*/ 405799 w 603288"/>
                  <a:gd name="connsiteY47" fmla="*/ 733143 h 1447349"/>
                  <a:gd name="connsiteX48" fmla="*/ 416620 w 603288"/>
                  <a:gd name="connsiteY48" fmla="*/ 735848 h 1447349"/>
                  <a:gd name="connsiteX49" fmla="*/ 419325 w 603288"/>
                  <a:gd name="connsiteY49" fmla="*/ 817008 h 1447349"/>
                  <a:gd name="connsiteX50" fmla="*/ 422031 w 603288"/>
                  <a:gd name="connsiteY50" fmla="*/ 827829 h 1447349"/>
                  <a:gd name="connsiteX51" fmla="*/ 438263 w 603288"/>
                  <a:gd name="connsiteY51" fmla="*/ 835945 h 1447349"/>
                  <a:gd name="connsiteX52" fmla="*/ 440968 w 603288"/>
                  <a:gd name="connsiteY52" fmla="*/ 844061 h 1447349"/>
                  <a:gd name="connsiteX53" fmla="*/ 446379 w 603288"/>
                  <a:gd name="connsiteY53" fmla="*/ 890052 h 1447349"/>
                  <a:gd name="connsiteX54" fmla="*/ 449084 w 603288"/>
                  <a:gd name="connsiteY54" fmla="*/ 898168 h 1447349"/>
                  <a:gd name="connsiteX55" fmla="*/ 465316 w 603288"/>
                  <a:gd name="connsiteY55" fmla="*/ 903579 h 1447349"/>
                  <a:gd name="connsiteX56" fmla="*/ 470727 w 603288"/>
                  <a:gd name="connsiteY56" fmla="*/ 919810 h 1447349"/>
                  <a:gd name="connsiteX57" fmla="*/ 473432 w 603288"/>
                  <a:gd name="connsiteY57" fmla="*/ 927926 h 1447349"/>
                  <a:gd name="connsiteX58" fmla="*/ 478843 w 603288"/>
                  <a:gd name="connsiteY58" fmla="*/ 960390 h 1447349"/>
                  <a:gd name="connsiteX59" fmla="*/ 481548 w 603288"/>
                  <a:gd name="connsiteY59" fmla="*/ 976622 h 1447349"/>
                  <a:gd name="connsiteX60" fmla="*/ 484253 w 603288"/>
                  <a:gd name="connsiteY60" fmla="*/ 1011792 h 1447349"/>
                  <a:gd name="connsiteX61" fmla="*/ 495075 w 603288"/>
                  <a:gd name="connsiteY61" fmla="*/ 1014497 h 1447349"/>
                  <a:gd name="connsiteX62" fmla="*/ 497780 w 603288"/>
                  <a:gd name="connsiteY62" fmla="*/ 1076719 h 1447349"/>
                  <a:gd name="connsiteX63" fmla="*/ 500485 w 603288"/>
                  <a:gd name="connsiteY63" fmla="*/ 1092951 h 1447349"/>
                  <a:gd name="connsiteX64" fmla="*/ 514012 w 603288"/>
                  <a:gd name="connsiteY64" fmla="*/ 1095657 h 1447349"/>
                  <a:gd name="connsiteX65" fmla="*/ 522128 w 603288"/>
                  <a:gd name="connsiteY65" fmla="*/ 1101067 h 1447349"/>
                  <a:gd name="connsiteX66" fmla="*/ 522128 w 603288"/>
                  <a:gd name="connsiteY66" fmla="*/ 1168700 h 1447349"/>
                  <a:gd name="connsiteX67" fmla="*/ 549181 w 603288"/>
                  <a:gd name="connsiteY67" fmla="*/ 1182227 h 1447349"/>
                  <a:gd name="connsiteX68" fmla="*/ 546475 w 603288"/>
                  <a:gd name="connsiteY68" fmla="*/ 1290439 h 1447349"/>
                  <a:gd name="connsiteX69" fmla="*/ 573529 w 603288"/>
                  <a:gd name="connsiteY69" fmla="*/ 1295851 h 1447349"/>
                  <a:gd name="connsiteX70" fmla="*/ 578940 w 603288"/>
                  <a:gd name="connsiteY70" fmla="*/ 1374305 h 1447349"/>
                  <a:gd name="connsiteX71" fmla="*/ 589761 w 603288"/>
                  <a:gd name="connsiteY71" fmla="*/ 1377010 h 1447349"/>
                  <a:gd name="connsiteX72" fmla="*/ 603288 w 603288"/>
                  <a:gd name="connsiteY72" fmla="*/ 1447349 h 1447349"/>
                  <a:gd name="connsiteX0" fmla="*/ 0 w 603288"/>
                  <a:gd name="connsiteY0" fmla="*/ 0 h 1447349"/>
                  <a:gd name="connsiteX1" fmla="*/ 29759 w 603288"/>
                  <a:gd name="connsiteY1" fmla="*/ 24348 h 1447349"/>
                  <a:gd name="connsiteX2" fmla="*/ 35169 w 603288"/>
                  <a:gd name="connsiteY2" fmla="*/ 32464 h 1447349"/>
                  <a:gd name="connsiteX3" fmla="*/ 43285 w 603288"/>
                  <a:gd name="connsiteY3" fmla="*/ 37874 h 1447349"/>
                  <a:gd name="connsiteX4" fmla="*/ 59517 w 603288"/>
                  <a:gd name="connsiteY4" fmla="*/ 54106 h 1447349"/>
                  <a:gd name="connsiteX5" fmla="*/ 73044 w 603288"/>
                  <a:gd name="connsiteY5" fmla="*/ 67633 h 1447349"/>
                  <a:gd name="connsiteX6" fmla="*/ 83865 w 603288"/>
                  <a:gd name="connsiteY6" fmla="*/ 83865 h 1447349"/>
                  <a:gd name="connsiteX7" fmla="*/ 89276 w 603288"/>
                  <a:gd name="connsiteY7" fmla="*/ 91981 h 1447349"/>
                  <a:gd name="connsiteX8" fmla="*/ 91981 w 603288"/>
                  <a:gd name="connsiteY8" fmla="*/ 100097 h 1447349"/>
                  <a:gd name="connsiteX9" fmla="*/ 100097 w 603288"/>
                  <a:gd name="connsiteY9" fmla="*/ 102802 h 1447349"/>
                  <a:gd name="connsiteX10" fmla="*/ 113624 w 603288"/>
                  <a:gd name="connsiteY10" fmla="*/ 105508 h 1447349"/>
                  <a:gd name="connsiteX11" fmla="*/ 116329 w 603288"/>
                  <a:gd name="connsiteY11" fmla="*/ 119034 h 1447349"/>
                  <a:gd name="connsiteX12" fmla="*/ 119034 w 603288"/>
                  <a:gd name="connsiteY12" fmla="*/ 151498 h 1447349"/>
                  <a:gd name="connsiteX13" fmla="*/ 140677 w 603288"/>
                  <a:gd name="connsiteY13" fmla="*/ 154203 h 1447349"/>
                  <a:gd name="connsiteX14" fmla="*/ 146088 w 603288"/>
                  <a:gd name="connsiteY14" fmla="*/ 173141 h 1447349"/>
                  <a:gd name="connsiteX15" fmla="*/ 154204 w 603288"/>
                  <a:gd name="connsiteY15" fmla="*/ 181257 h 1447349"/>
                  <a:gd name="connsiteX16" fmla="*/ 162320 w 603288"/>
                  <a:gd name="connsiteY16" fmla="*/ 183962 h 1447349"/>
                  <a:gd name="connsiteX17" fmla="*/ 175846 w 603288"/>
                  <a:gd name="connsiteY17" fmla="*/ 202899 h 1447349"/>
                  <a:gd name="connsiteX18" fmla="*/ 192078 w 603288"/>
                  <a:gd name="connsiteY18" fmla="*/ 205605 h 1447349"/>
                  <a:gd name="connsiteX19" fmla="*/ 194783 w 603288"/>
                  <a:gd name="connsiteY19" fmla="*/ 254300 h 1447349"/>
                  <a:gd name="connsiteX20" fmla="*/ 213721 w 603288"/>
                  <a:gd name="connsiteY20" fmla="*/ 257006 h 1447349"/>
                  <a:gd name="connsiteX21" fmla="*/ 219131 w 603288"/>
                  <a:gd name="connsiteY21" fmla="*/ 316524 h 1447349"/>
                  <a:gd name="connsiteX22" fmla="*/ 232658 w 603288"/>
                  <a:gd name="connsiteY22" fmla="*/ 316523 h 1447349"/>
                  <a:gd name="connsiteX23" fmla="*/ 243479 w 603288"/>
                  <a:gd name="connsiteY23" fmla="*/ 370629 h 1447349"/>
                  <a:gd name="connsiteX24" fmla="*/ 275943 w 603288"/>
                  <a:gd name="connsiteY24" fmla="*/ 384156 h 1447349"/>
                  <a:gd name="connsiteX25" fmla="*/ 278649 w 603288"/>
                  <a:gd name="connsiteY25" fmla="*/ 392272 h 1447349"/>
                  <a:gd name="connsiteX26" fmla="*/ 289470 w 603288"/>
                  <a:gd name="connsiteY26" fmla="*/ 408504 h 1447349"/>
                  <a:gd name="connsiteX27" fmla="*/ 294881 w 603288"/>
                  <a:gd name="connsiteY27" fmla="*/ 424736 h 1447349"/>
                  <a:gd name="connsiteX28" fmla="*/ 297586 w 603288"/>
                  <a:gd name="connsiteY28" fmla="*/ 432852 h 1447349"/>
                  <a:gd name="connsiteX29" fmla="*/ 300291 w 603288"/>
                  <a:gd name="connsiteY29" fmla="*/ 449084 h 1447349"/>
                  <a:gd name="connsiteX30" fmla="*/ 311112 w 603288"/>
                  <a:gd name="connsiteY30" fmla="*/ 451789 h 1447349"/>
                  <a:gd name="connsiteX31" fmla="*/ 319228 w 603288"/>
                  <a:gd name="connsiteY31" fmla="*/ 454495 h 1447349"/>
                  <a:gd name="connsiteX32" fmla="*/ 324639 w 603288"/>
                  <a:gd name="connsiteY32" fmla="*/ 486958 h 1447349"/>
                  <a:gd name="connsiteX33" fmla="*/ 327344 w 603288"/>
                  <a:gd name="connsiteY33" fmla="*/ 503190 h 1447349"/>
                  <a:gd name="connsiteX34" fmla="*/ 338166 w 603288"/>
                  <a:gd name="connsiteY34" fmla="*/ 505896 h 1447349"/>
                  <a:gd name="connsiteX35" fmla="*/ 343576 w 603288"/>
                  <a:gd name="connsiteY35" fmla="*/ 543770 h 1447349"/>
                  <a:gd name="connsiteX36" fmla="*/ 346282 w 603288"/>
                  <a:gd name="connsiteY36" fmla="*/ 554592 h 1447349"/>
                  <a:gd name="connsiteX37" fmla="*/ 348987 w 603288"/>
                  <a:gd name="connsiteY37" fmla="*/ 568118 h 1447349"/>
                  <a:gd name="connsiteX38" fmla="*/ 351692 w 603288"/>
                  <a:gd name="connsiteY38" fmla="*/ 576234 h 1447349"/>
                  <a:gd name="connsiteX39" fmla="*/ 359808 w 603288"/>
                  <a:gd name="connsiteY39" fmla="*/ 578939 h 1447349"/>
                  <a:gd name="connsiteX40" fmla="*/ 373335 w 603288"/>
                  <a:gd name="connsiteY40" fmla="*/ 581645 h 1447349"/>
                  <a:gd name="connsiteX41" fmla="*/ 370630 w 603288"/>
                  <a:gd name="connsiteY41" fmla="*/ 611403 h 1447349"/>
                  <a:gd name="connsiteX42" fmla="*/ 367924 w 603288"/>
                  <a:gd name="connsiteY42" fmla="*/ 627635 h 1447349"/>
                  <a:gd name="connsiteX43" fmla="*/ 370630 w 603288"/>
                  <a:gd name="connsiteY43" fmla="*/ 643867 h 1447349"/>
                  <a:gd name="connsiteX44" fmla="*/ 389567 w 603288"/>
                  <a:gd name="connsiteY44" fmla="*/ 646573 h 1447349"/>
                  <a:gd name="connsiteX45" fmla="*/ 397683 w 603288"/>
                  <a:gd name="connsiteY45" fmla="*/ 649278 h 1447349"/>
                  <a:gd name="connsiteX46" fmla="*/ 403094 w 603288"/>
                  <a:gd name="connsiteY46" fmla="*/ 665510 h 1447349"/>
                  <a:gd name="connsiteX47" fmla="*/ 405799 w 603288"/>
                  <a:gd name="connsiteY47" fmla="*/ 733143 h 1447349"/>
                  <a:gd name="connsiteX48" fmla="*/ 416620 w 603288"/>
                  <a:gd name="connsiteY48" fmla="*/ 735848 h 1447349"/>
                  <a:gd name="connsiteX49" fmla="*/ 419325 w 603288"/>
                  <a:gd name="connsiteY49" fmla="*/ 817008 h 1447349"/>
                  <a:gd name="connsiteX50" fmla="*/ 422031 w 603288"/>
                  <a:gd name="connsiteY50" fmla="*/ 827829 h 1447349"/>
                  <a:gd name="connsiteX51" fmla="*/ 438263 w 603288"/>
                  <a:gd name="connsiteY51" fmla="*/ 835945 h 1447349"/>
                  <a:gd name="connsiteX52" fmla="*/ 440968 w 603288"/>
                  <a:gd name="connsiteY52" fmla="*/ 844061 h 1447349"/>
                  <a:gd name="connsiteX53" fmla="*/ 446379 w 603288"/>
                  <a:gd name="connsiteY53" fmla="*/ 890052 h 1447349"/>
                  <a:gd name="connsiteX54" fmla="*/ 449084 w 603288"/>
                  <a:gd name="connsiteY54" fmla="*/ 898168 h 1447349"/>
                  <a:gd name="connsiteX55" fmla="*/ 465316 w 603288"/>
                  <a:gd name="connsiteY55" fmla="*/ 903579 h 1447349"/>
                  <a:gd name="connsiteX56" fmla="*/ 470727 w 603288"/>
                  <a:gd name="connsiteY56" fmla="*/ 919810 h 1447349"/>
                  <a:gd name="connsiteX57" fmla="*/ 473432 w 603288"/>
                  <a:gd name="connsiteY57" fmla="*/ 927926 h 1447349"/>
                  <a:gd name="connsiteX58" fmla="*/ 478843 w 603288"/>
                  <a:gd name="connsiteY58" fmla="*/ 960390 h 1447349"/>
                  <a:gd name="connsiteX59" fmla="*/ 481548 w 603288"/>
                  <a:gd name="connsiteY59" fmla="*/ 976622 h 1447349"/>
                  <a:gd name="connsiteX60" fmla="*/ 484253 w 603288"/>
                  <a:gd name="connsiteY60" fmla="*/ 1011792 h 1447349"/>
                  <a:gd name="connsiteX61" fmla="*/ 495075 w 603288"/>
                  <a:gd name="connsiteY61" fmla="*/ 1014497 h 1447349"/>
                  <a:gd name="connsiteX62" fmla="*/ 497780 w 603288"/>
                  <a:gd name="connsiteY62" fmla="*/ 1076719 h 1447349"/>
                  <a:gd name="connsiteX63" fmla="*/ 500485 w 603288"/>
                  <a:gd name="connsiteY63" fmla="*/ 1092951 h 1447349"/>
                  <a:gd name="connsiteX64" fmla="*/ 514012 w 603288"/>
                  <a:gd name="connsiteY64" fmla="*/ 1095657 h 1447349"/>
                  <a:gd name="connsiteX65" fmla="*/ 522128 w 603288"/>
                  <a:gd name="connsiteY65" fmla="*/ 1101067 h 1447349"/>
                  <a:gd name="connsiteX66" fmla="*/ 522128 w 603288"/>
                  <a:gd name="connsiteY66" fmla="*/ 1168700 h 1447349"/>
                  <a:gd name="connsiteX67" fmla="*/ 549181 w 603288"/>
                  <a:gd name="connsiteY67" fmla="*/ 1182227 h 1447349"/>
                  <a:gd name="connsiteX68" fmla="*/ 546475 w 603288"/>
                  <a:gd name="connsiteY68" fmla="*/ 1290439 h 1447349"/>
                  <a:gd name="connsiteX69" fmla="*/ 573529 w 603288"/>
                  <a:gd name="connsiteY69" fmla="*/ 1295851 h 1447349"/>
                  <a:gd name="connsiteX70" fmla="*/ 578940 w 603288"/>
                  <a:gd name="connsiteY70" fmla="*/ 1374305 h 1447349"/>
                  <a:gd name="connsiteX71" fmla="*/ 597877 w 603288"/>
                  <a:gd name="connsiteY71" fmla="*/ 1382420 h 1447349"/>
                  <a:gd name="connsiteX72" fmla="*/ 603288 w 603288"/>
                  <a:gd name="connsiteY72" fmla="*/ 1447349 h 1447349"/>
                  <a:gd name="connsiteX0" fmla="*/ 0 w 603288"/>
                  <a:gd name="connsiteY0" fmla="*/ 0 h 1477108"/>
                  <a:gd name="connsiteX1" fmla="*/ 29759 w 603288"/>
                  <a:gd name="connsiteY1" fmla="*/ 24348 h 1477108"/>
                  <a:gd name="connsiteX2" fmla="*/ 35169 w 603288"/>
                  <a:gd name="connsiteY2" fmla="*/ 32464 h 1477108"/>
                  <a:gd name="connsiteX3" fmla="*/ 43285 w 603288"/>
                  <a:gd name="connsiteY3" fmla="*/ 37874 h 1477108"/>
                  <a:gd name="connsiteX4" fmla="*/ 59517 w 603288"/>
                  <a:gd name="connsiteY4" fmla="*/ 54106 h 1477108"/>
                  <a:gd name="connsiteX5" fmla="*/ 73044 w 603288"/>
                  <a:gd name="connsiteY5" fmla="*/ 67633 h 1477108"/>
                  <a:gd name="connsiteX6" fmla="*/ 83865 w 603288"/>
                  <a:gd name="connsiteY6" fmla="*/ 83865 h 1477108"/>
                  <a:gd name="connsiteX7" fmla="*/ 89276 w 603288"/>
                  <a:gd name="connsiteY7" fmla="*/ 91981 h 1477108"/>
                  <a:gd name="connsiteX8" fmla="*/ 91981 w 603288"/>
                  <a:gd name="connsiteY8" fmla="*/ 100097 h 1477108"/>
                  <a:gd name="connsiteX9" fmla="*/ 100097 w 603288"/>
                  <a:gd name="connsiteY9" fmla="*/ 102802 h 1477108"/>
                  <a:gd name="connsiteX10" fmla="*/ 113624 w 603288"/>
                  <a:gd name="connsiteY10" fmla="*/ 105508 h 1477108"/>
                  <a:gd name="connsiteX11" fmla="*/ 116329 w 603288"/>
                  <a:gd name="connsiteY11" fmla="*/ 119034 h 1477108"/>
                  <a:gd name="connsiteX12" fmla="*/ 119034 w 603288"/>
                  <a:gd name="connsiteY12" fmla="*/ 151498 h 1477108"/>
                  <a:gd name="connsiteX13" fmla="*/ 140677 w 603288"/>
                  <a:gd name="connsiteY13" fmla="*/ 154203 h 1477108"/>
                  <a:gd name="connsiteX14" fmla="*/ 146088 w 603288"/>
                  <a:gd name="connsiteY14" fmla="*/ 173141 h 1477108"/>
                  <a:gd name="connsiteX15" fmla="*/ 154204 w 603288"/>
                  <a:gd name="connsiteY15" fmla="*/ 181257 h 1477108"/>
                  <a:gd name="connsiteX16" fmla="*/ 162320 w 603288"/>
                  <a:gd name="connsiteY16" fmla="*/ 183962 h 1477108"/>
                  <a:gd name="connsiteX17" fmla="*/ 175846 w 603288"/>
                  <a:gd name="connsiteY17" fmla="*/ 202899 h 1477108"/>
                  <a:gd name="connsiteX18" fmla="*/ 192078 w 603288"/>
                  <a:gd name="connsiteY18" fmla="*/ 205605 h 1477108"/>
                  <a:gd name="connsiteX19" fmla="*/ 194783 w 603288"/>
                  <a:gd name="connsiteY19" fmla="*/ 254300 h 1477108"/>
                  <a:gd name="connsiteX20" fmla="*/ 213721 w 603288"/>
                  <a:gd name="connsiteY20" fmla="*/ 257006 h 1477108"/>
                  <a:gd name="connsiteX21" fmla="*/ 219131 w 603288"/>
                  <a:gd name="connsiteY21" fmla="*/ 316524 h 1477108"/>
                  <a:gd name="connsiteX22" fmla="*/ 232658 w 603288"/>
                  <a:gd name="connsiteY22" fmla="*/ 316523 h 1477108"/>
                  <a:gd name="connsiteX23" fmla="*/ 243479 w 603288"/>
                  <a:gd name="connsiteY23" fmla="*/ 370629 h 1477108"/>
                  <a:gd name="connsiteX24" fmla="*/ 275943 w 603288"/>
                  <a:gd name="connsiteY24" fmla="*/ 384156 h 1477108"/>
                  <a:gd name="connsiteX25" fmla="*/ 278649 w 603288"/>
                  <a:gd name="connsiteY25" fmla="*/ 392272 h 1477108"/>
                  <a:gd name="connsiteX26" fmla="*/ 289470 w 603288"/>
                  <a:gd name="connsiteY26" fmla="*/ 408504 h 1477108"/>
                  <a:gd name="connsiteX27" fmla="*/ 294881 w 603288"/>
                  <a:gd name="connsiteY27" fmla="*/ 424736 h 1477108"/>
                  <a:gd name="connsiteX28" fmla="*/ 297586 w 603288"/>
                  <a:gd name="connsiteY28" fmla="*/ 432852 h 1477108"/>
                  <a:gd name="connsiteX29" fmla="*/ 300291 w 603288"/>
                  <a:gd name="connsiteY29" fmla="*/ 449084 h 1477108"/>
                  <a:gd name="connsiteX30" fmla="*/ 311112 w 603288"/>
                  <a:gd name="connsiteY30" fmla="*/ 451789 h 1477108"/>
                  <a:gd name="connsiteX31" fmla="*/ 319228 w 603288"/>
                  <a:gd name="connsiteY31" fmla="*/ 454495 h 1477108"/>
                  <a:gd name="connsiteX32" fmla="*/ 324639 w 603288"/>
                  <a:gd name="connsiteY32" fmla="*/ 486958 h 1477108"/>
                  <a:gd name="connsiteX33" fmla="*/ 327344 w 603288"/>
                  <a:gd name="connsiteY33" fmla="*/ 503190 h 1477108"/>
                  <a:gd name="connsiteX34" fmla="*/ 338166 w 603288"/>
                  <a:gd name="connsiteY34" fmla="*/ 505896 h 1477108"/>
                  <a:gd name="connsiteX35" fmla="*/ 343576 w 603288"/>
                  <a:gd name="connsiteY35" fmla="*/ 543770 h 1477108"/>
                  <a:gd name="connsiteX36" fmla="*/ 346282 w 603288"/>
                  <a:gd name="connsiteY36" fmla="*/ 554592 h 1477108"/>
                  <a:gd name="connsiteX37" fmla="*/ 348987 w 603288"/>
                  <a:gd name="connsiteY37" fmla="*/ 568118 h 1477108"/>
                  <a:gd name="connsiteX38" fmla="*/ 351692 w 603288"/>
                  <a:gd name="connsiteY38" fmla="*/ 576234 h 1477108"/>
                  <a:gd name="connsiteX39" fmla="*/ 359808 w 603288"/>
                  <a:gd name="connsiteY39" fmla="*/ 578939 h 1477108"/>
                  <a:gd name="connsiteX40" fmla="*/ 373335 w 603288"/>
                  <a:gd name="connsiteY40" fmla="*/ 581645 h 1477108"/>
                  <a:gd name="connsiteX41" fmla="*/ 370630 w 603288"/>
                  <a:gd name="connsiteY41" fmla="*/ 611403 h 1477108"/>
                  <a:gd name="connsiteX42" fmla="*/ 367924 w 603288"/>
                  <a:gd name="connsiteY42" fmla="*/ 627635 h 1477108"/>
                  <a:gd name="connsiteX43" fmla="*/ 370630 w 603288"/>
                  <a:gd name="connsiteY43" fmla="*/ 643867 h 1477108"/>
                  <a:gd name="connsiteX44" fmla="*/ 389567 w 603288"/>
                  <a:gd name="connsiteY44" fmla="*/ 646573 h 1477108"/>
                  <a:gd name="connsiteX45" fmla="*/ 397683 w 603288"/>
                  <a:gd name="connsiteY45" fmla="*/ 649278 h 1477108"/>
                  <a:gd name="connsiteX46" fmla="*/ 403094 w 603288"/>
                  <a:gd name="connsiteY46" fmla="*/ 665510 h 1477108"/>
                  <a:gd name="connsiteX47" fmla="*/ 405799 w 603288"/>
                  <a:gd name="connsiteY47" fmla="*/ 733143 h 1477108"/>
                  <a:gd name="connsiteX48" fmla="*/ 416620 w 603288"/>
                  <a:gd name="connsiteY48" fmla="*/ 735848 h 1477108"/>
                  <a:gd name="connsiteX49" fmla="*/ 419325 w 603288"/>
                  <a:gd name="connsiteY49" fmla="*/ 817008 h 1477108"/>
                  <a:gd name="connsiteX50" fmla="*/ 422031 w 603288"/>
                  <a:gd name="connsiteY50" fmla="*/ 827829 h 1477108"/>
                  <a:gd name="connsiteX51" fmla="*/ 438263 w 603288"/>
                  <a:gd name="connsiteY51" fmla="*/ 835945 h 1477108"/>
                  <a:gd name="connsiteX52" fmla="*/ 440968 w 603288"/>
                  <a:gd name="connsiteY52" fmla="*/ 844061 h 1477108"/>
                  <a:gd name="connsiteX53" fmla="*/ 446379 w 603288"/>
                  <a:gd name="connsiteY53" fmla="*/ 890052 h 1477108"/>
                  <a:gd name="connsiteX54" fmla="*/ 449084 w 603288"/>
                  <a:gd name="connsiteY54" fmla="*/ 898168 h 1477108"/>
                  <a:gd name="connsiteX55" fmla="*/ 465316 w 603288"/>
                  <a:gd name="connsiteY55" fmla="*/ 903579 h 1477108"/>
                  <a:gd name="connsiteX56" fmla="*/ 470727 w 603288"/>
                  <a:gd name="connsiteY56" fmla="*/ 919810 h 1477108"/>
                  <a:gd name="connsiteX57" fmla="*/ 473432 w 603288"/>
                  <a:gd name="connsiteY57" fmla="*/ 927926 h 1477108"/>
                  <a:gd name="connsiteX58" fmla="*/ 478843 w 603288"/>
                  <a:gd name="connsiteY58" fmla="*/ 960390 h 1477108"/>
                  <a:gd name="connsiteX59" fmla="*/ 481548 w 603288"/>
                  <a:gd name="connsiteY59" fmla="*/ 976622 h 1477108"/>
                  <a:gd name="connsiteX60" fmla="*/ 484253 w 603288"/>
                  <a:gd name="connsiteY60" fmla="*/ 1011792 h 1477108"/>
                  <a:gd name="connsiteX61" fmla="*/ 495075 w 603288"/>
                  <a:gd name="connsiteY61" fmla="*/ 1014497 h 1477108"/>
                  <a:gd name="connsiteX62" fmla="*/ 497780 w 603288"/>
                  <a:gd name="connsiteY62" fmla="*/ 1076719 h 1477108"/>
                  <a:gd name="connsiteX63" fmla="*/ 500485 w 603288"/>
                  <a:gd name="connsiteY63" fmla="*/ 1092951 h 1477108"/>
                  <a:gd name="connsiteX64" fmla="*/ 514012 w 603288"/>
                  <a:gd name="connsiteY64" fmla="*/ 1095657 h 1477108"/>
                  <a:gd name="connsiteX65" fmla="*/ 522128 w 603288"/>
                  <a:gd name="connsiteY65" fmla="*/ 1101067 h 1477108"/>
                  <a:gd name="connsiteX66" fmla="*/ 522128 w 603288"/>
                  <a:gd name="connsiteY66" fmla="*/ 1168700 h 1477108"/>
                  <a:gd name="connsiteX67" fmla="*/ 549181 w 603288"/>
                  <a:gd name="connsiteY67" fmla="*/ 1182227 h 1477108"/>
                  <a:gd name="connsiteX68" fmla="*/ 546475 w 603288"/>
                  <a:gd name="connsiteY68" fmla="*/ 1290439 h 1477108"/>
                  <a:gd name="connsiteX69" fmla="*/ 573529 w 603288"/>
                  <a:gd name="connsiteY69" fmla="*/ 1295851 h 1477108"/>
                  <a:gd name="connsiteX70" fmla="*/ 578940 w 603288"/>
                  <a:gd name="connsiteY70" fmla="*/ 1374305 h 1477108"/>
                  <a:gd name="connsiteX71" fmla="*/ 597877 w 603288"/>
                  <a:gd name="connsiteY71" fmla="*/ 1382420 h 1477108"/>
                  <a:gd name="connsiteX72" fmla="*/ 603288 w 603288"/>
                  <a:gd name="connsiteY72" fmla="*/ 1477108 h 1477108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1033434 w 1033434"/>
                  <a:gd name="connsiteY7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1033434 w 1033434"/>
                  <a:gd name="connsiteY7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1033434 w 1033434"/>
                  <a:gd name="connsiteY73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1033434 w 1033434"/>
                  <a:gd name="connsiteY73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22225 w 1033434"/>
                  <a:gd name="connsiteY73" fmla="*/ 1479812 h 2464551"/>
                  <a:gd name="connsiteX74" fmla="*/ 1033434 w 1033434"/>
                  <a:gd name="connsiteY7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22225 w 1033434"/>
                  <a:gd name="connsiteY73" fmla="*/ 1479812 h 2464551"/>
                  <a:gd name="connsiteX74" fmla="*/ 1033434 w 1033434"/>
                  <a:gd name="connsiteY7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1033434 w 1033434"/>
                  <a:gd name="connsiteY7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22225 w 1033434"/>
                  <a:gd name="connsiteY74" fmla="*/ 1566382 h 2464551"/>
                  <a:gd name="connsiteX75" fmla="*/ 1033434 w 1033434"/>
                  <a:gd name="connsiteY75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22225 w 1033434"/>
                  <a:gd name="connsiteY74" fmla="*/ 1566382 h 2464551"/>
                  <a:gd name="connsiteX75" fmla="*/ 1033434 w 1033434"/>
                  <a:gd name="connsiteY75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22225 w 1033434"/>
                  <a:gd name="connsiteY74" fmla="*/ 1566382 h 2464551"/>
                  <a:gd name="connsiteX75" fmla="*/ 654689 w 1033434"/>
                  <a:gd name="connsiteY75" fmla="*/ 1579909 h 2464551"/>
                  <a:gd name="connsiteX76" fmla="*/ 1033434 w 1033434"/>
                  <a:gd name="connsiteY76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22225 w 1033434"/>
                  <a:gd name="connsiteY74" fmla="*/ 1566382 h 2464551"/>
                  <a:gd name="connsiteX75" fmla="*/ 654689 w 1033434"/>
                  <a:gd name="connsiteY75" fmla="*/ 1579909 h 2464551"/>
                  <a:gd name="connsiteX76" fmla="*/ 1033434 w 1033434"/>
                  <a:gd name="connsiteY76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22225 w 1033434"/>
                  <a:gd name="connsiteY74" fmla="*/ 1566382 h 2464551"/>
                  <a:gd name="connsiteX75" fmla="*/ 654689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1033434 w 1033434"/>
                  <a:gd name="connsiteY77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22225 w 1033434"/>
                  <a:gd name="connsiteY74" fmla="*/ 1566382 h 2464551"/>
                  <a:gd name="connsiteX75" fmla="*/ 654689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1033434 w 1033434"/>
                  <a:gd name="connsiteY77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54689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1033434 w 1033434"/>
                  <a:gd name="connsiteY77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54689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1033434 w 1033434"/>
                  <a:gd name="connsiteY78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54689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1033434 w 1033434"/>
                  <a:gd name="connsiteY78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1033434 w 1033434"/>
                  <a:gd name="connsiteY78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1033434 w 1033434"/>
                  <a:gd name="connsiteY79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1033434 w 1033434"/>
                  <a:gd name="connsiteY79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1033434 w 1033434"/>
                  <a:gd name="connsiteY80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6090 w 1033434"/>
                  <a:gd name="connsiteY80" fmla="*/ 1812567 h 2464551"/>
                  <a:gd name="connsiteX81" fmla="*/ 1033434 w 1033434"/>
                  <a:gd name="connsiteY81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6090 w 1033434"/>
                  <a:gd name="connsiteY80" fmla="*/ 1812567 h 2464551"/>
                  <a:gd name="connsiteX81" fmla="*/ 1033434 w 1033434"/>
                  <a:gd name="connsiteY81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6090 w 1033434"/>
                  <a:gd name="connsiteY80" fmla="*/ 1812567 h 2464551"/>
                  <a:gd name="connsiteX81" fmla="*/ 1033434 w 1033434"/>
                  <a:gd name="connsiteY81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1033434 w 1033434"/>
                  <a:gd name="connsiteY81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30438 w 1033434"/>
                  <a:gd name="connsiteY81" fmla="*/ 1831504 h 2464551"/>
                  <a:gd name="connsiteX82" fmla="*/ 1033434 w 1033434"/>
                  <a:gd name="connsiteY8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30438 w 1033434"/>
                  <a:gd name="connsiteY81" fmla="*/ 1831504 h 2464551"/>
                  <a:gd name="connsiteX82" fmla="*/ 1033434 w 1033434"/>
                  <a:gd name="connsiteY8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1033434 w 1033434"/>
                  <a:gd name="connsiteY8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1033434 w 1033434"/>
                  <a:gd name="connsiteY83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4786 w 1033434"/>
                  <a:gd name="connsiteY83" fmla="*/ 1904548 h 2464551"/>
                  <a:gd name="connsiteX84" fmla="*/ 1033434 w 1033434"/>
                  <a:gd name="connsiteY8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4786 w 1033434"/>
                  <a:gd name="connsiteY83" fmla="*/ 1904548 h 2464551"/>
                  <a:gd name="connsiteX84" fmla="*/ 1033434 w 1033434"/>
                  <a:gd name="connsiteY8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4786 w 1033434"/>
                  <a:gd name="connsiteY83" fmla="*/ 1904548 h 2464551"/>
                  <a:gd name="connsiteX84" fmla="*/ 1033434 w 1033434"/>
                  <a:gd name="connsiteY8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41259 w 1033434"/>
                  <a:gd name="connsiteY83" fmla="*/ 1891022 h 2464551"/>
                  <a:gd name="connsiteX84" fmla="*/ 1033434 w 1033434"/>
                  <a:gd name="connsiteY8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41259 w 1033434"/>
                  <a:gd name="connsiteY83" fmla="*/ 1891022 h 2464551"/>
                  <a:gd name="connsiteX84" fmla="*/ 754786 w 1033434"/>
                  <a:gd name="connsiteY84" fmla="*/ 1966770 h 2464551"/>
                  <a:gd name="connsiteX85" fmla="*/ 1033434 w 1033434"/>
                  <a:gd name="connsiteY85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41259 w 1033434"/>
                  <a:gd name="connsiteY83" fmla="*/ 1891022 h 2464551"/>
                  <a:gd name="connsiteX84" fmla="*/ 754786 w 1033434"/>
                  <a:gd name="connsiteY84" fmla="*/ 1966770 h 2464551"/>
                  <a:gd name="connsiteX85" fmla="*/ 779134 w 1033434"/>
                  <a:gd name="connsiteY85" fmla="*/ 1977592 h 2464551"/>
                  <a:gd name="connsiteX86" fmla="*/ 1033434 w 1033434"/>
                  <a:gd name="connsiteY86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41259 w 1033434"/>
                  <a:gd name="connsiteY83" fmla="*/ 1891022 h 2464551"/>
                  <a:gd name="connsiteX84" fmla="*/ 754786 w 1033434"/>
                  <a:gd name="connsiteY84" fmla="*/ 1966770 h 2464551"/>
                  <a:gd name="connsiteX85" fmla="*/ 779134 w 1033434"/>
                  <a:gd name="connsiteY85" fmla="*/ 1977592 h 2464551"/>
                  <a:gd name="connsiteX86" fmla="*/ 1033434 w 1033434"/>
                  <a:gd name="connsiteY86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41259 w 1033434"/>
                  <a:gd name="connsiteY83" fmla="*/ 1891022 h 2464551"/>
                  <a:gd name="connsiteX84" fmla="*/ 754786 w 1033434"/>
                  <a:gd name="connsiteY84" fmla="*/ 1966770 h 2464551"/>
                  <a:gd name="connsiteX85" fmla="*/ 779134 w 1033434"/>
                  <a:gd name="connsiteY85" fmla="*/ 1977592 h 2464551"/>
                  <a:gd name="connsiteX86" fmla="*/ 1033434 w 1033434"/>
                  <a:gd name="connsiteY86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41259 w 1033434"/>
                  <a:gd name="connsiteY83" fmla="*/ 1891022 h 2464551"/>
                  <a:gd name="connsiteX84" fmla="*/ 754786 w 1033434"/>
                  <a:gd name="connsiteY84" fmla="*/ 1966770 h 2464551"/>
                  <a:gd name="connsiteX85" fmla="*/ 779134 w 1033434"/>
                  <a:gd name="connsiteY85" fmla="*/ 1977592 h 2464551"/>
                  <a:gd name="connsiteX86" fmla="*/ 773723 w 1033434"/>
                  <a:gd name="connsiteY86" fmla="*/ 2018172 h 2464551"/>
                  <a:gd name="connsiteX87" fmla="*/ 1033434 w 1033434"/>
                  <a:gd name="connsiteY87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41259 w 1033434"/>
                  <a:gd name="connsiteY83" fmla="*/ 1891022 h 2464551"/>
                  <a:gd name="connsiteX84" fmla="*/ 754786 w 1033434"/>
                  <a:gd name="connsiteY84" fmla="*/ 1966770 h 2464551"/>
                  <a:gd name="connsiteX85" fmla="*/ 779134 w 1033434"/>
                  <a:gd name="connsiteY85" fmla="*/ 1977592 h 2464551"/>
                  <a:gd name="connsiteX86" fmla="*/ 773723 w 1033434"/>
                  <a:gd name="connsiteY86" fmla="*/ 2018172 h 2464551"/>
                  <a:gd name="connsiteX87" fmla="*/ 1033434 w 1033434"/>
                  <a:gd name="connsiteY87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41259 w 1033434"/>
                  <a:gd name="connsiteY83" fmla="*/ 1891022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1033434 w 1033434"/>
                  <a:gd name="connsiteY87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1033434 w 1033434"/>
                  <a:gd name="connsiteY87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1033434 w 1033434"/>
                  <a:gd name="connsiteY88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806187 w 1033434"/>
                  <a:gd name="connsiteY88" fmla="*/ 2066867 h 2464551"/>
                  <a:gd name="connsiteX89" fmla="*/ 1033434 w 1033434"/>
                  <a:gd name="connsiteY89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806187 w 1033434"/>
                  <a:gd name="connsiteY88" fmla="*/ 2066867 h 2464551"/>
                  <a:gd name="connsiteX89" fmla="*/ 825124 w 1033434"/>
                  <a:gd name="connsiteY89" fmla="*/ 2077689 h 2464551"/>
                  <a:gd name="connsiteX90" fmla="*/ 1033434 w 1033434"/>
                  <a:gd name="connsiteY90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806187 w 1033434"/>
                  <a:gd name="connsiteY88" fmla="*/ 2066867 h 2464551"/>
                  <a:gd name="connsiteX89" fmla="*/ 825124 w 1033434"/>
                  <a:gd name="connsiteY89" fmla="*/ 2077689 h 2464551"/>
                  <a:gd name="connsiteX90" fmla="*/ 1033434 w 1033434"/>
                  <a:gd name="connsiteY90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806187 w 1033434"/>
                  <a:gd name="connsiteY88" fmla="*/ 2066867 h 2464551"/>
                  <a:gd name="connsiteX89" fmla="*/ 825124 w 1033434"/>
                  <a:gd name="connsiteY89" fmla="*/ 2077689 h 2464551"/>
                  <a:gd name="connsiteX90" fmla="*/ 1033434 w 1033434"/>
                  <a:gd name="connsiteY90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806187 w 1033434"/>
                  <a:gd name="connsiteY88" fmla="*/ 2066867 h 2464551"/>
                  <a:gd name="connsiteX89" fmla="*/ 825124 w 1033434"/>
                  <a:gd name="connsiteY89" fmla="*/ 2077689 h 2464551"/>
                  <a:gd name="connsiteX90" fmla="*/ 1033434 w 1033434"/>
                  <a:gd name="connsiteY90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806187 w 1033434"/>
                  <a:gd name="connsiteY88" fmla="*/ 2066867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1033434 w 1033434"/>
                  <a:gd name="connsiteY91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806187 w 1033434"/>
                  <a:gd name="connsiteY88" fmla="*/ 2066867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1356 w 1033434"/>
                  <a:gd name="connsiteY91" fmla="*/ 2120974 h 2464551"/>
                  <a:gd name="connsiteX92" fmla="*/ 1033434 w 1033434"/>
                  <a:gd name="connsiteY9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806187 w 1033434"/>
                  <a:gd name="connsiteY88" fmla="*/ 2066867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1356 w 1033434"/>
                  <a:gd name="connsiteY91" fmla="*/ 2120974 h 2464551"/>
                  <a:gd name="connsiteX92" fmla="*/ 1033434 w 1033434"/>
                  <a:gd name="connsiteY9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5366 w 1033434"/>
                  <a:gd name="connsiteY88" fmla="*/ 2066867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1356 w 1033434"/>
                  <a:gd name="connsiteY91" fmla="*/ 2120974 h 2464551"/>
                  <a:gd name="connsiteX92" fmla="*/ 1033434 w 1033434"/>
                  <a:gd name="connsiteY9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5366 w 1033434"/>
                  <a:gd name="connsiteY88" fmla="*/ 2066867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1356 w 1033434"/>
                  <a:gd name="connsiteY91" fmla="*/ 2120974 h 2464551"/>
                  <a:gd name="connsiteX92" fmla="*/ 1033434 w 1033434"/>
                  <a:gd name="connsiteY9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1356 w 1033434"/>
                  <a:gd name="connsiteY91" fmla="*/ 2120974 h 2464551"/>
                  <a:gd name="connsiteX92" fmla="*/ 1033434 w 1033434"/>
                  <a:gd name="connsiteY9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1356 w 1033434"/>
                  <a:gd name="connsiteY91" fmla="*/ 2120974 h 2464551"/>
                  <a:gd name="connsiteX92" fmla="*/ 971212 w 1033434"/>
                  <a:gd name="connsiteY92" fmla="*/ 2126385 h 2464551"/>
                  <a:gd name="connsiteX93" fmla="*/ 1033434 w 1033434"/>
                  <a:gd name="connsiteY93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1356 w 1033434"/>
                  <a:gd name="connsiteY91" fmla="*/ 2120974 h 2464551"/>
                  <a:gd name="connsiteX92" fmla="*/ 852178 w 1033434"/>
                  <a:gd name="connsiteY92" fmla="*/ 2185902 h 2464551"/>
                  <a:gd name="connsiteX93" fmla="*/ 971212 w 1033434"/>
                  <a:gd name="connsiteY93" fmla="*/ 2126385 h 2464551"/>
                  <a:gd name="connsiteX94" fmla="*/ 1033434 w 1033434"/>
                  <a:gd name="connsiteY9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1356 w 1033434"/>
                  <a:gd name="connsiteY91" fmla="*/ 2120974 h 2464551"/>
                  <a:gd name="connsiteX92" fmla="*/ 852178 w 1033434"/>
                  <a:gd name="connsiteY92" fmla="*/ 2185902 h 2464551"/>
                  <a:gd name="connsiteX93" fmla="*/ 971212 w 1033434"/>
                  <a:gd name="connsiteY93" fmla="*/ 2126385 h 2464551"/>
                  <a:gd name="connsiteX94" fmla="*/ 1033434 w 1033434"/>
                  <a:gd name="connsiteY9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1356 w 1033434"/>
                  <a:gd name="connsiteY91" fmla="*/ 2120974 h 2464551"/>
                  <a:gd name="connsiteX92" fmla="*/ 852178 w 1033434"/>
                  <a:gd name="connsiteY92" fmla="*/ 2199429 h 2464551"/>
                  <a:gd name="connsiteX93" fmla="*/ 971212 w 1033434"/>
                  <a:gd name="connsiteY93" fmla="*/ 2126385 h 2464551"/>
                  <a:gd name="connsiteX94" fmla="*/ 1033434 w 1033434"/>
                  <a:gd name="connsiteY9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4062 w 1033434"/>
                  <a:gd name="connsiteY91" fmla="*/ 2126384 h 2464551"/>
                  <a:gd name="connsiteX92" fmla="*/ 852178 w 1033434"/>
                  <a:gd name="connsiteY92" fmla="*/ 2199429 h 2464551"/>
                  <a:gd name="connsiteX93" fmla="*/ 971212 w 1033434"/>
                  <a:gd name="connsiteY93" fmla="*/ 2126385 h 2464551"/>
                  <a:gd name="connsiteX94" fmla="*/ 1033434 w 1033434"/>
                  <a:gd name="connsiteY9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57588 w 1033434"/>
                  <a:gd name="connsiteY91" fmla="*/ 2131795 h 2464551"/>
                  <a:gd name="connsiteX92" fmla="*/ 852178 w 1033434"/>
                  <a:gd name="connsiteY92" fmla="*/ 2199429 h 2464551"/>
                  <a:gd name="connsiteX93" fmla="*/ 971212 w 1033434"/>
                  <a:gd name="connsiteY93" fmla="*/ 2126385 h 2464551"/>
                  <a:gd name="connsiteX94" fmla="*/ 1033434 w 1033434"/>
                  <a:gd name="connsiteY9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57588 w 1033434"/>
                  <a:gd name="connsiteY91" fmla="*/ 2131795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971212 w 1033434"/>
                  <a:gd name="connsiteY94" fmla="*/ 2126385 h 2464551"/>
                  <a:gd name="connsiteX95" fmla="*/ 1033434 w 1033434"/>
                  <a:gd name="connsiteY95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57588 w 1033434"/>
                  <a:gd name="connsiteY91" fmla="*/ 2131795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1033434 w 1033434"/>
                  <a:gd name="connsiteY95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57588 w 1033434"/>
                  <a:gd name="connsiteY91" fmla="*/ 2131795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1033434 w 1033434"/>
                  <a:gd name="connsiteY96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57588 w 1033434"/>
                  <a:gd name="connsiteY91" fmla="*/ 2131795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1033434 w 1033434"/>
                  <a:gd name="connsiteY97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57588 w 1033434"/>
                  <a:gd name="connsiteY91" fmla="*/ 2131795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1033434 w 1033434"/>
                  <a:gd name="connsiteY98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57588 w 1033434"/>
                  <a:gd name="connsiteY91" fmla="*/ 2131795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1033434 w 1033434"/>
                  <a:gd name="connsiteY98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1033434 w 1033434"/>
                  <a:gd name="connsiteY98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1033434 w 1033434"/>
                  <a:gd name="connsiteY98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1033434 w 1033434"/>
                  <a:gd name="connsiteY98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1033434 w 1033434"/>
                  <a:gd name="connsiteY99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1033434 w 1033434"/>
                  <a:gd name="connsiteY100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1033434 w 1033434"/>
                  <a:gd name="connsiteY100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957685 w 1033434"/>
                  <a:gd name="connsiteY100" fmla="*/ 2364453 h 2464551"/>
                  <a:gd name="connsiteX101" fmla="*/ 1033434 w 1033434"/>
                  <a:gd name="connsiteY101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957685 w 1033434"/>
                  <a:gd name="connsiteY100" fmla="*/ 2364453 h 2464551"/>
                  <a:gd name="connsiteX101" fmla="*/ 979328 w 1033434"/>
                  <a:gd name="connsiteY101" fmla="*/ 2369864 h 2464551"/>
                  <a:gd name="connsiteX102" fmla="*/ 1033434 w 1033434"/>
                  <a:gd name="connsiteY10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957685 w 1033434"/>
                  <a:gd name="connsiteY100" fmla="*/ 2364453 h 2464551"/>
                  <a:gd name="connsiteX101" fmla="*/ 979328 w 1033434"/>
                  <a:gd name="connsiteY101" fmla="*/ 2369864 h 2464551"/>
                  <a:gd name="connsiteX102" fmla="*/ 984739 w 1033434"/>
                  <a:gd name="connsiteY102" fmla="*/ 2413149 h 2464551"/>
                  <a:gd name="connsiteX103" fmla="*/ 1033434 w 1033434"/>
                  <a:gd name="connsiteY103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957685 w 1033434"/>
                  <a:gd name="connsiteY100" fmla="*/ 2364453 h 2464551"/>
                  <a:gd name="connsiteX101" fmla="*/ 979328 w 1033434"/>
                  <a:gd name="connsiteY101" fmla="*/ 2369864 h 2464551"/>
                  <a:gd name="connsiteX102" fmla="*/ 984739 w 1033434"/>
                  <a:gd name="connsiteY102" fmla="*/ 2413149 h 2464551"/>
                  <a:gd name="connsiteX103" fmla="*/ 1000970 w 1033434"/>
                  <a:gd name="connsiteY103" fmla="*/ 2423970 h 2464551"/>
                  <a:gd name="connsiteX104" fmla="*/ 1033434 w 1033434"/>
                  <a:gd name="connsiteY10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9279 w 1033434"/>
                  <a:gd name="connsiteY75" fmla="*/ 157449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957685 w 1033434"/>
                  <a:gd name="connsiteY100" fmla="*/ 2364453 h 2464551"/>
                  <a:gd name="connsiteX101" fmla="*/ 979328 w 1033434"/>
                  <a:gd name="connsiteY101" fmla="*/ 2369864 h 2464551"/>
                  <a:gd name="connsiteX102" fmla="*/ 984739 w 1033434"/>
                  <a:gd name="connsiteY102" fmla="*/ 2413149 h 2464551"/>
                  <a:gd name="connsiteX103" fmla="*/ 1000970 w 1033434"/>
                  <a:gd name="connsiteY103" fmla="*/ 2423970 h 2464551"/>
                  <a:gd name="connsiteX104" fmla="*/ 1033434 w 1033434"/>
                  <a:gd name="connsiteY10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9279 w 1033434"/>
                  <a:gd name="connsiteY75" fmla="*/ 1574499 h 2464551"/>
                  <a:gd name="connsiteX76" fmla="*/ 646573 w 1033434"/>
                  <a:gd name="connsiteY76" fmla="*/ 1642131 h 2464551"/>
                  <a:gd name="connsiteX77" fmla="*/ 668215 w 1033434"/>
                  <a:gd name="connsiteY77" fmla="*/ 1642132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957685 w 1033434"/>
                  <a:gd name="connsiteY100" fmla="*/ 2364453 h 2464551"/>
                  <a:gd name="connsiteX101" fmla="*/ 979328 w 1033434"/>
                  <a:gd name="connsiteY101" fmla="*/ 2369864 h 2464551"/>
                  <a:gd name="connsiteX102" fmla="*/ 984739 w 1033434"/>
                  <a:gd name="connsiteY102" fmla="*/ 2413149 h 2464551"/>
                  <a:gd name="connsiteX103" fmla="*/ 1000970 w 1033434"/>
                  <a:gd name="connsiteY103" fmla="*/ 2423970 h 2464551"/>
                  <a:gd name="connsiteX104" fmla="*/ 1033434 w 1033434"/>
                  <a:gd name="connsiteY10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9279 w 1033434"/>
                  <a:gd name="connsiteY75" fmla="*/ 1574499 h 2464551"/>
                  <a:gd name="connsiteX76" fmla="*/ 646573 w 1033434"/>
                  <a:gd name="connsiteY76" fmla="*/ 1642131 h 2464551"/>
                  <a:gd name="connsiteX77" fmla="*/ 668215 w 1033434"/>
                  <a:gd name="connsiteY77" fmla="*/ 1642132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957685 w 1033434"/>
                  <a:gd name="connsiteY100" fmla="*/ 2364453 h 2464551"/>
                  <a:gd name="connsiteX101" fmla="*/ 979328 w 1033434"/>
                  <a:gd name="connsiteY101" fmla="*/ 2369864 h 2464551"/>
                  <a:gd name="connsiteX102" fmla="*/ 984739 w 1033434"/>
                  <a:gd name="connsiteY102" fmla="*/ 2413149 h 2464551"/>
                  <a:gd name="connsiteX103" fmla="*/ 1000970 w 1033434"/>
                  <a:gd name="connsiteY103" fmla="*/ 2423970 h 2464551"/>
                  <a:gd name="connsiteX104" fmla="*/ 1033434 w 1033434"/>
                  <a:gd name="connsiteY10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9279 w 1033434"/>
                  <a:gd name="connsiteY75" fmla="*/ 1574499 h 2464551"/>
                  <a:gd name="connsiteX76" fmla="*/ 646573 w 1033434"/>
                  <a:gd name="connsiteY76" fmla="*/ 1642131 h 2464551"/>
                  <a:gd name="connsiteX77" fmla="*/ 668215 w 1033434"/>
                  <a:gd name="connsiteY77" fmla="*/ 1642132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957685 w 1033434"/>
                  <a:gd name="connsiteY100" fmla="*/ 2364453 h 2464551"/>
                  <a:gd name="connsiteX101" fmla="*/ 979328 w 1033434"/>
                  <a:gd name="connsiteY101" fmla="*/ 2369864 h 2464551"/>
                  <a:gd name="connsiteX102" fmla="*/ 984739 w 1033434"/>
                  <a:gd name="connsiteY102" fmla="*/ 2413149 h 2464551"/>
                  <a:gd name="connsiteX103" fmla="*/ 1003676 w 1033434"/>
                  <a:gd name="connsiteY103" fmla="*/ 2421265 h 2464551"/>
                  <a:gd name="connsiteX104" fmla="*/ 1033434 w 1033434"/>
                  <a:gd name="connsiteY10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9279 w 1033434"/>
                  <a:gd name="connsiteY75" fmla="*/ 1574499 h 2464551"/>
                  <a:gd name="connsiteX76" fmla="*/ 646573 w 1033434"/>
                  <a:gd name="connsiteY76" fmla="*/ 1642131 h 2464551"/>
                  <a:gd name="connsiteX77" fmla="*/ 668215 w 1033434"/>
                  <a:gd name="connsiteY77" fmla="*/ 1642132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957685 w 1033434"/>
                  <a:gd name="connsiteY100" fmla="*/ 2364453 h 2464551"/>
                  <a:gd name="connsiteX101" fmla="*/ 979328 w 1033434"/>
                  <a:gd name="connsiteY101" fmla="*/ 2369864 h 2464551"/>
                  <a:gd name="connsiteX102" fmla="*/ 984739 w 1033434"/>
                  <a:gd name="connsiteY102" fmla="*/ 2413149 h 2464551"/>
                  <a:gd name="connsiteX103" fmla="*/ 1003676 w 1033434"/>
                  <a:gd name="connsiteY103" fmla="*/ 2421265 h 2464551"/>
                  <a:gd name="connsiteX104" fmla="*/ 1006381 w 1033434"/>
                  <a:gd name="connsiteY104" fmla="*/ 2434792 h 2464551"/>
                  <a:gd name="connsiteX105" fmla="*/ 1033434 w 1033434"/>
                  <a:gd name="connsiteY105" fmla="*/ 2464551 h 2464551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11695 w 1028024"/>
                  <a:gd name="connsiteY96" fmla="*/ 2296820 h 2442908"/>
                  <a:gd name="connsiteX97" fmla="*/ 933337 w 1028024"/>
                  <a:gd name="connsiteY97" fmla="*/ 2294115 h 2442908"/>
                  <a:gd name="connsiteX98" fmla="*/ 936043 w 1028024"/>
                  <a:gd name="connsiteY98" fmla="*/ 2315757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11695 w 1028024"/>
                  <a:gd name="connsiteY96" fmla="*/ 2296820 h 2442908"/>
                  <a:gd name="connsiteX97" fmla="*/ 933337 w 1028024"/>
                  <a:gd name="connsiteY97" fmla="*/ 2294115 h 2442908"/>
                  <a:gd name="connsiteX98" fmla="*/ 936043 w 1028024"/>
                  <a:gd name="connsiteY98" fmla="*/ 2315757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11695 w 1028024"/>
                  <a:gd name="connsiteY96" fmla="*/ 2296820 h 2442908"/>
                  <a:gd name="connsiteX97" fmla="*/ 933337 w 1028024"/>
                  <a:gd name="connsiteY97" fmla="*/ 2294115 h 2442908"/>
                  <a:gd name="connsiteX98" fmla="*/ 936043 w 1028024"/>
                  <a:gd name="connsiteY98" fmla="*/ 2315757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06285 w 1028024"/>
                  <a:gd name="connsiteY96" fmla="*/ 2285999 h 2442908"/>
                  <a:gd name="connsiteX97" fmla="*/ 933337 w 1028024"/>
                  <a:gd name="connsiteY97" fmla="*/ 2294115 h 2442908"/>
                  <a:gd name="connsiteX98" fmla="*/ 936043 w 1028024"/>
                  <a:gd name="connsiteY98" fmla="*/ 2315757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06285 w 1028024"/>
                  <a:gd name="connsiteY96" fmla="*/ 2285999 h 2442908"/>
                  <a:gd name="connsiteX97" fmla="*/ 933337 w 1028024"/>
                  <a:gd name="connsiteY97" fmla="*/ 2294115 h 2442908"/>
                  <a:gd name="connsiteX98" fmla="*/ 936043 w 1028024"/>
                  <a:gd name="connsiteY98" fmla="*/ 2315757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06285 w 1028024"/>
                  <a:gd name="connsiteY96" fmla="*/ 2285999 h 2442908"/>
                  <a:gd name="connsiteX97" fmla="*/ 933337 w 1028024"/>
                  <a:gd name="connsiteY97" fmla="*/ 2294115 h 2442908"/>
                  <a:gd name="connsiteX98" fmla="*/ 936043 w 1028024"/>
                  <a:gd name="connsiteY98" fmla="*/ 2315757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06285 w 1028024"/>
                  <a:gd name="connsiteY96" fmla="*/ 2285999 h 2442908"/>
                  <a:gd name="connsiteX97" fmla="*/ 933337 w 1028024"/>
                  <a:gd name="connsiteY97" fmla="*/ 2294115 h 2442908"/>
                  <a:gd name="connsiteX98" fmla="*/ 936043 w 1028024"/>
                  <a:gd name="connsiteY98" fmla="*/ 2315757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06285 w 1028024"/>
                  <a:gd name="connsiteY96" fmla="*/ 2285999 h 2442908"/>
                  <a:gd name="connsiteX97" fmla="*/ 933337 w 1028024"/>
                  <a:gd name="connsiteY97" fmla="*/ 2294115 h 2442908"/>
                  <a:gd name="connsiteX98" fmla="*/ 902705 w 1028024"/>
                  <a:gd name="connsiteY98" fmla="*/ 2322901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06285 w 1028024"/>
                  <a:gd name="connsiteY96" fmla="*/ 2285999 h 2442908"/>
                  <a:gd name="connsiteX97" fmla="*/ 933337 w 1028024"/>
                  <a:gd name="connsiteY97" fmla="*/ 2294115 h 2442908"/>
                  <a:gd name="connsiteX98" fmla="*/ 902705 w 1028024"/>
                  <a:gd name="connsiteY98" fmla="*/ 2322901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06285 w 1028024"/>
                  <a:gd name="connsiteY96" fmla="*/ 2285999 h 2442908"/>
                  <a:gd name="connsiteX97" fmla="*/ 933337 w 1028024"/>
                  <a:gd name="connsiteY97" fmla="*/ 2294115 h 2442908"/>
                  <a:gd name="connsiteX98" fmla="*/ 926517 w 1028024"/>
                  <a:gd name="connsiteY98" fmla="*/ 2325282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06285 w 1028024"/>
                  <a:gd name="connsiteY96" fmla="*/ 2285999 h 2442908"/>
                  <a:gd name="connsiteX97" fmla="*/ 933337 w 1028024"/>
                  <a:gd name="connsiteY97" fmla="*/ 2294115 h 2442908"/>
                  <a:gd name="connsiteX98" fmla="*/ 926517 w 1028024"/>
                  <a:gd name="connsiteY98" fmla="*/ 2320520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1028024" h="2442908">
                    <a:moveTo>
                      <a:pt x="0" y="0"/>
                    </a:moveTo>
                    <a:cubicBezTo>
                      <a:pt x="12471" y="7482"/>
                      <a:pt x="20894" y="11049"/>
                      <a:pt x="29759" y="24348"/>
                    </a:cubicBezTo>
                    <a:cubicBezTo>
                      <a:pt x="31562" y="27053"/>
                      <a:pt x="32870" y="30165"/>
                      <a:pt x="35169" y="32464"/>
                    </a:cubicBezTo>
                    <a:cubicBezTo>
                      <a:pt x="37468" y="34763"/>
                      <a:pt x="40855" y="35714"/>
                      <a:pt x="43285" y="37874"/>
                    </a:cubicBezTo>
                    <a:cubicBezTo>
                      <a:pt x="49004" y="42958"/>
                      <a:pt x="54106" y="48695"/>
                      <a:pt x="59517" y="54106"/>
                    </a:cubicBezTo>
                    <a:cubicBezTo>
                      <a:pt x="77553" y="72142"/>
                      <a:pt x="51401" y="53204"/>
                      <a:pt x="73044" y="67633"/>
                    </a:cubicBezTo>
                    <a:lnTo>
                      <a:pt x="83865" y="83865"/>
                    </a:lnTo>
                    <a:lnTo>
                      <a:pt x="89276" y="91981"/>
                    </a:lnTo>
                    <a:cubicBezTo>
                      <a:pt x="90178" y="94686"/>
                      <a:pt x="89965" y="98081"/>
                      <a:pt x="91981" y="100097"/>
                    </a:cubicBezTo>
                    <a:cubicBezTo>
                      <a:pt x="93997" y="102113"/>
                      <a:pt x="97331" y="102110"/>
                      <a:pt x="100097" y="102802"/>
                    </a:cubicBezTo>
                    <a:cubicBezTo>
                      <a:pt x="104558" y="103917"/>
                      <a:pt x="109115" y="104606"/>
                      <a:pt x="113624" y="105508"/>
                    </a:cubicBezTo>
                    <a:cubicBezTo>
                      <a:pt x="114526" y="110017"/>
                      <a:pt x="115792" y="114468"/>
                      <a:pt x="116329" y="119034"/>
                    </a:cubicBezTo>
                    <a:cubicBezTo>
                      <a:pt x="117598" y="129818"/>
                      <a:pt x="112853" y="142570"/>
                      <a:pt x="119034" y="151498"/>
                    </a:cubicBezTo>
                    <a:cubicBezTo>
                      <a:pt x="123172" y="157476"/>
                      <a:pt x="133463" y="153301"/>
                      <a:pt x="140677" y="154203"/>
                    </a:cubicBezTo>
                    <a:cubicBezTo>
                      <a:pt x="141039" y="155650"/>
                      <a:pt x="144533" y="170809"/>
                      <a:pt x="146088" y="173141"/>
                    </a:cubicBezTo>
                    <a:cubicBezTo>
                      <a:pt x="148210" y="176324"/>
                      <a:pt x="151021" y="179135"/>
                      <a:pt x="154204" y="181257"/>
                    </a:cubicBezTo>
                    <a:cubicBezTo>
                      <a:pt x="156577" y="182839"/>
                      <a:pt x="159615" y="183060"/>
                      <a:pt x="162320" y="183962"/>
                    </a:cubicBezTo>
                    <a:cubicBezTo>
                      <a:pt x="167550" y="199655"/>
                      <a:pt x="162860" y="200013"/>
                      <a:pt x="175846" y="202899"/>
                    </a:cubicBezTo>
                    <a:cubicBezTo>
                      <a:pt x="181201" y="204089"/>
                      <a:pt x="186667" y="204703"/>
                      <a:pt x="192078" y="205605"/>
                    </a:cubicBezTo>
                    <a:cubicBezTo>
                      <a:pt x="192980" y="221837"/>
                      <a:pt x="188474" y="239317"/>
                      <a:pt x="194783" y="254300"/>
                    </a:cubicBezTo>
                    <a:cubicBezTo>
                      <a:pt x="197258" y="260177"/>
                      <a:pt x="209663" y="246635"/>
                      <a:pt x="213721" y="257006"/>
                    </a:cubicBezTo>
                    <a:cubicBezTo>
                      <a:pt x="217779" y="267377"/>
                      <a:pt x="217328" y="296685"/>
                      <a:pt x="219131" y="316524"/>
                    </a:cubicBezTo>
                    <a:cubicBezTo>
                      <a:pt x="221682" y="317799"/>
                      <a:pt x="229953" y="315621"/>
                      <a:pt x="232658" y="316523"/>
                    </a:cubicBezTo>
                    <a:cubicBezTo>
                      <a:pt x="236716" y="325541"/>
                      <a:pt x="236265" y="359357"/>
                      <a:pt x="243479" y="370629"/>
                    </a:cubicBezTo>
                    <a:cubicBezTo>
                      <a:pt x="250693" y="381901"/>
                      <a:pt x="270081" y="380549"/>
                      <a:pt x="275943" y="384156"/>
                    </a:cubicBezTo>
                    <a:cubicBezTo>
                      <a:pt x="281805" y="387763"/>
                      <a:pt x="277264" y="389779"/>
                      <a:pt x="278649" y="392272"/>
                    </a:cubicBezTo>
                    <a:cubicBezTo>
                      <a:pt x="281807" y="397956"/>
                      <a:pt x="289470" y="408504"/>
                      <a:pt x="289470" y="408504"/>
                    </a:cubicBezTo>
                    <a:lnTo>
                      <a:pt x="294881" y="424736"/>
                    </a:lnTo>
                    <a:cubicBezTo>
                      <a:pt x="295783" y="427441"/>
                      <a:pt x="297117" y="430039"/>
                      <a:pt x="297586" y="432852"/>
                    </a:cubicBezTo>
                    <a:cubicBezTo>
                      <a:pt x="298488" y="438263"/>
                      <a:pt x="297103" y="444620"/>
                      <a:pt x="300291" y="449084"/>
                    </a:cubicBezTo>
                    <a:cubicBezTo>
                      <a:pt x="302452" y="452109"/>
                      <a:pt x="307537" y="450768"/>
                      <a:pt x="311112" y="451789"/>
                    </a:cubicBezTo>
                    <a:cubicBezTo>
                      <a:pt x="313854" y="452572"/>
                      <a:pt x="316523" y="453593"/>
                      <a:pt x="319228" y="454495"/>
                    </a:cubicBezTo>
                    <a:cubicBezTo>
                      <a:pt x="324869" y="471410"/>
                      <a:pt x="320613" y="456758"/>
                      <a:pt x="324639" y="486958"/>
                    </a:cubicBezTo>
                    <a:cubicBezTo>
                      <a:pt x="325364" y="492395"/>
                      <a:pt x="324156" y="498726"/>
                      <a:pt x="327344" y="503190"/>
                    </a:cubicBezTo>
                    <a:cubicBezTo>
                      <a:pt x="329505" y="506216"/>
                      <a:pt x="334559" y="504994"/>
                      <a:pt x="338166" y="505896"/>
                    </a:cubicBezTo>
                    <a:lnTo>
                      <a:pt x="343576" y="543770"/>
                    </a:lnTo>
                    <a:cubicBezTo>
                      <a:pt x="344305" y="547416"/>
                      <a:pt x="345475" y="550962"/>
                      <a:pt x="346282" y="554592"/>
                    </a:cubicBezTo>
                    <a:cubicBezTo>
                      <a:pt x="347279" y="559080"/>
                      <a:pt x="347872" y="563657"/>
                      <a:pt x="348987" y="568118"/>
                    </a:cubicBezTo>
                    <a:cubicBezTo>
                      <a:pt x="349679" y="570885"/>
                      <a:pt x="349676" y="574218"/>
                      <a:pt x="351692" y="576234"/>
                    </a:cubicBezTo>
                    <a:cubicBezTo>
                      <a:pt x="353708" y="578250"/>
                      <a:pt x="357042" y="578247"/>
                      <a:pt x="359808" y="578939"/>
                    </a:cubicBezTo>
                    <a:cubicBezTo>
                      <a:pt x="364269" y="580054"/>
                      <a:pt x="368826" y="580743"/>
                      <a:pt x="373335" y="581645"/>
                    </a:cubicBezTo>
                    <a:cubicBezTo>
                      <a:pt x="372433" y="591564"/>
                      <a:pt x="371794" y="601511"/>
                      <a:pt x="370630" y="611403"/>
                    </a:cubicBezTo>
                    <a:cubicBezTo>
                      <a:pt x="369989" y="616851"/>
                      <a:pt x="367924" y="622150"/>
                      <a:pt x="367924" y="627635"/>
                    </a:cubicBezTo>
                    <a:cubicBezTo>
                      <a:pt x="367924" y="633120"/>
                      <a:pt x="366502" y="640255"/>
                      <a:pt x="370630" y="643867"/>
                    </a:cubicBezTo>
                    <a:cubicBezTo>
                      <a:pt x="375429" y="648066"/>
                      <a:pt x="383255" y="645671"/>
                      <a:pt x="389567" y="646573"/>
                    </a:cubicBezTo>
                    <a:cubicBezTo>
                      <a:pt x="392272" y="647475"/>
                      <a:pt x="396025" y="646958"/>
                      <a:pt x="397683" y="649278"/>
                    </a:cubicBezTo>
                    <a:cubicBezTo>
                      <a:pt x="400998" y="653919"/>
                      <a:pt x="403094" y="665510"/>
                      <a:pt x="403094" y="665510"/>
                    </a:cubicBezTo>
                    <a:cubicBezTo>
                      <a:pt x="403996" y="688054"/>
                      <a:pt x="401538" y="710987"/>
                      <a:pt x="405799" y="733143"/>
                    </a:cubicBezTo>
                    <a:cubicBezTo>
                      <a:pt x="406501" y="736794"/>
                      <a:pt x="416028" y="732177"/>
                      <a:pt x="416620" y="735848"/>
                    </a:cubicBezTo>
                    <a:cubicBezTo>
                      <a:pt x="420930" y="762571"/>
                      <a:pt x="417735" y="789986"/>
                      <a:pt x="419325" y="817008"/>
                    </a:cubicBezTo>
                    <a:cubicBezTo>
                      <a:pt x="419543" y="820720"/>
                      <a:pt x="419968" y="824735"/>
                      <a:pt x="422031" y="827829"/>
                    </a:cubicBezTo>
                    <a:cubicBezTo>
                      <a:pt x="425029" y="832325"/>
                      <a:pt x="433632" y="834402"/>
                      <a:pt x="438263" y="835945"/>
                    </a:cubicBezTo>
                    <a:cubicBezTo>
                      <a:pt x="439165" y="838650"/>
                      <a:pt x="440591" y="841234"/>
                      <a:pt x="440968" y="844061"/>
                    </a:cubicBezTo>
                    <a:cubicBezTo>
                      <a:pt x="444764" y="872534"/>
                      <a:pt x="441243" y="869508"/>
                      <a:pt x="446379" y="890052"/>
                    </a:cubicBezTo>
                    <a:cubicBezTo>
                      <a:pt x="447071" y="892818"/>
                      <a:pt x="446764" y="896510"/>
                      <a:pt x="449084" y="898168"/>
                    </a:cubicBezTo>
                    <a:cubicBezTo>
                      <a:pt x="453725" y="901483"/>
                      <a:pt x="465316" y="903579"/>
                      <a:pt x="465316" y="903579"/>
                    </a:cubicBezTo>
                    <a:lnTo>
                      <a:pt x="470727" y="919810"/>
                    </a:lnTo>
                    <a:cubicBezTo>
                      <a:pt x="471629" y="922515"/>
                      <a:pt x="472963" y="925113"/>
                      <a:pt x="473432" y="927926"/>
                    </a:cubicBezTo>
                    <a:lnTo>
                      <a:pt x="478843" y="960390"/>
                    </a:lnTo>
                    <a:lnTo>
                      <a:pt x="481548" y="976622"/>
                    </a:lnTo>
                    <a:cubicBezTo>
                      <a:pt x="482450" y="988345"/>
                      <a:pt x="480298" y="1000719"/>
                      <a:pt x="484253" y="1011792"/>
                    </a:cubicBezTo>
                    <a:cubicBezTo>
                      <a:pt x="485504" y="1015294"/>
                      <a:pt x="494317" y="1010857"/>
                      <a:pt x="495075" y="1014497"/>
                    </a:cubicBezTo>
                    <a:cubicBezTo>
                      <a:pt x="499309" y="1034821"/>
                      <a:pt x="496352" y="1056008"/>
                      <a:pt x="497780" y="1076719"/>
                    </a:cubicBezTo>
                    <a:cubicBezTo>
                      <a:pt x="498157" y="1082191"/>
                      <a:pt x="496915" y="1088786"/>
                      <a:pt x="500485" y="1092951"/>
                    </a:cubicBezTo>
                    <a:cubicBezTo>
                      <a:pt x="503477" y="1096442"/>
                      <a:pt x="509503" y="1094755"/>
                      <a:pt x="514012" y="1095657"/>
                    </a:cubicBezTo>
                    <a:cubicBezTo>
                      <a:pt x="516717" y="1097460"/>
                      <a:pt x="520775" y="1088893"/>
                      <a:pt x="522128" y="1101067"/>
                    </a:cubicBezTo>
                    <a:lnTo>
                      <a:pt x="522128" y="1168700"/>
                    </a:lnTo>
                    <a:cubicBezTo>
                      <a:pt x="526637" y="1182227"/>
                      <a:pt x="546476" y="1161937"/>
                      <a:pt x="549181" y="1182227"/>
                    </a:cubicBezTo>
                    <a:lnTo>
                      <a:pt x="546475" y="1290439"/>
                    </a:lnTo>
                    <a:lnTo>
                      <a:pt x="573529" y="1295851"/>
                    </a:lnTo>
                    <a:cubicBezTo>
                      <a:pt x="575333" y="1322002"/>
                      <a:pt x="574882" y="1359877"/>
                      <a:pt x="578940" y="1374305"/>
                    </a:cubicBezTo>
                    <a:lnTo>
                      <a:pt x="597877" y="1382420"/>
                    </a:lnTo>
                    <a:lnTo>
                      <a:pt x="597877" y="1463580"/>
                    </a:lnTo>
                    <a:lnTo>
                      <a:pt x="616814" y="1466286"/>
                    </a:lnTo>
                    <a:cubicBezTo>
                      <a:pt x="617716" y="1502357"/>
                      <a:pt x="618617" y="1538427"/>
                      <a:pt x="619519" y="1574498"/>
                    </a:cubicBezTo>
                    <a:lnTo>
                      <a:pt x="649279" y="1574499"/>
                    </a:lnTo>
                    <a:lnTo>
                      <a:pt x="646573" y="1642131"/>
                    </a:lnTo>
                    <a:lnTo>
                      <a:pt x="668215" y="1642132"/>
                    </a:lnTo>
                    <a:cubicBezTo>
                      <a:pt x="669117" y="1672792"/>
                      <a:pt x="675429" y="1714274"/>
                      <a:pt x="676331" y="1744934"/>
                    </a:cubicBezTo>
                    <a:lnTo>
                      <a:pt x="700679" y="1750344"/>
                    </a:lnTo>
                    <a:lnTo>
                      <a:pt x="700679" y="1817978"/>
                    </a:lnTo>
                    <a:lnTo>
                      <a:pt x="719617" y="1820683"/>
                    </a:lnTo>
                    <a:lnTo>
                      <a:pt x="725027" y="1888316"/>
                    </a:lnTo>
                    <a:lnTo>
                      <a:pt x="752080" y="1896433"/>
                    </a:lnTo>
                    <a:lnTo>
                      <a:pt x="754786" y="1966770"/>
                    </a:lnTo>
                    <a:lnTo>
                      <a:pt x="776428" y="1964066"/>
                    </a:lnTo>
                    <a:lnTo>
                      <a:pt x="773723" y="2018172"/>
                    </a:lnTo>
                    <a:lnTo>
                      <a:pt x="798071" y="2026288"/>
                    </a:lnTo>
                    <a:lnTo>
                      <a:pt x="798071" y="2077688"/>
                    </a:lnTo>
                    <a:lnTo>
                      <a:pt x="825124" y="2077689"/>
                    </a:lnTo>
                    <a:lnTo>
                      <a:pt x="825124" y="2115563"/>
                    </a:lnTo>
                    <a:lnTo>
                      <a:pt x="846766" y="2112857"/>
                    </a:lnTo>
                    <a:lnTo>
                      <a:pt x="852178" y="2199429"/>
                    </a:lnTo>
                    <a:lnTo>
                      <a:pt x="876525" y="2196723"/>
                    </a:lnTo>
                    <a:lnTo>
                      <a:pt x="881936" y="2242714"/>
                    </a:lnTo>
                    <a:lnTo>
                      <a:pt x="903579" y="2245419"/>
                    </a:lnTo>
                    <a:lnTo>
                      <a:pt x="906285" y="2285999"/>
                    </a:lnTo>
                    <a:lnTo>
                      <a:pt x="933337" y="2294115"/>
                    </a:lnTo>
                    <a:lnTo>
                      <a:pt x="926517" y="2320520"/>
                    </a:lnTo>
                    <a:lnTo>
                      <a:pt x="952275" y="2318463"/>
                    </a:lnTo>
                    <a:lnTo>
                      <a:pt x="957685" y="2364453"/>
                    </a:lnTo>
                    <a:lnTo>
                      <a:pt x="979328" y="2369864"/>
                    </a:lnTo>
                    <a:lnTo>
                      <a:pt x="984739" y="2413149"/>
                    </a:lnTo>
                    <a:cubicBezTo>
                      <a:pt x="990150" y="2424872"/>
                      <a:pt x="995560" y="2412698"/>
                      <a:pt x="1003676" y="2421265"/>
                    </a:cubicBezTo>
                    <a:cubicBezTo>
                      <a:pt x="1009087" y="2426225"/>
                      <a:pt x="1001421" y="2427578"/>
                      <a:pt x="1006381" y="2434792"/>
                    </a:cubicBezTo>
                    <a:cubicBezTo>
                      <a:pt x="1011341" y="2442006"/>
                      <a:pt x="1025319" y="2439301"/>
                      <a:pt x="1028024" y="2442908"/>
                    </a:cubicBezTo>
                  </a:path>
                </a:pathLst>
              </a:custGeom>
              <a:noFill/>
              <a:ln w="25400" cap="flat" cmpd="sng" algn="ctr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mtClean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</p:grpSp>
      </p:grpSp>
      <p:sp>
        <p:nvSpPr>
          <p:cNvPr id="1028" name="Text Box 3" descr=" 1028"/>
          <p:cNvSpPr txBox="1">
            <a:spLocks noChangeArrowheads="1"/>
          </p:cNvSpPr>
          <p:nvPr/>
        </p:nvSpPr>
        <p:spPr bwMode="auto">
          <a:xfrm>
            <a:off x="5712701" y="1749323"/>
            <a:ext cx="30241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de-DE" sz="1400" b="1" i="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OS   3126 patients / 1837 events</a:t>
            </a:r>
          </a:p>
          <a:p>
            <a:pPr eaLnBrk="1" hangingPunct="1">
              <a:spcBef>
                <a:spcPct val="20000"/>
              </a:spcBef>
            </a:pPr>
            <a:r>
              <a:rPr lang="de-DE" sz="1400" b="1" i="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PFS</a:t>
            </a:r>
            <a:r>
              <a:rPr lang="de-DE" sz="1800" b="1" i="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b="1" i="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3126 patients / 2375 events</a:t>
            </a:r>
          </a:p>
        </p:txBody>
      </p:sp>
      <p:sp>
        <p:nvSpPr>
          <p:cNvPr id="1029" name="Line 4" descr=" 1029"/>
          <p:cNvSpPr>
            <a:spLocks noChangeShapeType="1"/>
          </p:cNvSpPr>
          <p:nvPr/>
        </p:nvSpPr>
        <p:spPr bwMode="auto">
          <a:xfrm flipH="1">
            <a:off x="5425363" y="2219223"/>
            <a:ext cx="231775" cy="1587"/>
          </a:xfrm>
          <a:prstGeom prst="line">
            <a:avLst/>
          </a:prstGeom>
          <a:noFill/>
          <a:ln w="158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sz="2400" i="1" smtClean="0">
              <a:solidFill>
                <a:srgbClr val="FFFFFF"/>
              </a:solidFill>
              <a:latin typeface="Times New Roman" pitchFamily="18" charset="0"/>
              <a:cs typeface="Lucida Sans Unicode"/>
            </a:endParaRPr>
          </a:p>
        </p:txBody>
      </p:sp>
      <p:sp>
        <p:nvSpPr>
          <p:cNvPr id="1030" name="Line 5" descr=" 1030"/>
          <p:cNvSpPr>
            <a:spLocks noChangeShapeType="1"/>
          </p:cNvSpPr>
          <p:nvPr/>
        </p:nvSpPr>
        <p:spPr bwMode="auto">
          <a:xfrm flipH="1">
            <a:off x="5423776" y="1893785"/>
            <a:ext cx="231775" cy="1588"/>
          </a:xfrm>
          <a:prstGeom prst="line">
            <a:avLst/>
          </a:prstGeom>
          <a:noFill/>
          <a:ln w="158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sz="2400" i="1" smtClean="0">
              <a:solidFill>
                <a:srgbClr val="FFFFFF"/>
              </a:solidFill>
              <a:latin typeface="Times New Roman" pitchFamily="18" charset="0"/>
              <a:cs typeface="Lucida Sans Unicode"/>
            </a:endParaRPr>
          </a:p>
        </p:txBody>
      </p:sp>
      <p:sp>
        <p:nvSpPr>
          <p:cNvPr id="1031" name="Text Box 6" descr=" 1031"/>
          <p:cNvSpPr txBox="1">
            <a:spLocks noChangeArrowheads="1"/>
          </p:cNvSpPr>
          <p:nvPr/>
        </p:nvSpPr>
        <p:spPr bwMode="auto">
          <a:xfrm>
            <a:off x="3995738" y="6138446"/>
            <a:ext cx="9366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b="1" i="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M</a:t>
            </a:r>
            <a:r>
              <a:rPr lang="de-DE" sz="1600" b="1" i="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onths</a:t>
            </a:r>
          </a:p>
        </p:txBody>
      </p:sp>
      <p:sp>
        <p:nvSpPr>
          <p:cNvPr id="1033" name="Rectangle 8" descr=" 1033"/>
          <p:cNvSpPr>
            <a:spLocks noChangeArrowheads="1"/>
          </p:cNvSpPr>
          <p:nvPr/>
        </p:nvSpPr>
        <p:spPr bwMode="auto">
          <a:xfrm>
            <a:off x="1835150" y="2414588"/>
            <a:ext cx="288925" cy="3382962"/>
          </a:xfrm>
          <a:prstGeom prst="rect">
            <a:avLst/>
          </a:prstGeom>
          <a:solidFill>
            <a:srgbClr val="FFCCCC">
              <a:alpha val="81176"/>
            </a:srgbClr>
          </a:soli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latin typeface="Arial"/>
              <a:cs typeface="Lucida Sans Unicode"/>
            </a:endParaRPr>
          </a:p>
        </p:txBody>
      </p:sp>
      <p:sp>
        <p:nvSpPr>
          <p:cNvPr id="1034" name="Rectangle 9" descr=" 1034"/>
          <p:cNvSpPr>
            <a:spLocks noChangeArrowheads="1"/>
          </p:cNvSpPr>
          <p:nvPr/>
        </p:nvSpPr>
        <p:spPr bwMode="auto">
          <a:xfrm>
            <a:off x="2411413" y="4862513"/>
            <a:ext cx="2232025" cy="935037"/>
          </a:xfrm>
          <a:prstGeom prst="rect">
            <a:avLst/>
          </a:prstGeom>
          <a:solidFill>
            <a:srgbClr val="99CCFF">
              <a:alpha val="83137"/>
            </a:srgbClr>
          </a:soli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latin typeface="Arial"/>
              <a:cs typeface="Lucida Sans Unicode"/>
            </a:endParaRPr>
          </a:p>
        </p:txBody>
      </p:sp>
      <p:sp>
        <p:nvSpPr>
          <p:cNvPr id="1037" name="Text Box 12" descr=" 1037"/>
          <p:cNvSpPr txBox="1">
            <a:spLocks noChangeArrowheads="1"/>
          </p:cNvSpPr>
          <p:nvPr/>
        </p:nvSpPr>
        <p:spPr bwMode="auto">
          <a:xfrm>
            <a:off x="2667000" y="5078413"/>
            <a:ext cx="1165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46.2% PFS </a:t>
            </a:r>
          </a:p>
          <a:p>
            <a:pPr algn="ctr">
              <a:buClr>
                <a:srgbClr val="FF0000"/>
              </a:buClr>
            </a:pP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12-60 months</a:t>
            </a:r>
          </a:p>
        </p:txBody>
      </p:sp>
      <p:sp>
        <p:nvSpPr>
          <p:cNvPr id="1038" name="Rectangle 13" descr=" 1038"/>
          <p:cNvSpPr>
            <a:spLocks noChangeArrowheads="1"/>
          </p:cNvSpPr>
          <p:nvPr/>
        </p:nvSpPr>
        <p:spPr bwMode="auto">
          <a:xfrm>
            <a:off x="4643438" y="3049418"/>
            <a:ext cx="2808287" cy="800100"/>
          </a:xfrm>
          <a:prstGeom prst="rect">
            <a:avLst/>
          </a:prstGeom>
          <a:solidFill>
            <a:srgbClr val="99CCFF">
              <a:alpha val="83137"/>
            </a:srgbClr>
          </a:soli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latin typeface="Arial"/>
              <a:cs typeface="Lucida Sans Unicode"/>
            </a:endParaRPr>
          </a:p>
        </p:txBody>
      </p:sp>
      <p:sp>
        <p:nvSpPr>
          <p:cNvPr id="1039" name="Text Box 14" descr=" 1039"/>
          <p:cNvSpPr txBox="1">
            <a:spLocks noChangeArrowheads="1"/>
          </p:cNvSpPr>
          <p:nvPr/>
        </p:nvSpPr>
        <p:spPr bwMode="auto">
          <a:xfrm>
            <a:off x="4643438" y="3122443"/>
            <a:ext cx="2809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8.6 % PFS </a:t>
            </a:r>
          </a:p>
          <a:p>
            <a:pPr algn="ctr">
              <a:buClr>
                <a:srgbClr val="FF0000"/>
              </a:buClr>
            </a:pP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60-120 months</a:t>
            </a:r>
          </a:p>
        </p:txBody>
      </p:sp>
      <p:sp>
        <p:nvSpPr>
          <p:cNvPr id="1042" name="Text Box 17" descr=" 1042"/>
          <p:cNvSpPr txBox="1">
            <a:spLocks noChangeArrowheads="1"/>
          </p:cNvSpPr>
          <p:nvPr/>
        </p:nvSpPr>
        <p:spPr bwMode="auto">
          <a:xfrm>
            <a:off x="755650" y="6138446"/>
            <a:ext cx="16546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sz="1600" b="1" i="0" dirty="0" smtClean="0">
                <a:solidFill>
                  <a:srgbClr val="FFFFFF"/>
                </a:solidFill>
                <a:latin typeface="Arial" pitchFamily="34" charset="0"/>
                <a:cs typeface="Lucida Sans Unicode"/>
              </a:rPr>
              <a:t>Randomization</a:t>
            </a:r>
          </a:p>
        </p:txBody>
      </p:sp>
      <p:sp>
        <p:nvSpPr>
          <p:cNvPr id="1043" name="Line 18" descr=" 1043"/>
          <p:cNvSpPr>
            <a:spLocks noChangeShapeType="1"/>
          </p:cNvSpPr>
          <p:nvPr/>
        </p:nvSpPr>
        <p:spPr bwMode="auto">
          <a:xfrm flipV="1">
            <a:off x="1562099" y="603195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sz="2400" i="1" smtClean="0">
              <a:solidFill>
                <a:srgbClr val="FFFFFF"/>
              </a:solidFill>
              <a:latin typeface="Times New Roman" pitchFamily="18" charset="0"/>
              <a:cs typeface="Lucida Sans Unicode"/>
            </a:endParaRPr>
          </a:p>
        </p:txBody>
      </p:sp>
      <p:sp>
        <p:nvSpPr>
          <p:cNvPr id="1045" name="Text Box 21" descr=" 1045"/>
          <p:cNvSpPr txBox="1">
            <a:spLocks noChangeArrowheads="1"/>
          </p:cNvSpPr>
          <p:nvPr/>
        </p:nvSpPr>
        <p:spPr bwMode="auto">
          <a:xfrm>
            <a:off x="891272" y="971490"/>
            <a:ext cx="74256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de-DE" sz="2000" b="1" i="0" dirty="0" smtClean="0">
                <a:solidFill>
                  <a:srgbClr val="FFFFFF"/>
                </a:solidFill>
                <a:latin typeface="Arial" pitchFamily="34" charset="0"/>
                <a:cs typeface="Lucida Sans Unicode"/>
              </a:rPr>
              <a:t>Results of the AGO-OVAR Meta-Database</a:t>
            </a:r>
            <a:endParaRPr lang="de-DE" sz="1400" i="0" dirty="0" smtClean="0">
              <a:solidFill>
                <a:srgbClr val="FFFFFF"/>
              </a:solidFill>
              <a:latin typeface="Arial" pitchFamily="34" charset="0"/>
              <a:cs typeface="Lucida Sans Unicode"/>
            </a:endParaRPr>
          </a:p>
        </p:txBody>
      </p:sp>
      <p:sp>
        <p:nvSpPr>
          <p:cNvPr id="4" name="Rechthoek 3" descr=" 4"/>
          <p:cNvSpPr/>
          <p:nvPr/>
        </p:nvSpPr>
        <p:spPr>
          <a:xfrm>
            <a:off x="0" y="152400"/>
            <a:ext cx="9144000" cy="92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b="1" dirty="0">
                <a:solidFill>
                  <a:srgbClr val="F09828"/>
                </a:solidFill>
                <a:latin typeface="Arial"/>
                <a:cs typeface="Lucida Sans Unicode"/>
              </a:rPr>
              <a:t>PFS and OS </a:t>
            </a:r>
            <a:r>
              <a:rPr lang="en-US" sz="3200" b="1" dirty="0" smtClean="0">
                <a:solidFill>
                  <a:srgbClr val="F09828"/>
                </a:solidFill>
                <a:latin typeface="Arial"/>
                <a:cs typeface="Lucida Sans Unicode"/>
              </a:rPr>
              <a:t>After Start of First-Line Chemotherapy</a:t>
            </a:r>
            <a:endParaRPr lang="en-US" sz="3200" b="1" dirty="0">
              <a:solidFill>
                <a:srgbClr val="F09828"/>
              </a:solidFill>
              <a:latin typeface="Arial"/>
              <a:cs typeface="Lucida Sans Unicode"/>
            </a:endParaRPr>
          </a:p>
        </p:txBody>
      </p:sp>
      <p:sp useBgFill="1">
        <p:nvSpPr>
          <p:cNvPr id="72" name="Rechthoek 21" descr=" 22"/>
          <p:cNvSpPr/>
          <p:nvPr/>
        </p:nvSpPr>
        <p:spPr>
          <a:xfrm>
            <a:off x="3095142" y="1509336"/>
            <a:ext cx="5647700" cy="175432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nl-NL" sz="3600" b="1" spc="50" dirty="0" smtClean="0">
                <a:ln w="11430"/>
                <a:solidFill>
                  <a:srgbClr val="F09828"/>
                </a:solidFill>
                <a:latin typeface="Arial"/>
                <a:cs typeface="Lucida Sans Unicode"/>
              </a:rPr>
              <a:t>In the end almost all  </a:t>
            </a:r>
            <a:br>
              <a:rPr lang="nl-NL" sz="3600" b="1" spc="50" dirty="0" smtClean="0">
                <a:ln w="11430"/>
                <a:solidFill>
                  <a:srgbClr val="F09828"/>
                </a:solidFill>
                <a:latin typeface="Arial"/>
                <a:cs typeface="Lucida Sans Unicode"/>
              </a:rPr>
            </a:br>
            <a:r>
              <a:rPr lang="nl-NL" sz="3600" b="1" spc="50" dirty="0" smtClean="0">
                <a:ln w="11430"/>
                <a:solidFill>
                  <a:srgbClr val="F09828"/>
                </a:solidFill>
                <a:latin typeface="Arial"/>
                <a:cs typeface="Lucida Sans Unicode"/>
              </a:rPr>
              <a:t>relapsing patients </a:t>
            </a:r>
            <a:r>
              <a:rPr lang="nl-NL" sz="3600" b="1" spc="50" dirty="0">
                <a:ln w="11430"/>
                <a:solidFill>
                  <a:srgbClr val="F09828"/>
                </a:solidFill>
                <a:latin typeface="Arial"/>
                <a:cs typeface="Lucida Sans Unicode"/>
              </a:rPr>
              <a:t/>
            </a:r>
            <a:br>
              <a:rPr lang="nl-NL" sz="3600" b="1" spc="50" dirty="0">
                <a:ln w="11430"/>
                <a:solidFill>
                  <a:srgbClr val="F09828"/>
                </a:solidFill>
                <a:latin typeface="Arial"/>
                <a:cs typeface="Lucida Sans Unicode"/>
              </a:rPr>
            </a:br>
            <a:r>
              <a:rPr lang="nl-NL" sz="3600" b="1" spc="50" dirty="0" smtClean="0">
                <a:ln w="11430"/>
                <a:solidFill>
                  <a:srgbClr val="F09828"/>
                </a:solidFill>
                <a:latin typeface="Arial"/>
                <a:cs typeface="Lucida Sans Unicode"/>
              </a:rPr>
              <a:t>become platin-resistant </a:t>
            </a:r>
            <a:endParaRPr lang="nl-NL" sz="3600" b="1" spc="50" dirty="0">
              <a:ln w="11430"/>
              <a:solidFill>
                <a:srgbClr val="F09828"/>
              </a:solidFill>
              <a:latin typeface="Arial"/>
              <a:cs typeface="Lucida Sans Unicode"/>
            </a:endParaRPr>
          </a:p>
        </p:txBody>
      </p:sp>
      <p:sp>
        <p:nvSpPr>
          <p:cNvPr id="2" name="Rectangle 1" descr=" 2"/>
          <p:cNvSpPr/>
          <p:nvPr/>
        </p:nvSpPr>
        <p:spPr>
          <a:xfrm>
            <a:off x="360076" y="6426200"/>
            <a:ext cx="3627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>
                <a:solidFill>
                  <a:srgbClr val="FFFFFF"/>
                </a:solidFill>
                <a:latin typeface="Arial"/>
                <a:cs typeface="Lucida Sans Unicode"/>
              </a:rPr>
              <a:t>d</a:t>
            </a:r>
            <a:r>
              <a:rPr lang="fr-FR" sz="1200" b="1" dirty="0" smtClean="0">
                <a:solidFill>
                  <a:srgbClr val="FFFFFF"/>
                </a:solidFill>
                <a:latin typeface="Arial"/>
                <a:cs typeface="Lucida Sans Unicode"/>
              </a:rPr>
              <a:t>u </a:t>
            </a:r>
            <a:r>
              <a:rPr lang="fr-FR" sz="1200" b="1" dirty="0">
                <a:solidFill>
                  <a:srgbClr val="FFFFFF"/>
                </a:solidFill>
                <a:latin typeface="Arial"/>
                <a:cs typeface="Lucida Sans Unicode"/>
              </a:rPr>
              <a:t>Bois A, et al. </a:t>
            </a:r>
            <a:r>
              <a:rPr lang="fr-FR" sz="1200" b="1" i="1" dirty="0">
                <a:solidFill>
                  <a:srgbClr val="FFFFFF"/>
                </a:solidFill>
                <a:latin typeface="Arial"/>
                <a:cs typeface="Lucida Sans Unicode"/>
              </a:rPr>
              <a:t>Cancer</a:t>
            </a:r>
            <a:r>
              <a:rPr lang="fr-FR" sz="1200" b="1" dirty="0">
                <a:solidFill>
                  <a:srgbClr val="FFFFFF"/>
                </a:solidFill>
                <a:latin typeface="Arial"/>
                <a:cs typeface="Lucida Sans Unicode"/>
              </a:rPr>
              <a:t>. 2009;115(6):1234-1244</a:t>
            </a:r>
            <a:r>
              <a:rPr lang="fr-FR" sz="1200" b="1" dirty="0" smtClean="0">
                <a:solidFill>
                  <a:srgbClr val="FFFFFF"/>
                </a:solidFill>
                <a:latin typeface="Arial"/>
                <a:cs typeface="Lucida Sans Unicode"/>
              </a:rPr>
              <a:t>.</a:t>
            </a:r>
            <a:endParaRPr lang="de-DE" sz="1200" b="1" dirty="0">
              <a:solidFill>
                <a:srgbClr val="FFFFFF"/>
              </a:solidFill>
              <a:latin typeface="Arial"/>
              <a:cs typeface="Lucida Sans Unicode"/>
            </a:endParaRPr>
          </a:p>
        </p:txBody>
      </p:sp>
      <p:sp>
        <p:nvSpPr>
          <p:cNvPr id="1032" name="Rectangle 7" descr=" 1032"/>
          <p:cNvSpPr>
            <a:spLocks noChangeArrowheads="1"/>
          </p:cNvSpPr>
          <p:nvPr/>
        </p:nvSpPr>
        <p:spPr bwMode="auto">
          <a:xfrm>
            <a:off x="1619250" y="1549400"/>
            <a:ext cx="215900" cy="4248150"/>
          </a:xfrm>
          <a:prstGeom prst="rect">
            <a:avLst/>
          </a:prstGeom>
          <a:solidFill>
            <a:srgbClr val="FFCCCC">
              <a:alpha val="81176"/>
            </a:srgbClr>
          </a:soli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latin typeface="Arial"/>
              <a:cs typeface="Lucida Sans Unicode"/>
            </a:endParaRPr>
          </a:p>
        </p:txBody>
      </p:sp>
      <p:sp>
        <p:nvSpPr>
          <p:cNvPr id="1035" name="Text Box 10" descr=" 1035"/>
          <p:cNvSpPr txBox="1">
            <a:spLocks noChangeArrowheads="1"/>
          </p:cNvSpPr>
          <p:nvPr/>
        </p:nvSpPr>
        <p:spPr bwMode="auto">
          <a:xfrm rot="-5400000">
            <a:off x="171450" y="4052888"/>
            <a:ext cx="30559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5.0% </a:t>
            </a:r>
            <a:r>
              <a:rPr lang="de-DE" sz="1200" b="1" i="0" dirty="0" err="1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progressing</a:t>
            </a: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 </a:t>
            </a:r>
            <a:r>
              <a:rPr lang="de-DE" sz="1200" b="1" i="0" dirty="0" err="1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during</a:t>
            </a: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 </a:t>
            </a:r>
            <a:r>
              <a:rPr lang="de-DE" sz="1200" b="1" i="0" dirty="0" err="1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chemotherapy</a:t>
            </a:r>
            <a:endParaRPr lang="de-DE" sz="1200" b="1" i="0" dirty="0" smtClean="0">
              <a:solidFill>
                <a:srgbClr val="000000"/>
              </a:solidFill>
              <a:latin typeface="Arial" pitchFamily="34" charset="0"/>
              <a:cs typeface="Lucida Sans Unicode"/>
            </a:endParaRPr>
          </a:p>
        </p:txBody>
      </p:sp>
      <p:sp>
        <p:nvSpPr>
          <p:cNvPr id="1036" name="Text Box 11" descr=" 1036"/>
          <p:cNvSpPr txBox="1">
            <a:spLocks noChangeArrowheads="1"/>
          </p:cNvSpPr>
          <p:nvPr/>
        </p:nvSpPr>
        <p:spPr bwMode="auto">
          <a:xfrm rot="-5400000">
            <a:off x="1080294" y="4595019"/>
            <a:ext cx="18097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17.2% PFS 0-6 months</a:t>
            </a:r>
          </a:p>
        </p:txBody>
      </p:sp>
      <p:sp>
        <p:nvSpPr>
          <p:cNvPr id="1040" name="Rectangle 15" descr=" 1040"/>
          <p:cNvSpPr>
            <a:spLocks noChangeArrowheads="1"/>
          </p:cNvSpPr>
          <p:nvPr/>
        </p:nvSpPr>
        <p:spPr bwMode="auto">
          <a:xfrm>
            <a:off x="2133600" y="3399447"/>
            <a:ext cx="288925" cy="2374900"/>
          </a:xfrm>
          <a:prstGeom prst="rect">
            <a:avLst/>
          </a:prstGeom>
          <a:solidFill>
            <a:srgbClr val="0070C0">
              <a:alpha val="83137"/>
            </a:srgbClr>
          </a:soli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latin typeface="Arial"/>
              <a:cs typeface="Lucida Sans Unicode"/>
            </a:endParaRPr>
          </a:p>
        </p:txBody>
      </p:sp>
      <p:sp>
        <p:nvSpPr>
          <p:cNvPr id="1041" name="Text Box 16" descr=" 1041"/>
          <p:cNvSpPr txBox="1">
            <a:spLocks noChangeArrowheads="1"/>
          </p:cNvSpPr>
          <p:nvPr/>
        </p:nvSpPr>
        <p:spPr bwMode="auto">
          <a:xfrm rot="-5400000">
            <a:off x="1331913" y="4522788"/>
            <a:ext cx="18938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22.8% PFS 6-12 months</a:t>
            </a:r>
          </a:p>
        </p:txBody>
      </p:sp>
    </p:spTree>
    <p:extLst>
      <p:ext uri="{BB962C8B-B14F-4D97-AF65-F5344CB8AC3E}">
        <p14:creationId xmlns:p14="http://schemas.microsoft.com/office/powerpoint/2010/main" val="385705479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 descr=" 37"/>
          <p:cNvGrpSpPr/>
          <p:nvPr/>
        </p:nvGrpSpPr>
        <p:grpSpPr>
          <a:xfrm>
            <a:off x="741945" y="1066800"/>
            <a:ext cx="7541277" cy="4992130"/>
            <a:chOff x="674876" y="1240220"/>
            <a:chExt cx="7541277" cy="4992130"/>
          </a:xfrm>
        </p:grpSpPr>
        <p:grpSp>
          <p:nvGrpSpPr>
            <p:cNvPr id="35" name="Group 34"/>
            <p:cNvGrpSpPr/>
            <p:nvPr/>
          </p:nvGrpSpPr>
          <p:grpSpPr>
            <a:xfrm>
              <a:off x="674876" y="1240220"/>
              <a:ext cx="7541277" cy="4992130"/>
              <a:chOff x="674876" y="1240220"/>
              <a:chExt cx="7541277" cy="499213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674876" y="1240220"/>
                <a:ext cx="849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100%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03626" y="2357435"/>
                <a:ext cx="849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75%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803626" y="3457299"/>
                <a:ext cx="849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50%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803626" y="4547672"/>
                <a:ext cx="849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25%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912292" y="5647723"/>
                <a:ext cx="849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0%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331282" y="5893796"/>
                <a:ext cx="2879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0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851662" y="5893796"/>
                <a:ext cx="5182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12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406062" y="5893796"/>
                <a:ext cx="5182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24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2996741" y="5893796"/>
                <a:ext cx="5182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36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595958" y="5893796"/>
                <a:ext cx="5182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48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160614" y="5893796"/>
                <a:ext cx="5182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60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729896" y="5893796"/>
                <a:ext cx="5182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72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327468" y="5893796"/>
                <a:ext cx="5182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84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5873932" y="5893796"/>
                <a:ext cx="5182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96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6407332" y="5893796"/>
                <a:ext cx="6101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108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6995341" y="5893796"/>
                <a:ext cx="6050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120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7565474" y="5893796"/>
                <a:ext cx="6506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FF"/>
                    </a:solidFill>
                    <a:latin typeface="Arial"/>
                    <a:cs typeface="Lucida Sans Unicode"/>
                  </a:rPr>
                  <a:t>132</a:t>
                </a:r>
                <a:endParaRPr lang="en-US" sz="1600" b="1" dirty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1404568" y="1400172"/>
              <a:ext cx="6672632" cy="4480560"/>
              <a:chOff x="1404568" y="1400172"/>
              <a:chExt cx="6672632" cy="4480560"/>
            </a:xfrm>
          </p:grpSpPr>
          <p:cxnSp>
            <p:nvCxnSpPr>
              <p:cNvPr id="6" name="Straight Connector 5"/>
              <p:cNvCxnSpPr/>
              <p:nvPr/>
            </p:nvCxnSpPr>
            <p:spPr bwMode="auto">
              <a:xfrm>
                <a:off x="1456228" y="1400172"/>
                <a:ext cx="0" cy="4480560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/>
              <p:cNvCxnSpPr/>
              <p:nvPr/>
            </p:nvCxnSpPr>
            <p:spPr bwMode="auto">
              <a:xfrm flipV="1">
                <a:off x="2041902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 flipV="1">
                <a:off x="2625999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Straight Connector 40"/>
              <p:cNvCxnSpPr/>
              <p:nvPr/>
            </p:nvCxnSpPr>
            <p:spPr bwMode="auto">
              <a:xfrm flipV="1">
                <a:off x="3191933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Straight Connector 41"/>
              <p:cNvCxnSpPr/>
              <p:nvPr/>
            </p:nvCxnSpPr>
            <p:spPr bwMode="auto">
              <a:xfrm flipV="1">
                <a:off x="3774432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3" name="Straight Connector 42"/>
              <p:cNvCxnSpPr/>
              <p:nvPr/>
            </p:nvCxnSpPr>
            <p:spPr bwMode="auto">
              <a:xfrm flipV="1">
                <a:off x="4326466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/>
              <p:cNvCxnSpPr/>
              <p:nvPr/>
            </p:nvCxnSpPr>
            <p:spPr bwMode="auto">
              <a:xfrm flipV="1">
                <a:off x="4917432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/>
              <p:cNvCxnSpPr/>
              <p:nvPr/>
            </p:nvCxnSpPr>
            <p:spPr bwMode="auto">
              <a:xfrm flipV="1">
                <a:off x="5501898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Straight Connector 45"/>
              <p:cNvCxnSpPr/>
              <p:nvPr/>
            </p:nvCxnSpPr>
            <p:spPr bwMode="auto">
              <a:xfrm flipV="1">
                <a:off x="6058996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/>
              <p:cNvCxnSpPr/>
              <p:nvPr/>
            </p:nvCxnSpPr>
            <p:spPr bwMode="auto">
              <a:xfrm flipV="1">
                <a:off x="6645800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8" name="Straight Connector 47"/>
              <p:cNvCxnSpPr/>
              <p:nvPr/>
            </p:nvCxnSpPr>
            <p:spPr bwMode="auto">
              <a:xfrm flipV="1">
                <a:off x="7234900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/>
              <p:cNvCxnSpPr/>
              <p:nvPr/>
            </p:nvCxnSpPr>
            <p:spPr bwMode="auto">
              <a:xfrm flipV="1">
                <a:off x="7793864" y="5817864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 rot="5400000" flipV="1">
                <a:off x="1436002" y="4685238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 rot="5400000" flipV="1">
                <a:off x="1436002" y="3590102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 rot="5400000" flipV="1">
                <a:off x="1436002" y="2496046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 rot="5400000" flipV="1">
                <a:off x="1436002" y="1377111"/>
                <a:ext cx="0" cy="6286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 flipH="1">
                <a:off x="1404568" y="5805488"/>
                <a:ext cx="6672632" cy="170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9" name="Group 28"/>
            <p:cNvGrpSpPr/>
            <p:nvPr/>
          </p:nvGrpSpPr>
          <p:grpSpPr>
            <a:xfrm>
              <a:off x="1483519" y="1435894"/>
              <a:ext cx="6315077" cy="3407568"/>
              <a:chOff x="1483519" y="1435894"/>
              <a:chExt cx="6315077" cy="3407568"/>
            </a:xfrm>
          </p:grpSpPr>
          <p:sp>
            <p:nvSpPr>
              <p:cNvPr id="24" name="Freeform 23"/>
              <p:cNvSpPr/>
              <p:nvPr/>
            </p:nvSpPr>
            <p:spPr bwMode="auto">
              <a:xfrm>
                <a:off x="1483519" y="1435894"/>
                <a:ext cx="1009650" cy="1023937"/>
              </a:xfrm>
              <a:custGeom>
                <a:avLst/>
                <a:gdLst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497681 w 1028700"/>
                  <a:gd name="connsiteY36" fmla="*/ 321469 h 1024171"/>
                  <a:gd name="connsiteX37" fmla="*/ 509587 w 1028700"/>
                  <a:gd name="connsiteY37" fmla="*/ 323850 h 1024171"/>
                  <a:gd name="connsiteX38" fmla="*/ 516731 w 1028700"/>
                  <a:gd name="connsiteY38" fmla="*/ 326231 h 1024171"/>
                  <a:gd name="connsiteX39" fmla="*/ 523875 w 1028700"/>
                  <a:gd name="connsiteY39" fmla="*/ 366712 h 1024171"/>
                  <a:gd name="connsiteX40" fmla="*/ 526256 w 1028700"/>
                  <a:gd name="connsiteY40" fmla="*/ 376237 h 1024171"/>
                  <a:gd name="connsiteX41" fmla="*/ 533400 w 1028700"/>
                  <a:gd name="connsiteY41" fmla="*/ 381000 h 1024171"/>
                  <a:gd name="connsiteX42" fmla="*/ 552450 w 1028700"/>
                  <a:gd name="connsiteY42" fmla="*/ 397669 h 1024171"/>
                  <a:gd name="connsiteX43" fmla="*/ 559594 w 1028700"/>
                  <a:gd name="connsiteY43" fmla="*/ 400050 h 1024171"/>
                  <a:gd name="connsiteX44" fmla="*/ 564356 w 1028700"/>
                  <a:gd name="connsiteY44" fmla="*/ 416719 h 1024171"/>
                  <a:gd name="connsiteX45" fmla="*/ 571500 w 1028700"/>
                  <a:gd name="connsiteY45" fmla="*/ 419100 h 1024171"/>
                  <a:gd name="connsiteX46" fmla="*/ 583406 w 1028700"/>
                  <a:gd name="connsiteY46" fmla="*/ 421481 h 1024171"/>
                  <a:gd name="connsiteX47" fmla="*/ 588169 w 1028700"/>
                  <a:gd name="connsiteY47" fmla="*/ 438150 h 1024171"/>
                  <a:gd name="connsiteX48" fmla="*/ 592931 w 1028700"/>
                  <a:gd name="connsiteY48" fmla="*/ 457200 h 1024171"/>
                  <a:gd name="connsiteX49" fmla="*/ 595312 w 1028700"/>
                  <a:gd name="connsiteY49" fmla="*/ 473869 h 1024171"/>
                  <a:gd name="connsiteX50" fmla="*/ 597694 w 1028700"/>
                  <a:gd name="connsiteY50" fmla="*/ 481012 h 1024171"/>
                  <a:gd name="connsiteX51" fmla="*/ 616744 w 1028700"/>
                  <a:gd name="connsiteY51" fmla="*/ 483394 h 1024171"/>
                  <a:gd name="connsiteX52" fmla="*/ 619125 w 1028700"/>
                  <a:gd name="connsiteY52" fmla="*/ 495300 h 1024171"/>
                  <a:gd name="connsiteX53" fmla="*/ 626269 w 1028700"/>
                  <a:gd name="connsiteY53" fmla="*/ 497681 h 1024171"/>
                  <a:gd name="connsiteX54" fmla="*/ 631031 w 1028700"/>
                  <a:gd name="connsiteY54" fmla="*/ 504825 h 1024171"/>
                  <a:gd name="connsiteX55" fmla="*/ 633412 w 1028700"/>
                  <a:gd name="connsiteY55" fmla="*/ 540544 h 1024171"/>
                  <a:gd name="connsiteX56" fmla="*/ 635794 w 1028700"/>
                  <a:gd name="connsiteY56" fmla="*/ 550069 h 1024171"/>
                  <a:gd name="connsiteX57" fmla="*/ 642937 w 1028700"/>
                  <a:gd name="connsiteY57" fmla="*/ 552450 h 1024171"/>
                  <a:gd name="connsiteX58" fmla="*/ 657225 w 1028700"/>
                  <a:gd name="connsiteY58" fmla="*/ 554831 h 1024171"/>
                  <a:gd name="connsiteX59" fmla="*/ 659606 w 1028700"/>
                  <a:gd name="connsiteY59" fmla="*/ 564356 h 1024171"/>
                  <a:gd name="connsiteX60" fmla="*/ 661987 w 1028700"/>
                  <a:gd name="connsiteY60" fmla="*/ 571500 h 1024171"/>
                  <a:gd name="connsiteX61" fmla="*/ 664369 w 1028700"/>
                  <a:gd name="connsiteY61" fmla="*/ 583406 h 1024171"/>
                  <a:gd name="connsiteX62" fmla="*/ 666750 w 1028700"/>
                  <a:gd name="connsiteY62" fmla="*/ 597694 h 1024171"/>
                  <a:gd name="connsiteX63" fmla="*/ 669131 w 1028700"/>
                  <a:gd name="connsiteY63" fmla="*/ 604837 h 1024171"/>
                  <a:gd name="connsiteX64" fmla="*/ 678656 w 1028700"/>
                  <a:gd name="connsiteY64" fmla="*/ 607219 h 1024171"/>
                  <a:gd name="connsiteX65" fmla="*/ 688181 w 1028700"/>
                  <a:gd name="connsiteY65" fmla="*/ 640556 h 1024171"/>
                  <a:gd name="connsiteX66" fmla="*/ 690562 w 1028700"/>
                  <a:gd name="connsiteY66" fmla="*/ 650081 h 1024171"/>
                  <a:gd name="connsiteX67" fmla="*/ 719137 w 1028700"/>
                  <a:gd name="connsiteY67" fmla="*/ 652462 h 1024171"/>
                  <a:gd name="connsiteX68" fmla="*/ 721519 w 1028700"/>
                  <a:gd name="connsiteY68" fmla="*/ 666750 h 1024171"/>
                  <a:gd name="connsiteX69" fmla="*/ 723900 w 1028700"/>
                  <a:gd name="connsiteY69" fmla="*/ 676275 h 1024171"/>
                  <a:gd name="connsiteX70" fmla="*/ 735806 w 1028700"/>
                  <a:gd name="connsiteY70" fmla="*/ 678656 h 1024171"/>
                  <a:gd name="connsiteX71" fmla="*/ 738187 w 1028700"/>
                  <a:gd name="connsiteY71" fmla="*/ 690562 h 1024171"/>
                  <a:gd name="connsiteX72" fmla="*/ 740569 w 1028700"/>
                  <a:gd name="connsiteY72" fmla="*/ 697706 h 1024171"/>
                  <a:gd name="connsiteX73" fmla="*/ 742950 w 1028700"/>
                  <a:gd name="connsiteY73" fmla="*/ 719137 h 1024171"/>
                  <a:gd name="connsiteX74" fmla="*/ 762000 w 1028700"/>
                  <a:gd name="connsiteY74" fmla="*/ 726281 h 1024171"/>
                  <a:gd name="connsiteX75" fmla="*/ 766762 w 1028700"/>
                  <a:gd name="connsiteY75" fmla="*/ 740569 h 1024171"/>
                  <a:gd name="connsiteX76" fmla="*/ 769144 w 1028700"/>
                  <a:gd name="connsiteY76" fmla="*/ 750094 h 1024171"/>
                  <a:gd name="connsiteX77" fmla="*/ 778669 w 1028700"/>
                  <a:gd name="connsiteY77" fmla="*/ 752475 h 1024171"/>
                  <a:gd name="connsiteX78" fmla="*/ 790575 w 1028700"/>
                  <a:gd name="connsiteY78" fmla="*/ 754856 h 1024171"/>
                  <a:gd name="connsiteX79" fmla="*/ 792956 w 1028700"/>
                  <a:gd name="connsiteY79" fmla="*/ 769144 h 1024171"/>
                  <a:gd name="connsiteX80" fmla="*/ 795337 w 1028700"/>
                  <a:gd name="connsiteY80" fmla="*/ 776287 h 1024171"/>
                  <a:gd name="connsiteX81" fmla="*/ 826294 w 1028700"/>
                  <a:gd name="connsiteY81" fmla="*/ 778669 h 1024171"/>
                  <a:gd name="connsiteX82" fmla="*/ 823912 w 1028700"/>
                  <a:gd name="connsiteY82" fmla="*/ 797719 h 1024171"/>
                  <a:gd name="connsiteX83" fmla="*/ 821531 w 1028700"/>
                  <a:gd name="connsiteY83" fmla="*/ 807244 h 1024171"/>
                  <a:gd name="connsiteX84" fmla="*/ 823912 w 1028700"/>
                  <a:gd name="connsiteY84" fmla="*/ 823912 h 1024171"/>
                  <a:gd name="connsiteX85" fmla="*/ 831056 w 1028700"/>
                  <a:gd name="connsiteY85" fmla="*/ 821531 h 1024171"/>
                  <a:gd name="connsiteX86" fmla="*/ 847725 w 1028700"/>
                  <a:gd name="connsiteY86" fmla="*/ 840581 h 1024171"/>
                  <a:gd name="connsiteX87" fmla="*/ 864394 w 1028700"/>
                  <a:gd name="connsiteY87" fmla="*/ 842962 h 1024171"/>
                  <a:gd name="connsiteX88" fmla="*/ 869156 w 1028700"/>
                  <a:gd name="connsiteY88" fmla="*/ 857250 h 1024171"/>
                  <a:gd name="connsiteX89" fmla="*/ 871537 w 1028700"/>
                  <a:gd name="connsiteY89" fmla="*/ 864394 h 1024171"/>
                  <a:gd name="connsiteX90" fmla="*/ 888206 w 1028700"/>
                  <a:gd name="connsiteY90" fmla="*/ 869156 h 1024171"/>
                  <a:gd name="connsiteX91" fmla="*/ 892969 w 1028700"/>
                  <a:gd name="connsiteY91" fmla="*/ 883444 h 1024171"/>
                  <a:gd name="connsiteX92" fmla="*/ 895350 w 1028700"/>
                  <a:gd name="connsiteY92" fmla="*/ 890587 h 1024171"/>
                  <a:gd name="connsiteX93" fmla="*/ 921544 w 1028700"/>
                  <a:gd name="connsiteY93" fmla="*/ 900112 h 1024171"/>
                  <a:gd name="connsiteX94" fmla="*/ 926306 w 1028700"/>
                  <a:gd name="connsiteY94" fmla="*/ 914400 h 1024171"/>
                  <a:gd name="connsiteX95" fmla="*/ 935831 w 1028700"/>
                  <a:gd name="connsiteY95" fmla="*/ 923925 h 1024171"/>
                  <a:gd name="connsiteX96" fmla="*/ 950119 w 1028700"/>
                  <a:gd name="connsiteY96" fmla="*/ 926306 h 1024171"/>
                  <a:gd name="connsiteX97" fmla="*/ 952500 w 1028700"/>
                  <a:gd name="connsiteY97" fmla="*/ 938212 h 1024171"/>
                  <a:gd name="connsiteX98" fmla="*/ 959644 w 1028700"/>
                  <a:gd name="connsiteY98" fmla="*/ 940594 h 1024171"/>
                  <a:gd name="connsiteX99" fmla="*/ 962025 w 1028700"/>
                  <a:gd name="connsiteY99" fmla="*/ 947737 h 1024171"/>
                  <a:gd name="connsiteX100" fmla="*/ 966787 w 1028700"/>
                  <a:gd name="connsiteY100" fmla="*/ 981075 h 1024171"/>
                  <a:gd name="connsiteX101" fmla="*/ 969169 w 1028700"/>
                  <a:gd name="connsiteY101" fmla="*/ 990600 h 1024171"/>
                  <a:gd name="connsiteX102" fmla="*/ 997744 w 1028700"/>
                  <a:gd name="connsiteY102" fmla="*/ 992981 h 1024171"/>
                  <a:gd name="connsiteX103" fmla="*/ 1000125 w 1028700"/>
                  <a:gd name="connsiteY103" fmla="*/ 1021556 h 1024171"/>
                  <a:gd name="connsiteX104" fmla="*/ 1009650 w 1028700"/>
                  <a:gd name="connsiteY104" fmla="*/ 1023937 h 1024171"/>
                  <a:gd name="connsiteX105" fmla="*/ 1028700 w 1028700"/>
                  <a:gd name="connsiteY105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497681 w 1028700"/>
                  <a:gd name="connsiteY36" fmla="*/ 321469 h 1024171"/>
                  <a:gd name="connsiteX37" fmla="*/ 509587 w 1028700"/>
                  <a:gd name="connsiteY37" fmla="*/ 323850 h 1024171"/>
                  <a:gd name="connsiteX38" fmla="*/ 516731 w 1028700"/>
                  <a:gd name="connsiteY38" fmla="*/ 326231 h 1024171"/>
                  <a:gd name="connsiteX39" fmla="*/ 523875 w 1028700"/>
                  <a:gd name="connsiteY39" fmla="*/ 366712 h 1024171"/>
                  <a:gd name="connsiteX40" fmla="*/ 526256 w 1028700"/>
                  <a:gd name="connsiteY40" fmla="*/ 376237 h 1024171"/>
                  <a:gd name="connsiteX41" fmla="*/ 533400 w 1028700"/>
                  <a:gd name="connsiteY41" fmla="*/ 381000 h 1024171"/>
                  <a:gd name="connsiteX42" fmla="*/ 552450 w 1028700"/>
                  <a:gd name="connsiteY42" fmla="*/ 397669 h 1024171"/>
                  <a:gd name="connsiteX43" fmla="*/ 559594 w 1028700"/>
                  <a:gd name="connsiteY43" fmla="*/ 400050 h 1024171"/>
                  <a:gd name="connsiteX44" fmla="*/ 564356 w 1028700"/>
                  <a:gd name="connsiteY44" fmla="*/ 416719 h 1024171"/>
                  <a:gd name="connsiteX45" fmla="*/ 571500 w 1028700"/>
                  <a:gd name="connsiteY45" fmla="*/ 419100 h 1024171"/>
                  <a:gd name="connsiteX46" fmla="*/ 583406 w 1028700"/>
                  <a:gd name="connsiteY46" fmla="*/ 421481 h 1024171"/>
                  <a:gd name="connsiteX47" fmla="*/ 588169 w 1028700"/>
                  <a:gd name="connsiteY47" fmla="*/ 438150 h 1024171"/>
                  <a:gd name="connsiteX48" fmla="*/ 592931 w 1028700"/>
                  <a:gd name="connsiteY48" fmla="*/ 457200 h 1024171"/>
                  <a:gd name="connsiteX49" fmla="*/ 595312 w 1028700"/>
                  <a:gd name="connsiteY49" fmla="*/ 473869 h 1024171"/>
                  <a:gd name="connsiteX50" fmla="*/ 597694 w 1028700"/>
                  <a:gd name="connsiteY50" fmla="*/ 481012 h 1024171"/>
                  <a:gd name="connsiteX51" fmla="*/ 616744 w 1028700"/>
                  <a:gd name="connsiteY51" fmla="*/ 483394 h 1024171"/>
                  <a:gd name="connsiteX52" fmla="*/ 619125 w 1028700"/>
                  <a:gd name="connsiteY52" fmla="*/ 495300 h 1024171"/>
                  <a:gd name="connsiteX53" fmla="*/ 626269 w 1028700"/>
                  <a:gd name="connsiteY53" fmla="*/ 497681 h 1024171"/>
                  <a:gd name="connsiteX54" fmla="*/ 631031 w 1028700"/>
                  <a:gd name="connsiteY54" fmla="*/ 504825 h 1024171"/>
                  <a:gd name="connsiteX55" fmla="*/ 633412 w 1028700"/>
                  <a:gd name="connsiteY55" fmla="*/ 540544 h 1024171"/>
                  <a:gd name="connsiteX56" fmla="*/ 635794 w 1028700"/>
                  <a:gd name="connsiteY56" fmla="*/ 550069 h 1024171"/>
                  <a:gd name="connsiteX57" fmla="*/ 642937 w 1028700"/>
                  <a:gd name="connsiteY57" fmla="*/ 552450 h 1024171"/>
                  <a:gd name="connsiteX58" fmla="*/ 657225 w 1028700"/>
                  <a:gd name="connsiteY58" fmla="*/ 554831 h 1024171"/>
                  <a:gd name="connsiteX59" fmla="*/ 659606 w 1028700"/>
                  <a:gd name="connsiteY59" fmla="*/ 564356 h 1024171"/>
                  <a:gd name="connsiteX60" fmla="*/ 661987 w 1028700"/>
                  <a:gd name="connsiteY60" fmla="*/ 571500 h 1024171"/>
                  <a:gd name="connsiteX61" fmla="*/ 664369 w 1028700"/>
                  <a:gd name="connsiteY61" fmla="*/ 583406 h 1024171"/>
                  <a:gd name="connsiteX62" fmla="*/ 666750 w 1028700"/>
                  <a:gd name="connsiteY62" fmla="*/ 597694 h 1024171"/>
                  <a:gd name="connsiteX63" fmla="*/ 669131 w 1028700"/>
                  <a:gd name="connsiteY63" fmla="*/ 604837 h 1024171"/>
                  <a:gd name="connsiteX64" fmla="*/ 678656 w 1028700"/>
                  <a:gd name="connsiteY64" fmla="*/ 607219 h 1024171"/>
                  <a:gd name="connsiteX65" fmla="*/ 688181 w 1028700"/>
                  <a:gd name="connsiteY65" fmla="*/ 640556 h 1024171"/>
                  <a:gd name="connsiteX66" fmla="*/ 690562 w 1028700"/>
                  <a:gd name="connsiteY66" fmla="*/ 650081 h 1024171"/>
                  <a:gd name="connsiteX67" fmla="*/ 719137 w 1028700"/>
                  <a:gd name="connsiteY67" fmla="*/ 652462 h 1024171"/>
                  <a:gd name="connsiteX68" fmla="*/ 721519 w 1028700"/>
                  <a:gd name="connsiteY68" fmla="*/ 666750 h 1024171"/>
                  <a:gd name="connsiteX69" fmla="*/ 723900 w 1028700"/>
                  <a:gd name="connsiteY69" fmla="*/ 676275 h 1024171"/>
                  <a:gd name="connsiteX70" fmla="*/ 735806 w 1028700"/>
                  <a:gd name="connsiteY70" fmla="*/ 678656 h 1024171"/>
                  <a:gd name="connsiteX71" fmla="*/ 738187 w 1028700"/>
                  <a:gd name="connsiteY71" fmla="*/ 690562 h 1024171"/>
                  <a:gd name="connsiteX72" fmla="*/ 740569 w 1028700"/>
                  <a:gd name="connsiteY72" fmla="*/ 697706 h 1024171"/>
                  <a:gd name="connsiteX73" fmla="*/ 742950 w 1028700"/>
                  <a:gd name="connsiteY73" fmla="*/ 719137 h 1024171"/>
                  <a:gd name="connsiteX74" fmla="*/ 762000 w 1028700"/>
                  <a:gd name="connsiteY74" fmla="*/ 726281 h 1024171"/>
                  <a:gd name="connsiteX75" fmla="*/ 766762 w 1028700"/>
                  <a:gd name="connsiteY75" fmla="*/ 740569 h 1024171"/>
                  <a:gd name="connsiteX76" fmla="*/ 769144 w 1028700"/>
                  <a:gd name="connsiteY76" fmla="*/ 750094 h 1024171"/>
                  <a:gd name="connsiteX77" fmla="*/ 778669 w 1028700"/>
                  <a:gd name="connsiteY77" fmla="*/ 752475 h 1024171"/>
                  <a:gd name="connsiteX78" fmla="*/ 790575 w 1028700"/>
                  <a:gd name="connsiteY78" fmla="*/ 754856 h 1024171"/>
                  <a:gd name="connsiteX79" fmla="*/ 792956 w 1028700"/>
                  <a:gd name="connsiteY79" fmla="*/ 769144 h 1024171"/>
                  <a:gd name="connsiteX80" fmla="*/ 795337 w 1028700"/>
                  <a:gd name="connsiteY80" fmla="*/ 776287 h 1024171"/>
                  <a:gd name="connsiteX81" fmla="*/ 826294 w 1028700"/>
                  <a:gd name="connsiteY81" fmla="*/ 778669 h 1024171"/>
                  <a:gd name="connsiteX82" fmla="*/ 823912 w 1028700"/>
                  <a:gd name="connsiteY82" fmla="*/ 797719 h 1024171"/>
                  <a:gd name="connsiteX83" fmla="*/ 821531 w 1028700"/>
                  <a:gd name="connsiteY83" fmla="*/ 807244 h 1024171"/>
                  <a:gd name="connsiteX84" fmla="*/ 823912 w 1028700"/>
                  <a:gd name="connsiteY84" fmla="*/ 823912 h 1024171"/>
                  <a:gd name="connsiteX85" fmla="*/ 831056 w 1028700"/>
                  <a:gd name="connsiteY85" fmla="*/ 821531 h 1024171"/>
                  <a:gd name="connsiteX86" fmla="*/ 847725 w 1028700"/>
                  <a:gd name="connsiteY86" fmla="*/ 840581 h 1024171"/>
                  <a:gd name="connsiteX87" fmla="*/ 864394 w 1028700"/>
                  <a:gd name="connsiteY87" fmla="*/ 842962 h 1024171"/>
                  <a:gd name="connsiteX88" fmla="*/ 869156 w 1028700"/>
                  <a:gd name="connsiteY88" fmla="*/ 857250 h 1024171"/>
                  <a:gd name="connsiteX89" fmla="*/ 871537 w 1028700"/>
                  <a:gd name="connsiteY89" fmla="*/ 864394 h 1024171"/>
                  <a:gd name="connsiteX90" fmla="*/ 888206 w 1028700"/>
                  <a:gd name="connsiteY90" fmla="*/ 869156 h 1024171"/>
                  <a:gd name="connsiteX91" fmla="*/ 892969 w 1028700"/>
                  <a:gd name="connsiteY91" fmla="*/ 883444 h 1024171"/>
                  <a:gd name="connsiteX92" fmla="*/ 895350 w 1028700"/>
                  <a:gd name="connsiteY92" fmla="*/ 890587 h 1024171"/>
                  <a:gd name="connsiteX93" fmla="*/ 921544 w 1028700"/>
                  <a:gd name="connsiteY93" fmla="*/ 900112 h 1024171"/>
                  <a:gd name="connsiteX94" fmla="*/ 926306 w 1028700"/>
                  <a:gd name="connsiteY94" fmla="*/ 914400 h 1024171"/>
                  <a:gd name="connsiteX95" fmla="*/ 935831 w 1028700"/>
                  <a:gd name="connsiteY95" fmla="*/ 923925 h 1024171"/>
                  <a:gd name="connsiteX96" fmla="*/ 950119 w 1028700"/>
                  <a:gd name="connsiteY96" fmla="*/ 926306 h 1024171"/>
                  <a:gd name="connsiteX97" fmla="*/ 952500 w 1028700"/>
                  <a:gd name="connsiteY97" fmla="*/ 938212 h 1024171"/>
                  <a:gd name="connsiteX98" fmla="*/ 959644 w 1028700"/>
                  <a:gd name="connsiteY98" fmla="*/ 940594 h 1024171"/>
                  <a:gd name="connsiteX99" fmla="*/ 962025 w 1028700"/>
                  <a:gd name="connsiteY99" fmla="*/ 947737 h 1024171"/>
                  <a:gd name="connsiteX100" fmla="*/ 966787 w 1028700"/>
                  <a:gd name="connsiteY100" fmla="*/ 981075 h 1024171"/>
                  <a:gd name="connsiteX101" fmla="*/ 969169 w 1028700"/>
                  <a:gd name="connsiteY101" fmla="*/ 990600 h 1024171"/>
                  <a:gd name="connsiteX102" fmla="*/ 997744 w 1028700"/>
                  <a:gd name="connsiteY102" fmla="*/ 992981 h 1024171"/>
                  <a:gd name="connsiteX103" fmla="*/ 1000125 w 1028700"/>
                  <a:gd name="connsiteY103" fmla="*/ 1021556 h 1024171"/>
                  <a:gd name="connsiteX104" fmla="*/ 1009650 w 1028700"/>
                  <a:gd name="connsiteY104" fmla="*/ 1023937 h 1024171"/>
                  <a:gd name="connsiteX105" fmla="*/ 1028700 w 1028700"/>
                  <a:gd name="connsiteY105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497681 w 1028700"/>
                  <a:gd name="connsiteY36" fmla="*/ 321469 h 1024171"/>
                  <a:gd name="connsiteX37" fmla="*/ 509587 w 1028700"/>
                  <a:gd name="connsiteY37" fmla="*/ 323850 h 1024171"/>
                  <a:gd name="connsiteX38" fmla="*/ 516731 w 1028700"/>
                  <a:gd name="connsiteY38" fmla="*/ 326231 h 1024171"/>
                  <a:gd name="connsiteX39" fmla="*/ 523875 w 1028700"/>
                  <a:gd name="connsiteY39" fmla="*/ 366712 h 1024171"/>
                  <a:gd name="connsiteX40" fmla="*/ 526256 w 1028700"/>
                  <a:gd name="connsiteY40" fmla="*/ 376237 h 1024171"/>
                  <a:gd name="connsiteX41" fmla="*/ 533400 w 1028700"/>
                  <a:gd name="connsiteY41" fmla="*/ 381000 h 1024171"/>
                  <a:gd name="connsiteX42" fmla="*/ 552450 w 1028700"/>
                  <a:gd name="connsiteY42" fmla="*/ 397669 h 1024171"/>
                  <a:gd name="connsiteX43" fmla="*/ 559594 w 1028700"/>
                  <a:gd name="connsiteY43" fmla="*/ 400050 h 1024171"/>
                  <a:gd name="connsiteX44" fmla="*/ 564356 w 1028700"/>
                  <a:gd name="connsiteY44" fmla="*/ 416719 h 1024171"/>
                  <a:gd name="connsiteX45" fmla="*/ 571500 w 1028700"/>
                  <a:gd name="connsiteY45" fmla="*/ 419100 h 1024171"/>
                  <a:gd name="connsiteX46" fmla="*/ 583406 w 1028700"/>
                  <a:gd name="connsiteY46" fmla="*/ 421481 h 1024171"/>
                  <a:gd name="connsiteX47" fmla="*/ 588169 w 1028700"/>
                  <a:gd name="connsiteY47" fmla="*/ 438150 h 1024171"/>
                  <a:gd name="connsiteX48" fmla="*/ 592931 w 1028700"/>
                  <a:gd name="connsiteY48" fmla="*/ 457200 h 1024171"/>
                  <a:gd name="connsiteX49" fmla="*/ 595312 w 1028700"/>
                  <a:gd name="connsiteY49" fmla="*/ 473869 h 1024171"/>
                  <a:gd name="connsiteX50" fmla="*/ 597694 w 1028700"/>
                  <a:gd name="connsiteY50" fmla="*/ 481012 h 1024171"/>
                  <a:gd name="connsiteX51" fmla="*/ 616744 w 1028700"/>
                  <a:gd name="connsiteY51" fmla="*/ 483394 h 1024171"/>
                  <a:gd name="connsiteX52" fmla="*/ 619125 w 1028700"/>
                  <a:gd name="connsiteY52" fmla="*/ 495300 h 1024171"/>
                  <a:gd name="connsiteX53" fmla="*/ 626269 w 1028700"/>
                  <a:gd name="connsiteY53" fmla="*/ 497681 h 1024171"/>
                  <a:gd name="connsiteX54" fmla="*/ 631031 w 1028700"/>
                  <a:gd name="connsiteY54" fmla="*/ 504825 h 1024171"/>
                  <a:gd name="connsiteX55" fmla="*/ 633412 w 1028700"/>
                  <a:gd name="connsiteY55" fmla="*/ 540544 h 1024171"/>
                  <a:gd name="connsiteX56" fmla="*/ 635794 w 1028700"/>
                  <a:gd name="connsiteY56" fmla="*/ 550069 h 1024171"/>
                  <a:gd name="connsiteX57" fmla="*/ 642937 w 1028700"/>
                  <a:gd name="connsiteY57" fmla="*/ 552450 h 1024171"/>
                  <a:gd name="connsiteX58" fmla="*/ 657225 w 1028700"/>
                  <a:gd name="connsiteY58" fmla="*/ 554831 h 1024171"/>
                  <a:gd name="connsiteX59" fmla="*/ 659606 w 1028700"/>
                  <a:gd name="connsiteY59" fmla="*/ 564356 h 1024171"/>
                  <a:gd name="connsiteX60" fmla="*/ 661987 w 1028700"/>
                  <a:gd name="connsiteY60" fmla="*/ 571500 h 1024171"/>
                  <a:gd name="connsiteX61" fmla="*/ 664369 w 1028700"/>
                  <a:gd name="connsiteY61" fmla="*/ 583406 h 1024171"/>
                  <a:gd name="connsiteX62" fmla="*/ 666750 w 1028700"/>
                  <a:gd name="connsiteY62" fmla="*/ 597694 h 1024171"/>
                  <a:gd name="connsiteX63" fmla="*/ 669131 w 1028700"/>
                  <a:gd name="connsiteY63" fmla="*/ 604837 h 1024171"/>
                  <a:gd name="connsiteX64" fmla="*/ 678656 w 1028700"/>
                  <a:gd name="connsiteY64" fmla="*/ 607219 h 1024171"/>
                  <a:gd name="connsiteX65" fmla="*/ 688181 w 1028700"/>
                  <a:gd name="connsiteY65" fmla="*/ 640556 h 1024171"/>
                  <a:gd name="connsiteX66" fmla="*/ 690562 w 1028700"/>
                  <a:gd name="connsiteY66" fmla="*/ 650081 h 1024171"/>
                  <a:gd name="connsiteX67" fmla="*/ 719137 w 1028700"/>
                  <a:gd name="connsiteY67" fmla="*/ 652462 h 1024171"/>
                  <a:gd name="connsiteX68" fmla="*/ 721519 w 1028700"/>
                  <a:gd name="connsiteY68" fmla="*/ 666750 h 1024171"/>
                  <a:gd name="connsiteX69" fmla="*/ 723900 w 1028700"/>
                  <a:gd name="connsiteY69" fmla="*/ 676275 h 1024171"/>
                  <a:gd name="connsiteX70" fmla="*/ 735806 w 1028700"/>
                  <a:gd name="connsiteY70" fmla="*/ 678656 h 1024171"/>
                  <a:gd name="connsiteX71" fmla="*/ 738187 w 1028700"/>
                  <a:gd name="connsiteY71" fmla="*/ 690562 h 1024171"/>
                  <a:gd name="connsiteX72" fmla="*/ 740569 w 1028700"/>
                  <a:gd name="connsiteY72" fmla="*/ 697706 h 1024171"/>
                  <a:gd name="connsiteX73" fmla="*/ 742950 w 1028700"/>
                  <a:gd name="connsiteY73" fmla="*/ 719137 h 1024171"/>
                  <a:gd name="connsiteX74" fmla="*/ 762000 w 1028700"/>
                  <a:gd name="connsiteY74" fmla="*/ 726281 h 1024171"/>
                  <a:gd name="connsiteX75" fmla="*/ 766762 w 1028700"/>
                  <a:gd name="connsiteY75" fmla="*/ 740569 h 1024171"/>
                  <a:gd name="connsiteX76" fmla="*/ 769144 w 1028700"/>
                  <a:gd name="connsiteY76" fmla="*/ 750094 h 1024171"/>
                  <a:gd name="connsiteX77" fmla="*/ 778669 w 1028700"/>
                  <a:gd name="connsiteY77" fmla="*/ 752475 h 1024171"/>
                  <a:gd name="connsiteX78" fmla="*/ 790575 w 1028700"/>
                  <a:gd name="connsiteY78" fmla="*/ 754856 h 1024171"/>
                  <a:gd name="connsiteX79" fmla="*/ 792956 w 1028700"/>
                  <a:gd name="connsiteY79" fmla="*/ 769144 h 1024171"/>
                  <a:gd name="connsiteX80" fmla="*/ 795337 w 1028700"/>
                  <a:gd name="connsiteY80" fmla="*/ 776287 h 1024171"/>
                  <a:gd name="connsiteX81" fmla="*/ 826294 w 1028700"/>
                  <a:gd name="connsiteY81" fmla="*/ 778669 h 1024171"/>
                  <a:gd name="connsiteX82" fmla="*/ 823912 w 1028700"/>
                  <a:gd name="connsiteY82" fmla="*/ 797719 h 1024171"/>
                  <a:gd name="connsiteX83" fmla="*/ 821531 w 1028700"/>
                  <a:gd name="connsiteY83" fmla="*/ 807244 h 1024171"/>
                  <a:gd name="connsiteX84" fmla="*/ 823912 w 1028700"/>
                  <a:gd name="connsiteY84" fmla="*/ 823912 h 1024171"/>
                  <a:gd name="connsiteX85" fmla="*/ 831056 w 1028700"/>
                  <a:gd name="connsiteY85" fmla="*/ 821531 h 1024171"/>
                  <a:gd name="connsiteX86" fmla="*/ 847725 w 1028700"/>
                  <a:gd name="connsiteY86" fmla="*/ 840581 h 1024171"/>
                  <a:gd name="connsiteX87" fmla="*/ 864394 w 1028700"/>
                  <a:gd name="connsiteY87" fmla="*/ 842962 h 1024171"/>
                  <a:gd name="connsiteX88" fmla="*/ 869156 w 1028700"/>
                  <a:gd name="connsiteY88" fmla="*/ 857250 h 1024171"/>
                  <a:gd name="connsiteX89" fmla="*/ 871537 w 1028700"/>
                  <a:gd name="connsiteY89" fmla="*/ 864394 h 1024171"/>
                  <a:gd name="connsiteX90" fmla="*/ 888206 w 1028700"/>
                  <a:gd name="connsiteY90" fmla="*/ 869156 h 1024171"/>
                  <a:gd name="connsiteX91" fmla="*/ 892969 w 1028700"/>
                  <a:gd name="connsiteY91" fmla="*/ 883444 h 1024171"/>
                  <a:gd name="connsiteX92" fmla="*/ 895350 w 1028700"/>
                  <a:gd name="connsiteY92" fmla="*/ 890587 h 1024171"/>
                  <a:gd name="connsiteX93" fmla="*/ 921544 w 1028700"/>
                  <a:gd name="connsiteY93" fmla="*/ 900112 h 1024171"/>
                  <a:gd name="connsiteX94" fmla="*/ 926306 w 1028700"/>
                  <a:gd name="connsiteY94" fmla="*/ 914400 h 1024171"/>
                  <a:gd name="connsiteX95" fmla="*/ 935831 w 1028700"/>
                  <a:gd name="connsiteY95" fmla="*/ 923925 h 1024171"/>
                  <a:gd name="connsiteX96" fmla="*/ 950119 w 1028700"/>
                  <a:gd name="connsiteY96" fmla="*/ 926306 h 1024171"/>
                  <a:gd name="connsiteX97" fmla="*/ 952500 w 1028700"/>
                  <a:gd name="connsiteY97" fmla="*/ 938212 h 1024171"/>
                  <a:gd name="connsiteX98" fmla="*/ 959644 w 1028700"/>
                  <a:gd name="connsiteY98" fmla="*/ 940594 h 1024171"/>
                  <a:gd name="connsiteX99" fmla="*/ 962025 w 1028700"/>
                  <a:gd name="connsiteY99" fmla="*/ 947737 h 1024171"/>
                  <a:gd name="connsiteX100" fmla="*/ 966787 w 1028700"/>
                  <a:gd name="connsiteY100" fmla="*/ 981075 h 1024171"/>
                  <a:gd name="connsiteX101" fmla="*/ 969169 w 1028700"/>
                  <a:gd name="connsiteY101" fmla="*/ 990600 h 1024171"/>
                  <a:gd name="connsiteX102" fmla="*/ 997744 w 1028700"/>
                  <a:gd name="connsiteY102" fmla="*/ 992981 h 1024171"/>
                  <a:gd name="connsiteX103" fmla="*/ 1000125 w 1028700"/>
                  <a:gd name="connsiteY103" fmla="*/ 1021556 h 1024171"/>
                  <a:gd name="connsiteX104" fmla="*/ 1009650 w 1028700"/>
                  <a:gd name="connsiteY104" fmla="*/ 1023937 h 1024171"/>
                  <a:gd name="connsiteX105" fmla="*/ 1028700 w 1028700"/>
                  <a:gd name="connsiteY105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497681 w 1028700"/>
                  <a:gd name="connsiteY36" fmla="*/ 321469 h 1024171"/>
                  <a:gd name="connsiteX37" fmla="*/ 509587 w 1028700"/>
                  <a:gd name="connsiteY37" fmla="*/ 323850 h 1024171"/>
                  <a:gd name="connsiteX38" fmla="*/ 516731 w 1028700"/>
                  <a:gd name="connsiteY38" fmla="*/ 326231 h 1024171"/>
                  <a:gd name="connsiteX39" fmla="*/ 523875 w 1028700"/>
                  <a:gd name="connsiteY39" fmla="*/ 366712 h 1024171"/>
                  <a:gd name="connsiteX40" fmla="*/ 526256 w 1028700"/>
                  <a:gd name="connsiteY40" fmla="*/ 376237 h 1024171"/>
                  <a:gd name="connsiteX41" fmla="*/ 533400 w 1028700"/>
                  <a:gd name="connsiteY41" fmla="*/ 381000 h 1024171"/>
                  <a:gd name="connsiteX42" fmla="*/ 552450 w 1028700"/>
                  <a:gd name="connsiteY42" fmla="*/ 397669 h 1024171"/>
                  <a:gd name="connsiteX43" fmla="*/ 559594 w 1028700"/>
                  <a:gd name="connsiteY43" fmla="*/ 400050 h 1024171"/>
                  <a:gd name="connsiteX44" fmla="*/ 564356 w 1028700"/>
                  <a:gd name="connsiteY44" fmla="*/ 416719 h 1024171"/>
                  <a:gd name="connsiteX45" fmla="*/ 571500 w 1028700"/>
                  <a:gd name="connsiteY45" fmla="*/ 419100 h 1024171"/>
                  <a:gd name="connsiteX46" fmla="*/ 583406 w 1028700"/>
                  <a:gd name="connsiteY46" fmla="*/ 421481 h 1024171"/>
                  <a:gd name="connsiteX47" fmla="*/ 588169 w 1028700"/>
                  <a:gd name="connsiteY47" fmla="*/ 438150 h 1024171"/>
                  <a:gd name="connsiteX48" fmla="*/ 592931 w 1028700"/>
                  <a:gd name="connsiteY48" fmla="*/ 457200 h 1024171"/>
                  <a:gd name="connsiteX49" fmla="*/ 595312 w 1028700"/>
                  <a:gd name="connsiteY49" fmla="*/ 473869 h 1024171"/>
                  <a:gd name="connsiteX50" fmla="*/ 597694 w 1028700"/>
                  <a:gd name="connsiteY50" fmla="*/ 481012 h 1024171"/>
                  <a:gd name="connsiteX51" fmla="*/ 616744 w 1028700"/>
                  <a:gd name="connsiteY51" fmla="*/ 483394 h 1024171"/>
                  <a:gd name="connsiteX52" fmla="*/ 619125 w 1028700"/>
                  <a:gd name="connsiteY52" fmla="*/ 495300 h 1024171"/>
                  <a:gd name="connsiteX53" fmla="*/ 626269 w 1028700"/>
                  <a:gd name="connsiteY53" fmla="*/ 497681 h 1024171"/>
                  <a:gd name="connsiteX54" fmla="*/ 631031 w 1028700"/>
                  <a:gd name="connsiteY54" fmla="*/ 504825 h 1024171"/>
                  <a:gd name="connsiteX55" fmla="*/ 633412 w 1028700"/>
                  <a:gd name="connsiteY55" fmla="*/ 540544 h 1024171"/>
                  <a:gd name="connsiteX56" fmla="*/ 635794 w 1028700"/>
                  <a:gd name="connsiteY56" fmla="*/ 550069 h 1024171"/>
                  <a:gd name="connsiteX57" fmla="*/ 642937 w 1028700"/>
                  <a:gd name="connsiteY57" fmla="*/ 552450 h 1024171"/>
                  <a:gd name="connsiteX58" fmla="*/ 657225 w 1028700"/>
                  <a:gd name="connsiteY58" fmla="*/ 554831 h 1024171"/>
                  <a:gd name="connsiteX59" fmla="*/ 659606 w 1028700"/>
                  <a:gd name="connsiteY59" fmla="*/ 564356 h 1024171"/>
                  <a:gd name="connsiteX60" fmla="*/ 661987 w 1028700"/>
                  <a:gd name="connsiteY60" fmla="*/ 571500 h 1024171"/>
                  <a:gd name="connsiteX61" fmla="*/ 664369 w 1028700"/>
                  <a:gd name="connsiteY61" fmla="*/ 583406 h 1024171"/>
                  <a:gd name="connsiteX62" fmla="*/ 666750 w 1028700"/>
                  <a:gd name="connsiteY62" fmla="*/ 597694 h 1024171"/>
                  <a:gd name="connsiteX63" fmla="*/ 669131 w 1028700"/>
                  <a:gd name="connsiteY63" fmla="*/ 604837 h 1024171"/>
                  <a:gd name="connsiteX64" fmla="*/ 690562 w 1028700"/>
                  <a:gd name="connsiteY64" fmla="*/ 609600 h 1024171"/>
                  <a:gd name="connsiteX65" fmla="*/ 688181 w 1028700"/>
                  <a:gd name="connsiteY65" fmla="*/ 640556 h 1024171"/>
                  <a:gd name="connsiteX66" fmla="*/ 690562 w 1028700"/>
                  <a:gd name="connsiteY66" fmla="*/ 650081 h 1024171"/>
                  <a:gd name="connsiteX67" fmla="*/ 719137 w 1028700"/>
                  <a:gd name="connsiteY67" fmla="*/ 652462 h 1024171"/>
                  <a:gd name="connsiteX68" fmla="*/ 721519 w 1028700"/>
                  <a:gd name="connsiteY68" fmla="*/ 666750 h 1024171"/>
                  <a:gd name="connsiteX69" fmla="*/ 723900 w 1028700"/>
                  <a:gd name="connsiteY69" fmla="*/ 676275 h 1024171"/>
                  <a:gd name="connsiteX70" fmla="*/ 735806 w 1028700"/>
                  <a:gd name="connsiteY70" fmla="*/ 678656 h 1024171"/>
                  <a:gd name="connsiteX71" fmla="*/ 738187 w 1028700"/>
                  <a:gd name="connsiteY71" fmla="*/ 690562 h 1024171"/>
                  <a:gd name="connsiteX72" fmla="*/ 740569 w 1028700"/>
                  <a:gd name="connsiteY72" fmla="*/ 697706 h 1024171"/>
                  <a:gd name="connsiteX73" fmla="*/ 742950 w 1028700"/>
                  <a:gd name="connsiteY73" fmla="*/ 719137 h 1024171"/>
                  <a:gd name="connsiteX74" fmla="*/ 762000 w 1028700"/>
                  <a:gd name="connsiteY74" fmla="*/ 726281 h 1024171"/>
                  <a:gd name="connsiteX75" fmla="*/ 766762 w 1028700"/>
                  <a:gd name="connsiteY75" fmla="*/ 740569 h 1024171"/>
                  <a:gd name="connsiteX76" fmla="*/ 769144 w 1028700"/>
                  <a:gd name="connsiteY76" fmla="*/ 750094 h 1024171"/>
                  <a:gd name="connsiteX77" fmla="*/ 778669 w 1028700"/>
                  <a:gd name="connsiteY77" fmla="*/ 752475 h 1024171"/>
                  <a:gd name="connsiteX78" fmla="*/ 790575 w 1028700"/>
                  <a:gd name="connsiteY78" fmla="*/ 754856 h 1024171"/>
                  <a:gd name="connsiteX79" fmla="*/ 792956 w 1028700"/>
                  <a:gd name="connsiteY79" fmla="*/ 769144 h 1024171"/>
                  <a:gd name="connsiteX80" fmla="*/ 795337 w 1028700"/>
                  <a:gd name="connsiteY80" fmla="*/ 776287 h 1024171"/>
                  <a:gd name="connsiteX81" fmla="*/ 826294 w 1028700"/>
                  <a:gd name="connsiteY81" fmla="*/ 778669 h 1024171"/>
                  <a:gd name="connsiteX82" fmla="*/ 823912 w 1028700"/>
                  <a:gd name="connsiteY82" fmla="*/ 797719 h 1024171"/>
                  <a:gd name="connsiteX83" fmla="*/ 821531 w 1028700"/>
                  <a:gd name="connsiteY83" fmla="*/ 807244 h 1024171"/>
                  <a:gd name="connsiteX84" fmla="*/ 823912 w 1028700"/>
                  <a:gd name="connsiteY84" fmla="*/ 823912 h 1024171"/>
                  <a:gd name="connsiteX85" fmla="*/ 831056 w 1028700"/>
                  <a:gd name="connsiteY85" fmla="*/ 821531 h 1024171"/>
                  <a:gd name="connsiteX86" fmla="*/ 847725 w 1028700"/>
                  <a:gd name="connsiteY86" fmla="*/ 840581 h 1024171"/>
                  <a:gd name="connsiteX87" fmla="*/ 864394 w 1028700"/>
                  <a:gd name="connsiteY87" fmla="*/ 842962 h 1024171"/>
                  <a:gd name="connsiteX88" fmla="*/ 869156 w 1028700"/>
                  <a:gd name="connsiteY88" fmla="*/ 857250 h 1024171"/>
                  <a:gd name="connsiteX89" fmla="*/ 871537 w 1028700"/>
                  <a:gd name="connsiteY89" fmla="*/ 864394 h 1024171"/>
                  <a:gd name="connsiteX90" fmla="*/ 888206 w 1028700"/>
                  <a:gd name="connsiteY90" fmla="*/ 869156 h 1024171"/>
                  <a:gd name="connsiteX91" fmla="*/ 892969 w 1028700"/>
                  <a:gd name="connsiteY91" fmla="*/ 883444 h 1024171"/>
                  <a:gd name="connsiteX92" fmla="*/ 895350 w 1028700"/>
                  <a:gd name="connsiteY92" fmla="*/ 890587 h 1024171"/>
                  <a:gd name="connsiteX93" fmla="*/ 921544 w 1028700"/>
                  <a:gd name="connsiteY93" fmla="*/ 900112 h 1024171"/>
                  <a:gd name="connsiteX94" fmla="*/ 926306 w 1028700"/>
                  <a:gd name="connsiteY94" fmla="*/ 914400 h 1024171"/>
                  <a:gd name="connsiteX95" fmla="*/ 935831 w 1028700"/>
                  <a:gd name="connsiteY95" fmla="*/ 923925 h 1024171"/>
                  <a:gd name="connsiteX96" fmla="*/ 950119 w 1028700"/>
                  <a:gd name="connsiteY96" fmla="*/ 926306 h 1024171"/>
                  <a:gd name="connsiteX97" fmla="*/ 952500 w 1028700"/>
                  <a:gd name="connsiteY97" fmla="*/ 938212 h 1024171"/>
                  <a:gd name="connsiteX98" fmla="*/ 959644 w 1028700"/>
                  <a:gd name="connsiteY98" fmla="*/ 940594 h 1024171"/>
                  <a:gd name="connsiteX99" fmla="*/ 962025 w 1028700"/>
                  <a:gd name="connsiteY99" fmla="*/ 947737 h 1024171"/>
                  <a:gd name="connsiteX100" fmla="*/ 966787 w 1028700"/>
                  <a:gd name="connsiteY100" fmla="*/ 981075 h 1024171"/>
                  <a:gd name="connsiteX101" fmla="*/ 969169 w 1028700"/>
                  <a:gd name="connsiteY101" fmla="*/ 990600 h 1024171"/>
                  <a:gd name="connsiteX102" fmla="*/ 997744 w 1028700"/>
                  <a:gd name="connsiteY102" fmla="*/ 992981 h 1024171"/>
                  <a:gd name="connsiteX103" fmla="*/ 1000125 w 1028700"/>
                  <a:gd name="connsiteY103" fmla="*/ 1021556 h 1024171"/>
                  <a:gd name="connsiteX104" fmla="*/ 1009650 w 1028700"/>
                  <a:gd name="connsiteY104" fmla="*/ 1023937 h 1024171"/>
                  <a:gd name="connsiteX105" fmla="*/ 1028700 w 1028700"/>
                  <a:gd name="connsiteY105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497681 w 1028700"/>
                  <a:gd name="connsiteY36" fmla="*/ 321469 h 1024171"/>
                  <a:gd name="connsiteX37" fmla="*/ 509587 w 1028700"/>
                  <a:gd name="connsiteY37" fmla="*/ 323850 h 1024171"/>
                  <a:gd name="connsiteX38" fmla="*/ 516731 w 1028700"/>
                  <a:gd name="connsiteY38" fmla="*/ 326231 h 1024171"/>
                  <a:gd name="connsiteX39" fmla="*/ 504825 w 1028700"/>
                  <a:gd name="connsiteY39" fmla="*/ 361950 h 1024171"/>
                  <a:gd name="connsiteX40" fmla="*/ 523875 w 1028700"/>
                  <a:gd name="connsiteY40" fmla="*/ 366712 h 1024171"/>
                  <a:gd name="connsiteX41" fmla="*/ 526256 w 1028700"/>
                  <a:gd name="connsiteY41" fmla="*/ 376237 h 1024171"/>
                  <a:gd name="connsiteX42" fmla="*/ 533400 w 1028700"/>
                  <a:gd name="connsiteY42" fmla="*/ 381000 h 1024171"/>
                  <a:gd name="connsiteX43" fmla="*/ 552450 w 1028700"/>
                  <a:gd name="connsiteY43" fmla="*/ 397669 h 1024171"/>
                  <a:gd name="connsiteX44" fmla="*/ 559594 w 1028700"/>
                  <a:gd name="connsiteY44" fmla="*/ 400050 h 1024171"/>
                  <a:gd name="connsiteX45" fmla="*/ 564356 w 1028700"/>
                  <a:gd name="connsiteY45" fmla="*/ 416719 h 1024171"/>
                  <a:gd name="connsiteX46" fmla="*/ 571500 w 1028700"/>
                  <a:gd name="connsiteY46" fmla="*/ 419100 h 1024171"/>
                  <a:gd name="connsiteX47" fmla="*/ 583406 w 1028700"/>
                  <a:gd name="connsiteY47" fmla="*/ 421481 h 1024171"/>
                  <a:gd name="connsiteX48" fmla="*/ 588169 w 1028700"/>
                  <a:gd name="connsiteY48" fmla="*/ 438150 h 1024171"/>
                  <a:gd name="connsiteX49" fmla="*/ 592931 w 1028700"/>
                  <a:gd name="connsiteY49" fmla="*/ 457200 h 1024171"/>
                  <a:gd name="connsiteX50" fmla="*/ 595312 w 1028700"/>
                  <a:gd name="connsiteY50" fmla="*/ 473869 h 1024171"/>
                  <a:gd name="connsiteX51" fmla="*/ 597694 w 1028700"/>
                  <a:gd name="connsiteY51" fmla="*/ 481012 h 1024171"/>
                  <a:gd name="connsiteX52" fmla="*/ 616744 w 1028700"/>
                  <a:gd name="connsiteY52" fmla="*/ 483394 h 1024171"/>
                  <a:gd name="connsiteX53" fmla="*/ 619125 w 1028700"/>
                  <a:gd name="connsiteY53" fmla="*/ 495300 h 1024171"/>
                  <a:gd name="connsiteX54" fmla="*/ 626269 w 1028700"/>
                  <a:gd name="connsiteY54" fmla="*/ 497681 h 1024171"/>
                  <a:gd name="connsiteX55" fmla="*/ 631031 w 1028700"/>
                  <a:gd name="connsiteY55" fmla="*/ 504825 h 1024171"/>
                  <a:gd name="connsiteX56" fmla="*/ 633412 w 1028700"/>
                  <a:gd name="connsiteY56" fmla="*/ 540544 h 1024171"/>
                  <a:gd name="connsiteX57" fmla="*/ 635794 w 1028700"/>
                  <a:gd name="connsiteY57" fmla="*/ 550069 h 1024171"/>
                  <a:gd name="connsiteX58" fmla="*/ 642937 w 1028700"/>
                  <a:gd name="connsiteY58" fmla="*/ 552450 h 1024171"/>
                  <a:gd name="connsiteX59" fmla="*/ 657225 w 1028700"/>
                  <a:gd name="connsiteY59" fmla="*/ 554831 h 1024171"/>
                  <a:gd name="connsiteX60" fmla="*/ 659606 w 1028700"/>
                  <a:gd name="connsiteY60" fmla="*/ 564356 h 1024171"/>
                  <a:gd name="connsiteX61" fmla="*/ 661987 w 1028700"/>
                  <a:gd name="connsiteY61" fmla="*/ 571500 h 1024171"/>
                  <a:gd name="connsiteX62" fmla="*/ 664369 w 1028700"/>
                  <a:gd name="connsiteY62" fmla="*/ 583406 h 1024171"/>
                  <a:gd name="connsiteX63" fmla="*/ 666750 w 1028700"/>
                  <a:gd name="connsiteY63" fmla="*/ 597694 h 1024171"/>
                  <a:gd name="connsiteX64" fmla="*/ 669131 w 1028700"/>
                  <a:gd name="connsiteY64" fmla="*/ 604837 h 1024171"/>
                  <a:gd name="connsiteX65" fmla="*/ 690562 w 1028700"/>
                  <a:gd name="connsiteY65" fmla="*/ 609600 h 1024171"/>
                  <a:gd name="connsiteX66" fmla="*/ 688181 w 1028700"/>
                  <a:gd name="connsiteY66" fmla="*/ 640556 h 1024171"/>
                  <a:gd name="connsiteX67" fmla="*/ 690562 w 1028700"/>
                  <a:gd name="connsiteY67" fmla="*/ 650081 h 1024171"/>
                  <a:gd name="connsiteX68" fmla="*/ 719137 w 1028700"/>
                  <a:gd name="connsiteY68" fmla="*/ 652462 h 1024171"/>
                  <a:gd name="connsiteX69" fmla="*/ 721519 w 1028700"/>
                  <a:gd name="connsiteY69" fmla="*/ 666750 h 1024171"/>
                  <a:gd name="connsiteX70" fmla="*/ 723900 w 1028700"/>
                  <a:gd name="connsiteY70" fmla="*/ 676275 h 1024171"/>
                  <a:gd name="connsiteX71" fmla="*/ 735806 w 1028700"/>
                  <a:gd name="connsiteY71" fmla="*/ 678656 h 1024171"/>
                  <a:gd name="connsiteX72" fmla="*/ 738187 w 1028700"/>
                  <a:gd name="connsiteY72" fmla="*/ 690562 h 1024171"/>
                  <a:gd name="connsiteX73" fmla="*/ 740569 w 1028700"/>
                  <a:gd name="connsiteY73" fmla="*/ 697706 h 1024171"/>
                  <a:gd name="connsiteX74" fmla="*/ 742950 w 1028700"/>
                  <a:gd name="connsiteY74" fmla="*/ 719137 h 1024171"/>
                  <a:gd name="connsiteX75" fmla="*/ 762000 w 1028700"/>
                  <a:gd name="connsiteY75" fmla="*/ 726281 h 1024171"/>
                  <a:gd name="connsiteX76" fmla="*/ 766762 w 1028700"/>
                  <a:gd name="connsiteY76" fmla="*/ 740569 h 1024171"/>
                  <a:gd name="connsiteX77" fmla="*/ 769144 w 1028700"/>
                  <a:gd name="connsiteY77" fmla="*/ 750094 h 1024171"/>
                  <a:gd name="connsiteX78" fmla="*/ 778669 w 1028700"/>
                  <a:gd name="connsiteY78" fmla="*/ 752475 h 1024171"/>
                  <a:gd name="connsiteX79" fmla="*/ 790575 w 1028700"/>
                  <a:gd name="connsiteY79" fmla="*/ 754856 h 1024171"/>
                  <a:gd name="connsiteX80" fmla="*/ 792956 w 1028700"/>
                  <a:gd name="connsiteY80" fmla="*/ 769144 h 1024171"/>
                  <a:gd name="connsiteX81" fmla="*/ 795337 w 1028700"/>
                  <a:gd name="connsiteY81" fmla="*/ 776287 h 1024171"/>
                  <a:gd name="connsiteX82" fmla="*/ 826294 w 1028700"/>
                  <a:gd name="connsiteY82" fmla="*/ 778669 h 1024171"/>
                  <a:gd name="connsiteX83" fmla="*/ 823912 w 1028700"/>
                  <a:gd name="connsiteY83" fmla="*/ 797719 h 1024171"/>
                  <a:gd name="connsiteX84" fmla="*/ 821531 w 1028700"/>
                  <a:gd name="connsiteY84" fmla="*/ 807244 h 1024171"/>
                  <a:gd name="connsiteX85" fmla="*/ 823912 w 1028700"/>
                  <a:gd name="connsiteY85" fmla="*/ 823912 h 1024171"/>
                  <a:gd name="connsiteX86" fmla="*/ 831056 w 1028700"/>
                  <a:gd name="connsiteY86" fmla="*/ 821531 h 1024171"/>
                  <a:gd name="connsiteX87" fmla="*/ 847725 w 1028700"/>
                  <a:gd name="connsiteY87" fmla="*/ 840581 h 1024171"/>
                  <a:gd name="connsiteX88" fmla="*/ 864394 w 1028700"/>
                  <a:gd name="connsiteY88" fmla="*/ 842962 h 1024171"/>
                  <a:gd name="connsiteX89" fmla="*/ 869156 w 1028700"/>
                  <a:gd name="connsiteY89" fmla="*/ 857250 h 1024171"/>
                  <a:gd name="connsiteX90" fmla="*/ 871537 w 1028700"/>
                  <a:gd name="connsiteY90" fmla="*/ 864394 h 1024171"/>
                  <a:gd name="connsiteX91" fmla="*/ 888206 w 1028700"/>
                  <a:gd name="connsiteY91" fmla="*/ 869156 h 1024171"/>
                  <a:gd name="connsiteX92" fmla="*/ 892969 w 1028700"/>
                  <a:gd name="connsiteY92" fmla="*/ 883444 h 1024171"/>
                  <a:gd name="connsiteX93" fmla="*/ 895350 w 1028700"/>
                  <a:gd name="connsiteY93" fmla="*/ 890587 h 1024171"/>
                  <a:gd name="connsiteX94" fmla="*/ 921544 w 1028700"/>
                  <a:gd name="connsiteY94" fmla="*/ 900112 h 1024171"/>
                  <a:gd name="connsiteX95" fmla="*/ 926306 w 1028700"/>
                  <a:gd name="connsiteY95" fmla="*/ 914400 h 1024171"/>
                  <a:gd name="connsiteX96" fmla="*/ 935831 w 1028700"/>
                  <a:gd name="connsiteY96" fmla="*/ 923925 h 1024171"/>
                  <a:gd name="connsiteX97" fmla="*/ 950119 w 1028700"/>
                  <a:gd name="connsiteY97" fmla="*/ 926306 h 1024171"/>
                  <a:gd name="connsiteX98" fmla="*/ 952500 w 1028700"/>
                  <a:gd name="connsiteY98" fmla="*/ 938212 h 1024171"/>
                  <a:gd name="connsiteX99" fmla="*/ 959644 w 1028700"/>
                  <a:gd name="connsiteY99" fmla="*/ 940594 h 1024171"/>
                  <a:gd name="connsiteX100" fmla="*/ 962025 w 1028700"/>
                  <a:gd name="connsiteY100" fmla="*/ 947737 h 1024171"/>
                  <a:gd name="connsiteX101" fmla="*/ 966787 w 1028700"/>
                  <a:gd name="connsiteY101" fmla="*/ 981075 h 1024171"/>
                  <a:gd name="connsiteX102" fmla="*/ 969169 w 1028700"/>
                  <a:gd name="connsiteY102" fmla="*/ 990600 h 1024171"/>
                  <a:gd name="connsiteX103" fmla="*/ 997744 w 1028700"/>
                  <a:gd name="connsiteY103" fmla="*/ 992981 h 1024171"/>
                  <a:gd name="connsiteX104" fmla="*/ 1000125 w 1028700"/>
                  <a:gd name="connsiteY104" fmla="*/ 1021556 h 1024171"/>
                  <a:gd name="connsiteX105" fmla="*/ 1009650 w 1028700"/>
                  <a:gd name="connsiteY105" fmla="*/ 1023937 h 1024171"/>
                  <a:gd name="connsiteX106" fmla="*/ 1028700 w 1028700"/>
                  <a:gd name="connsiteY106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497681 w 1028700"/>
                  <a:gd name="connsiteY36" fmla="*/ 321469 h 1024171"/>
                  <a:gd name="connsiteX37" fmla="*/ 509587 w 1028700"/>
                  <a:gd name="connsiteY37" fmla="*/ 323850 h 1024171"/>
                  <a:gd name="connsiteX38" fmla="*/ 504825 w 1028700"/>
                  <a:gd name="connsiteY38" fmla="*/ 361950 h 1024171"/>
                  <a:gd name="connsiteX39" fmla="*/ 523875 w 1028700"/>
                  <a:gd name="connsiteY39" fmla="*/ 366712 h 1024171"/>
                  <a:gd name="connsiteX40" fmla="*/ 526256 w 1028700"/>
                  <a:gd name="connsiteY40" fmla="*/ 376237 h 1024171"/>
                  <a:gd name="connsiteX41" fmla="*/ 533400 w 1028700"/>
                  <a:gd name="connsiteY41" fmla="*/ 381000 h 1024171"/>
                  <a:gd name="connsiteX42" fmla="*/ 552450 w 1028700"/>
                  <a:gd name="connsiteY42" fmla="*/ 397669 h 1024171"/>
                  <a:gd name="connsiteX43" fmla="*/ 559594 w 1028700"/>
                  <a:gd name="connsiteY43" fmla="*/ 400050 h 1024171"/>
                  <a:gd name="connsiteX44" fmla="*/ 564356 w 1028700"/>
                  <a:gd name="connsiteY44" fmla="*/ 416719 h 1024171"/>
                  <a:gd name="connsiteX45" fmla="*/ 571500 w 1028700"/>
                  <a:gd name="connsiteY45" fmla="*/ 419100 h 1024171"/>
                  <a:gd name="connsiteX46" fmla="*/ 583406 w 1028700"/>
                  <a:gd name="connsiteY46" fmla="*/ 421481 h 1024171"/>
                  <a:gd name="connsiteX47" fmla="*/ 588169 w 1028700"/>
                  <a:gd name="connsiteY47" fmla="*/ 438150 h 1024171"/>
                  <a:gd name="connsiteX48" fmla="*/ 592931 w 1028700"/>
                  <a:gd name="connsiteY48" fmla="*/ 457200 h 1024171"/>
                  <a:gd name="connsiteX49" fmla="*/ 595312 w 1028700"/>
                  <a:gd name="connsiteY49" fmla="*/ 473869 h 1024171"/>
                  <a:gd name="connsiteX50" fmla="*/ 597694 w 1028700"/>
                  <a:gd name="connsiteY50" fmla="*/ 481012 h 1024171"/>
                  <a:gd name="connsiteX51" fmla="*/ 616744 w 1028700"/>
                  <a:gd name="connsiteY51" fmla="*/ 483394 h 1024171"/>
                  <a:gd name="connsiteX52" fmla="*/ 619125 w 1028700"/>
                  <a:gd name="connsiteY52" fmla="*/ 495300 h 1024171"/>
                  <a:gd name="connsiteX53" fmla="*/ 626269 w 1028700"/>
                  <a:gd name="connsiteY53" fmla="*/ 497681 h 1024171"/>
                  <a:gd name="connsiteX54" fmla="*/ 631031 w 1028700"/>
                  <a:gd name="connsiteY54" fmla="*/ 504825 h 1024171"/>
                  <a:gd name="connsiteX55" fmla="*/ 633412 w 1028700"/>
                  <a:gd name="connsiteY55" fmla="*/ 540544 h 1024171"/>
                  <a:gd name="connsiteX56" fmla="*/ 635794 w 1028700"/>
                  <a:gd name="connsiteY56" fmla="*/ 550069 h 1024171"/>
                  <a:gd name="connsiteX57" fmla="*/ 642937 w 1028700"/>
                  <a:gd name="connsiteY57" fmla="*/ 552450 h 1024171"/>
                  <a:gd name="connsiteX58" fmla="*/ 657225 w 1028700"/>
                  <a:gd name="connsiteY58" fmla="*/ 554831 h 1024171"/>
                  <a:gd name="connsiteX59" fmla="*/ 659606 w 1028700"/>
                  <a:gd name="connsiteY59" fmla="*/ 564356 h 1024171"/>
                  <a:gd name="connsiteX60" fmla="*/ 661987 w 1028700"/>
                  <a:gd name="connsiteY60" fmla="*/ 571500 h 1024171"/>
                  <a:gd name="connsiteX61" fmla="*/ 664369 w 1028700"/>
                  <a:gd name="connsiteY61" fmla="*/ 583406 h 1024171"/>
                  <a:gd name="connsiteX62" fmla="*/ 666750 w 1028700"/>
                  <a:gd name="connsiteY62" fmla="*/ 597694 h 1024171"/>
                  <a:gd name="connsiteX63" fmla="*/ 669131 w 1028700"/>
                  <a:gd name="connsiteY63" fmla="*/ 604837 h 1024171"/>
                  <a:gd name="connsiteX64" fmla="*/ 690562 w 1028700"/>
                  <a:gd name="connsiteY64" fmla="*/ 609600 h 1024171"/>
                  <a:gd name="connsiteX65" fmla="*/ 688181 w 1028700"/>
                  <a:gd name="connsiteY65" fmla="*/ 640556 h 1024171"/>
                  <a:gd name="connsiteX66" fmla="*/ 690562 w 1028700"/>
                  <a:gd name="connsiteY66" fmla="*/ 650081 h 1024171"/>
                  <a:gd name="connsiteX67" fmla="*/ 719137 w 1028700"/>
                  <a:gd name="connsiteY67" fmla="*/ 652462 h 1024171"/>
                  <a:gd name="connsiteX68" fmla="*/ 721519 w 1028700"/>
                  <a:gd name="connsiteY68" fmla="*/ 666750 h 1024171"/>
                  <a:gd name="connsiteX69" fmla="*/ 723900 w 1028700"/>
                  <a:gd name="connsiteY69" fmla="*/ 676275 h 1024171"/>
                  <a:gd name="connsiteX70" fmla="*/ 735806 w 1028700"/>
                  <a:gd name="connsiteY70" fmla="*/ 678656 h 1024171"/>
                  <a:gd name="connsiteX71" fmla="*/ 738187 w 1028700"/>
                  <a:gd name="connsiteY71" fmla="*/ 690562 h 1024171"/>
                  <a:gd name="connsiteX72" fmla="*/ 740569 w 1028700"/>
                  <a:gd name="connsiteY72" fmla="*/ 697706 h 1024171"/>
                  <a:gd name="connsiteX73" fmla="*/ 742950 w 1028700"/>
                  <a:gd name="connsiteY73" fmla="*/ 719137 h 1024171"/>
                  <a:gd name="connsiteX74" fmla="*/ 762000 w 1028700"/>
                  <a:gd name="connsiteY74" fmla="*/ 726281 h 1024171"/>
                  <a:gd name="connsiteX75" fmla="*/ 766762 w 1028700"/>
                  <a:gd name="connsiteY75" fmla="*/ 740569 h 1024171"/>
                  <a:gd name="connsiteX76" fmla="*/ 769144 w 1028700"/>
                  <a:gd name="connsiteY76" fmla="*/ 750094 h 1024171"/>
                  <a:gd name="connsiteX77" fmla="*/ 778669 w 1028700"/>
                  <a:gd name="connsiteY77" fmla="*/ 752475 h 1024171"/>
                  <a:gd name="connsiteX78" fmla="*/ 790575 w 1028700"/>
                  <a:gd name="connsiteY78" fmla="*/ 754856 h 1024171"/>
                  <a:gd name="connsiteX79" fmla="*/ 792956 w 1028700"/>
                  <a:gd name="connsiteY79" fmla="*/ 769144 h 1024171"/>
                  <a:gd name="connsiteX80" fmla="*/ 795337 w 1028700"/>
                  <a:gd name="connsiteY80" fmla="*/ 776287 h 1024171"/>
                  <a:gd name="connsiteX81" fmla="*/ 826294 w 1028700"/>
                  <a:gd name="connsiteY81" fmla="*/ 778669 h 1024171"/>
                  <a:gd name="connsiteX82" fmla="*/ 823912 w 1028700"/>
                  <a:gd name="connsiteY82" fmla="*/ 797719 h 1024171"/>
                  <a:gd name="connsiteX83" fmla="*/ 821531 w 1028700"/>
                  <a:gd name="connsiteY83" fmla="*/ 807244 h 1024171"/>
                  <a:gd name="connsiteX84" fmla="*/ 823912 w 1028700"/>
                  <a:gd name="connsiteY84" fmla="*/ 823912 h 1024171"/>
                  <a:gd name="connsiteX85" fmla="*/ 831056 w 1028700"/>
                  <a:gd name="connsiteY85" fmla="*/ 821531 h 1024171"/>
                  <a:gd name="connsiteX86" fmla="*/ 847725 w 1028700"/>
                  <a:gd name="connsiteY86" fmla="*/ 840581 h 1024171"/>
                  <a:gd name="connsiteX87" fmla="*/ 864394 w 1028700"/>
                  <a:gd name="connsiteY87" fmla="*/ 842962 h 1024171"/>
                  <a:gd name="connsiteX88" fmla="*/ 869156 w 1028700"/>
                  <a:gd name="connsiteY88" fmla="*/ 857250 h 1024171"/>
                  <a:gd name="connsiteX89" fmla="*/ 871537 w 1028700"/>
                  <a:gd name="connsiteY89" fmla="*/ 864394 h 1024171"/>
                  <a:gd name="connsiteX90" fmla="*/ 888206 w 1028700"/>
                  <a:gd name="connsiteY90" fmla="*/ 869156 h 1024171"/>
                  <a:gd name="connsiteX91" fmla="*/ 892969 w 1028700"/>
                  <a:gd name="connsiteY91" fmla="*/ 883444 h 1024171"/>
                  <a:gd name="connsiteX92" fmla="*/ 895350 w 1028700"/>
                  <a:gd name="connsiteY92" fmla="*/ 890587 h 1024171"/>
                  <a:gd name="connsiteX93" fmla="*/ 921544 w 1028700"/>
                  <a:gd name="connsiteY93" fmla="*/ 900112 h 1024171"/>
                  <a:gd name="connsiteX94" fmla="*/ 926306 w 1028700"/>
                  <a:gd name="connsiteY94" fmla="*/ 914400 h 1024171"/>
                  <a:gd name="connsiteX95" fmla="*/ 935831 w 1028700"/>
                  <a:gd name="connsiteY95" fmla="*/ 923925 h 1024171"/>
                  <a:gd name="connsiteX96" fmla="*/ 950119 w 1028700"/>
                  <a:gd name="connsiteY96" fmla="*/ 926306 h 1024171"/>
                  <a:gd name="connsiteX97" fmla="*/ 952500 w 1028700"/>
                  <a:gd name="connsiteY97" fmla="*/ 938212 h 1024171"/>
                  <a:gd name="connsiteX98" fmla="*/ 959644 w 1028700"/>
                  <a:gd name="connsiteY98" fmla="*/ 940594 h 1024171"/>
                  <a:gd name="connsiteX99" fmla="*/ 962025 w 1028700"/>
                  <a:gd name="connsiteY99" fmla="*/ 947737 h 1024171"/>
                  <a:gd name="connsiteX100" fmla="*/ 966787 w 1028700"/>
                  <a:gd name="connsiteY100" fmla="*/ 981075 h 1024171"/>
                  <a:gd name="connsiteX101" fmla="*/ 969169 w 1028700"/>
                  <a:gd name="connsiteY101" fmla="*/ 990600 h 1024171"/>
                  <a:gd name="connsiteX102" fmla="*/ 997744 w 1028700"/>
                  <a:gd name="connsiteY102" fmla="*/ 992981 h 1024171"/>
                  <a:gd name="connsiteX103" fmla="*/ 1000125 w 1028700"/>
                  <a:gd name="connsiteY103" fmla="*/ 1021556 h 1024171"/>
                  <a:gd name="connsiteX104" fmla="*/ 1009650 w 1028700"/>
                  <a:gd name="connsiteY104" fmla="*/ 1023937 h 1024171"/>
                  <a:gd name="connsiteX105" fmla="*/ 1028700 w 1028700"/>
                  <a:gd name="connsiteY105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497681 w 1028700"/>
                  <a:gd name="connsiteY36" fmla="*/ 321469 h 1024171"/>
                  <a:gd name="connsiteX37" fmla="*/ 504825 w 1028700"/>
                  <a:gd name="connsiteY37" fmla="*/ 361950 h 1024171"/>
                  <a:gd name="connsiteX38" fmla="*/ 523875 w 1028700"/>
                  <a:gd name="connsiteY38" fmla="*/ 366712 h 1024171"/>
                  <a:gd name="connsiteX39" fmla="*/ 526256 w 1028700"/>
                  <a:gd name="connsiteY39" fmla="*/ 376237 h 1024171"/>
                  <a:gd name="connsiteX40" fmla="*/ 533400 w 1028700"/>
                  <a:gd name="connsiteY40" fmla="*/ 381000 h 1024171"/>
                  <a:gd name="connsiteX41" fmla="*/ 552450 w 1028700"/>
                  <a:gd name="connsiteY41" fmla="*/ 397669 h 1024171"/>
                  <a:gd name="connsiteX42" fmla="*/ 559594 w 1028700"/>
                  <a:gd name="connsiteY42" fmla="*/ 400050 h 1024171"/>
                  <a:gd name="connsiteX43" fmla="*/ 564356 w 1028700"/>
                  <a:gd name="connsiteY43" fmla="*/ 416719 h 1024171"/>
                  <a:gd name="connsiteX44" fmla="*/ 571500 w 1028700"/>
                  <a:gd name="connsiteY44" fmla="*/ 419100 h 1024171"/>
                  <a:gd name="connsiteX45" fmla="*/ 583406 w 1028700"/>
                  <a:gd name="connsiteY45" fmla="*/ 421481 h 1024171"/>
                  <a:gd name="connsiteX46" fmla="*/ 588169 w 1028700"/>
                  <a:gd name="connsiteY46" fmla="*/ 438150 h 1024171"/>
                  <a:gd name="connsiteX47" fmla="*/ 592931 w 1028700"/>
                  <a:gd name="connsiteY47" fmla="*/ 457200 h 1024171"/>
                  <a:gd name="connsiteX48" fmla="*/ 595312 w 1028700"/>
                  <a:gd name="connsiteY48" fmla="*/ 473869 h 1024171"/>
                  <a:gd name="connsiteX49" fmla="*/ 597694 w 1028700"/>
                  <a:gd name="connsiteY49" fmla="*/ 481012 h 1024171"/>
                  <a:gd name="connsiteX50" fmla="*/ 616744 w 1028700"/>
                  <a:gd name="connsiteY50" fmla="*/ 483394 h 1024171"/>
                  <a:gd name="connsiteX51" fmla="*/ 619125 w 1028700"/>
                  <a:gd name="connsiteY51" fmla="*/ 495300 h 1024171"/>
                  <a:gd name="connsiteX52" fmla="*/ 626269 w 1028700"/>
                  <a:gd name="connsiteY52" fmla="*/ 497681 h 1024171"/>
                  <a:gd name="connsiteX53" fmla="*/ 631031 w 1028700"/>
                  <a:gd name="connsiteY53" fmla="*/ 504825 h 1024171"/>
                  <a:gd name="connsiteX54" fmla="*/ 633412 w 1028700"/>
                  <a:gd name="connsiteY54" fmla="*/ 540544 h 1024171"/>
                  <a:gd name="connsiteX55" fmla="*/ 635794 w 1028700"/>
                  <a:gd name="connsiteY55" fmla="*/ 550069 h 1024171"/>
                  <a:gd name="connsiteX56" fmla="*/ 642937 w 1028700"/>
                  <a:gd name="connsiteY56" fmla="*/ 552450 h 1024171"/>
                  <a:gd name="connsiteX57" fmla="*/ 657225 w 1028700"/>
                  <a:gd name="connsiteY57" fmla="*/ 554831 h 1024171"/>
                  <a:gd name="connsiteX58" fmla="*/ 659606 w 1028700"/>
                  <a:gd name="connsiteY58" fmla="*/ 564356 h 1024171"/>
                  <a:gd name="connsiteX59" fmla="*/ 661987 w 1028700"/>
                  <a:gd name="connsiteY59" fmla="*/ 571500 h 1024171"/>
                  <a:gd name="connsiteX60" fmla="*/ 664369 w 1028700"/>
                  <a:gd name="connsiteY60" fmla="*/ 583406 h 1024171"/>
                  <a:gd name="connsiteX61" fmla="*/ 666750 w 1028700"/>
                  <a:gd name="connsiteY61" fmla="*/ 597694 h 1024171"/>
                  <a:gd name="connsiteX62" fmla="*/ 669131 w 1028700"/>
                  <a:gd name="connsiteY62" fmla="*/ 604837 h 1024171"/>
                  <a:gd name="connsiteX63" fmla="*/ 690562 w 1028700"/>
                  <a:gd name="connsiteY63" fmla="*/ 609600 h 1024171"/>
                  <a:gd name="connsiteX64" fmla="*/ 688181 w 1028700"/>
                  <a:gd name="connsiteY64" fmla="*/ 640556 h 1024171"/>
                  <a:gd name="connsiteX65" fmla="*/ 690562 w 1028700"/>
                  <a:gd name="connsiteY65" fmla="*/ 650081 h 1024171"/>
                  <a:gd name="connsiteX66" fmla="*/ 719137 w 1028700"/>
                  <a:gd name="connsiteY66" fmla="*/ 652462 h 1024171"/>
                  <a:gd name="connsiteX67" fmla="*/ 721519 w 1028700"/>
                  <a:gd name="connsiteY67" fmla="*/ 666750 h 1024171"/>
                  <a:gd name="connsiteX68" fmla="*/ 723900 w 1028700"/>
                  <a:gd name="connsiteY68" fmla="*/ 676275 h 1024171"/>
                  <a:gd name="connsiteX69" fmla="*/ 735806 w 1028700"/>
                  <a:gd name="connsiteY69" fmla="*/ 678656 h 1024171"/>
                  <a:gd name="connsiteX70" fmla="*/ 738187 w 1028700"/>
                  <a:gd name="connsiteY70" fmla="*/ 690562 h 1024171"/>
                  <a:gd name="connsiteX71" fmla="*/ 740569 w 1028700"/>
                  <a:gd name="connsiteY71" fmla="*/ 697706 h 1024171"/>
                  <a:gd name="connsiteX72" fmla="*/ 742950 w 1028700"/>
                  <a:gd name="connsiteY72" fmla="*/ 719137 h 1024171"/>
                  <a:gd name="connsiteX73" fmla="*/ 762000 w 1028700"/>
                  <a:gd name="connsiteY73" fmla="*/ 726281 h 1024171"/>
                  <a:gd name="connsiteX74" fmla="*/ 766762 w 1028700"/>
                  <a:gd name="connsiteY74" fmla="*/ 740569 h 1024171"/>
                  <a:gd name="connsiteX75" fmla="*/ 769144 w 1028700"/>
                  <a:gd name="connsiteY75" fmla="*/ 750094 h 1024171"/>
                  <a:gd name="connsiteX76" fmla="*/ 778669 w 1028700"/>
                  <a:gd name="connsiteY76" fmla="*/ 752475 h 1024171"/>
                  <a:gd name="connsiteX77" fmla="*/ 790575 w 1028700"/>
                  <a:gd name="connsiteY77" fmla="*/ 754856 h 1024171"/>
                  <a:gd name="connsiteX78" fmla="*/ 792956 w 1028700"/>
                  <a:gd name="connsiteY78" fmla="*/ 769144 h 1024171"/>
                  <a:gd name="connsiteX79" fmla="*/ 795337 w 1028700"/>
                  <a:gd name="connsiteY79" fmla="*/ 776287 h 1024171"/>
                  <a:gd name="connsiteX80" fmla="*/ 826294 w 1028700"/>
                  <a:gd name="connsiteY80" fmla="*/ 778669 h 1024171"/>
                  <a:gd name="connsiteX81" fmla="*/ 823912 w 1028700"/>
                  <a:gd name="connsiteY81" fmla="*/ 797719 h 1024171"/>
                  <a:gd name="connsiteX82" fmla="*/ 821531 w 1028700"/>
                  <a:gd name="connsiteY82" fmla="*/ 807244 h 1024171"/>
                  <a:gd name="connsiteX83" fmla="*/ 823912 w 1028700"/>
                  <a:gd name="connsiteY83" fmla="*/ 823912 h 1024171"/>
                  <a:gd name="connsiteX84" fmla="*/ 831056 w 1028700"/>
                  <a:gd name="connsiteY84" fmla="*/ 821531 h 1024171"/>
                  <a:gd name="connsiteX85" fmla="*/ 847725 w 1028700"/>
                  <a:gd name="connsiteY85" fmla="*/ 840581 h 1024171"/>
                  <a:gd name="connsiteX86" fmla="*/ 864394 w 1028700"/>
                  <a:gd name="connsiteY86" fmla="*/ 842962 h 1024171"/>
                  <a:gd name="connsiteX87" fmla="*/ 869156 w 1028700"/>
                  <a:gd name="connsiteY87" fmla="*/ 857250 h 1024171"/>
                  <a:gd name="connsiteX88" fmla="*/ 871537 w 1028700"/>
                  <a:gd name="connsiteY88" fmla="*/ 864394 h 1024171"/>
                  <a:gd name="connsiteX89" fmla="*/ 888206 w 1028700"/>
                  <a:gd name="connsiteY89" fmla="*/ 869156 h 1024171"/>
                  <a:gd name="connsiteX90" fmla="*/ 892969 w 1028700"/>
                  <a:gd name="connsiteY90" fmla="*/ 883444 h 1024171"/>
                  <a:gd name="connsiteX91" fmla="*/ 895350 w 1028700"/>
                  <a:gd name="connsiteY91" fmla="*/ 890587 h 1024171"/>
                  <a:gd name="connsiteX92" fmla="*/ 921544 w 1028700"/>
                  <a:gd name="connsiteY92" fmla="*/ 900112 h 1024171"/>
                  <a:gd name="connsiteX93" fmla="*/ 926306 w 1028700"/>
                  <a:gd name="connsiteY93" fmla="*/ 914400 h 1024171"/>
                  <a:gd name="connsiteX94" fmla="*/ 935831 w 1028700"/>
                  <a:gd name="connsiteY94" fmla="*/ 923925 h 1024171"/>
                  <a:gd name="connsiteX95" fmla="*/ 950119 w 1028700"/>
                  <a:gd name="connsiteY95" fmla="*/ 926306 h 1024171"/>
                  <a:gd name="connsiteX96" fmla="*/ 952500 w 1028700"/>
                  <a:gd name="connsiteY96" fmla="*/ 938212 h 1024171"/>
                  <a:gd name="connsiteX97" fmla="*/ 959644 w 1028700"/>
                  <a:gd name="connsiteY97" fmla="*/ 940594 h 1024171"/>
                  <a:gd name="connsiteX98" fmla="*/ 962025 w 1028700"/>
                  <a:gd name="connsiteY98" fmla="*/ 947737 h 1024171"/>
                  <a:gd name="connsiteX99" fmla="*/ 966787 w 1028700"/>
                  <a:gd name="connsiteY99" fmla="*/ 981075 h 1024171"/>
                  <a:gd name="connsiteX100" fmla="*/ 969169 w 1028700"/>
                  <a:gd name="connsiteY100" fmla="*/ 990600 h 1024171"/>
                  <a:gd name="connsiteX101" fmla="*/ 997744 w 1028700"/>
                  <a:gd name="connsiteY101" fmla="*/ 992981 h 1024171"/>
                  <a:gd name="connsiteX102" fmla="*/ 1000125 w 1028700"/>
                  <a:gd name="connsiteY102" fmla="*/ 1021556 h 1024171"/>
                  <a:gd name="connsiteX103" fmla="*/ 1009650 w 1028700"/>
                  <a:gd name="connsiteY103" fmla="*/ 1023937 h 1024171"/>
                  <a:gd name="connsiteX104" fmla="*/ 1028700 w 1028700"/>
                  <a:gd name="connsiteY104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504825 w 1028700"/>
                  <a:gd name="connsiteY36" fmla="*/ 321469 h 1024171"/>
                  <a:gd name="connsiteX37" fmla="*/ 504825 w 1028700"/>
                  <a:gd name="connsiteY37" fmla="*/ 361950 h 1024171"/>
                  <a:gd name="connsiteX38" fmla="*/ 523875 w 1028700"/>
                  <a:gd name="connsiteY38" fmla="*/ 366712 h 1024171"/>
                  <a:gd name="connsiteX39" fmla="*/ 526256 w 1028700"/>
                  <a:gd name="connsiteY39" fmla="*/ 376237 h 1024171"/>
                  <a:gd name="connsiteX40" fmla="*/ 533400 w 1028700"/>
                  <a:gd name="connsiteY40" fmla="*/ 381000 h 1024171"/>
                  <a:gd name="connsiteX41" fmla="*/ 552450 w 1028700"/>
                  <a:gd name="connsiteY41" fmla="*/ 397669 h 1024171"/>
                  <a:gd name="connsiteX42" fmla="*/ 559594 w 1028700"/>
                  <a:gd name="connsiteY42" fmla="*/ 400050 h 1024171"/>
                  <a:gd name="connsiteX43" fmla="*/ 564356 w 1028700"/>
                  <a:gd name="connsiteY43" fmla="*/ 416719 h 1024171"/>
                  <a:gd name="connsiteX44" fmla="*/ 571500 w 1028700"/>
                  <a:gd name="connsiteY44" fmla="*/ 419100 h 1024171"/>
                  <a:gd name="connsiteX45" fmla="*/ 583406 w 1028700"/>
                  <a:gd name="connsiteY45" fmla="*/ 421481 h 1024171"/>
                  <a:gd name="connsiteX46" fmla="*/ 588169 w 1028700"/>
                  <a:gd name="connsiteY46" fmla="*/ 438150 h 1024171"/>
                  <a:gd name="connsiteX47" fmla="*/ 592931 w 1028700"/>
                  <a:gd name="connsiteY47" fmla="*/ 457200 h 1024171"/>
                  <a:gd name="connsiteX48" fmla="*/ 595312 w 1028700"/>
                  <a:gd name="connsiteY48" fmla="*/ 473869 h 1024171"/>
                  <a:gd name="connsiteX49" fmla="*/ 597694 w 1028700"/>
                  <a:gd name="connsiteY49" fmla="*/ 481012 h 1024171"/>
                  <a:gd name="connsiteX50" fmla="*/ 616744 w 1028700"/>
                  <a:gd name="connsiteY50" fmla="*/ 483394 h 1024171"/>
                  <a:gd name="connsiteX51" fmla="*/ 619125 w 1028700"/>
                  <a:gd name="connsiteY51" fmla="*/ 495300 h 1024171"/>
                  <a:gd name="connsiteX52" fmla="*/ 626269 w 1028700"/>
                  <a:gd name="connsiteY52" fmla="*/ 497681 h 1024171"/>
                  <a:gd name="connsiteX53" fmla="*/ 631031 w 1028700"/>
                  <a:gd name="connsiteY53" fmla="*/ 504825 h 1024171"/>
                  <a:gd name="connsiteX54" fmla="*/ 633412 w 1028700"/>
                  <a:gd name="connsiteY54" fmla="*/ 540544 h 1024171"/>
                  <a:gd name="connsiteX55" fmla="*/ 635794 w 1028700"/>
                  <a:gd name="connsiteY55" fmla="*/ 550069 h 1024171"/>
                  <a:gd name="connsiteX56" fmla="*/ 642937 w 1028700"/>
                  <a:gd name="connsiteY56" fmla="*/ 552450 h 1024171"/>
                  <a:gd name="connsiteX57" fmla="*/ 657225 w 1028700"/>
                  <a:gd name="connsiteY57" fmla="*/ 554831 h 1024171"/>
                  <a:gd name="connsiteX58" fmla="*/ 659606 w 1028700"/>
                  <a:gd name="connsiteY58" fmla="*/ 564356 h 1024171"/>
                  <a:gd name="connsiteX59" fmla="*/ 661987 w 1028700"/>
                  <a:gd name="connsiteY59" fmla="*/ 571500 h 1024171"/>
                  <a:gd name="connsiteX60" fmla="*/ 664369 w 1028700"/>
                  <a:gd name="connsiteY60" fmla="*/ 583406 h 1024171"/>
                  <a:gd name="connsiteX61" fmla="*/ 666750 w 1028700"/>
                  <a:gd name="connsiteY61" fmla="*/ 597694 h 1024171"/>
                  <a:gd name="connsiteX62" fmla="*/ 669131 w 1028700"/>
                  <a:gd name="connsiteY62" fmla="*/ 604837 h 1024171"/>
                  <a:gd name="connsiteX63" fmla="*/ 690562 w 1028700"/>
                  <a:gd name="connsiteY63" fmla="*/ 609600 h 1024171"/>
                  <a:gd name="connsiteX64" fmla="*/ 688181 w 1028700"/>
                  <a:gd name="connsiteY64" fmla="*/ 640556 h 1024171"/>
                  <a:gd name="connsiteX65" fmla="*/ 690562 w 1028700"/>
                  <a:gd name="connsiteY65" fmla="*/ 650081 h 1024171"/>
                  <a:gd name="connsiteX66" fmla="*/ 719137 w 1028700"/>
                  <a:gd name="connsiteY66" fmla="*/ 652462 h 1024171"/>
                  <a:gd name="connsiteX67" fmla="*/ 721519 w 1028700"/>
                  <a:gd name="connsiteY67" fmla="*/ 666750 h 1024171"/>
                  <a:gd name="connsiteX68" fmla="*/ 723900 w 1028700"/>
                  <a:gd name="connsiteY68" fmla="*/ 676275 h 1024171"/>
                  <a:gd name="connsiteX69" fmla="*/ 735806 w 1028700"/>
                  <a:gd name="connsiteY69" fmla="*/ 678656 h 1024171"/>
                  <a:gd name="connsiteX70" fmla="*/ 738187 w 1028700"/>
                  <a:gd name="connsiteY70" fmla="*/ 690562 h 1024171"/>
                  <a:gd name="connsiteX71" fmla="*/ 740569 w 1028700"/>
                  <a:gd name="connsiteY71" fmla="*/ 697706 h 1024171"/>
                  <a:gd name="connsiteX72" fmla="*/ 742950 w 1028700"/>
                  <a:gd name="connsiteY72" fmla="*/ 719137 h 1024171"/>
                  <a:gd name="connsiteX73" fmla="*/ 762000 w 1028700"/>
                  <a:gd name="connsiteY73" fmla="*/ 726281 h 1024171"/>
                  <a:gd name="connsiteX74" fmla="*/ 766762 w 1028700"/>
                  <a:gd name="connsiteY74" fmla="*/ 740569 h 1024171"/>
                  <a:gd name="connsiteX75" fmla="*/ 769144 w 1028700"/>
                  <a:gd name="connsiteY75" fmla="*/ 750094 h 1024171"/>
                  <a:gd name="connsiteX76" fmla="*/ 778669 w 1028700"/>
                  <a:gd name="connsiteY76" fmla="*/ 752475 h 1024171"/>
                  <a:gd name="connsiteX77" fmla="*/ 790575 w 1028700"/>
                  <a:gd name="connsiteY77" fmla="*/ 754856 h 1024171"/>
                  <a:gd name="connsiteX78" fmla="*/ 792956 w 1028700"/>
                  <a:gd name="connsiteY78" fmla="*/ 769144 h 1024171"/>
                  <a:gd name="connsiteX79" fmla="*/ 795337 w 1028700"/>
                  <a:gd name="connsiteY79" fmla="*/ 776287 h 1024171"/>
                  <a:gd name="connsiteX80" fmla="*/ 826294 w 1028700"/>
                  <a:gd name="connsiteY80" fmla="*/ 778669 h 1024171"/>
                  <a:gd name="connsiteX81" fmla="*/ 823912 w 1028700"/>
                  <a:gd name="connsiteY81" fmla="*/ 797719 h 1024171"/>
                  <a:gd name="connsiteX82" fmla="*/ 821531 w 1028700"/>
                  <a:gd name="connsiteY82" fmla="*/ 807244 h 1024171"/>
                  <a:gd name="connsiteX83" fmla="*/ 823912 w 1028700"/>
                  <a:gd name="connsiteY83" fmla="*/ 823912 h 1024171"/>
                  <a:gd name="connsiteX84" fmla="*/ 831056 w 1028700"/>
                  <a:gd name="connsiteY84" fmla="*/ 821531 h 1024171"/>
                  <a:gd name="connsiteX85" fmla="*/ 847725 w 1028700"/>
                  <a:gd name="connsiteY85" fmla="*/ 840581 h 1024171"/>
                  <a:gd name="connsiteX86" fmla="*/ 864394 w 1028700"/>
                  <a:gd name="connsiteY86" fmla="*/ 842962 h 1024171"/>
                  <a:gd name="connsiteX87" fmla="*/ 869156 w 1028700"/>
                  <a:gd name="connsiteY87" fmla="*/ 857250 h 1024171"/>
                  <a:gd name="connsiteX88" fmla="*/ 871537 w 1028700"/>
                  <a:gd name="connsiteY88" fmla="*/ 864394 h 1024171"/>
                  <a:gd name="connsiteX89" fmla="*/ 888206 w 1028700"/>
                  <a:gd name="connsiteY89" fmla="*/ 869156 h 1024171"/>
                  <a:gd name="connsiteX90" fmla="*/ 892969 w 1028700"/>
                  <a:gd name="connsiteY90" fmla="*/ 883444 h 1024171"/>
                  <a:gd name="connsiteX91" fmla="*/ 895350 w 1028700"/>
                  <a:gd name="connsiteY91" fmla="*/ 890587 h 1024171"/>
                  <a:gd name="connsiteX92" fmla="*/ 921544 w 1028700"/>
                  <a:gd name="connsiteY92" fmla="*/ 900112 h 1024171"/>
                  <a:gd name="connsiteX93" fmla="*/ 926306 w 1028700"/>
                  <a:gd name="connsiteY93" fmla="*/ 914400 h 1024171"/>
                  <a:gd name="connsiteX94" fmla="*/ 935831 w 1028700"/>
                  <a:gd name="connsiteY94" fmla="*/ 923925 h 1024171"/>
                  <a:gd name="connsiteX95" fmla="*/ 950119 w 1028700"/>
                  <a:gd name="connsiteY95" fmla="*/ 926306 h 1024171"/>
                  <a:gd name="connsiteX96" fmla="*/ 952500 w 1028700"/>
                  <a:gd name="connsiteY96" fmla="*/ 938212 h 1024171"/>
                  <a:gd name="connsiteX97" fmla="*/ 959644 w 1028700"/>
                  <a:gd name="connsiteY97" fmla="*/ 940594 h 1024171"/>
                  <a:gd name="connsiteX98" fmla="*/ 962025 w 1028700"/>
                  <a:gd name="connsiteY98" fmla="*/ 947737 h 1024171"/>
                  <a:gd name="connsiteX99" fmla="*/ 966787 w 1028700"/>
                  <a:gd name="connsiteY99" fmla="*/ 981075 h 1024171"/>
                  <a:gd name="connsiteX100" fmla="*/ 969169 w 1028700"/>
                  <a:gd name="connsiteY100" fmla="*/ 990600 h 1024171"/>
                  <a:gd name="connsiteX101" fmla="*/ 997744 w 1028700"/>
                  <a:gd name="connsiteY101" fmla="*/ 992981 h 1024171"/>
                  <a:gd name="connsiteX102" fmla="*/ 1000125 w 1028700"/>
                  <a:gd name="connsiteY102" fmla="*/ 1021556 h 1024171"/>
                  <a:gd name="connsiteX103" fmla="*/ 1009650 w 1028700"/>
                  <a:gd name="connsiteY103" fmla="*/ 1023937 h 1024171"/>
                  <a:gd name="connsiteX104" fmla="*/ 1028700 w 1028700"/>
                  <a:gd name="connsiteY104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504825 w 1028700"/>
                  <a:gd name="connsiteY36" fmla="*/ 321469 h 1024171"/>
                  <a:gd name="connsiteX37" fmla="*/ 504825 w 1028700"/>
                  <a:gd name="connsiteY37" fmla="*/ 361950 h 1024171"/>
                  <a:gd name="connsiteX38" fmla="*/ 523875 w 1028700"/>
                  <a:gd name="connsiteY38" fmla="*/ 366712 h 1024171"/>
                  <a:gd name="connsiteX39" fmla="*/ 526256 w 1028700"/>
                  <a:gd name="connsiteY39" fmla="*/ 376237 h 1024171"/>
                  <a:gd name="connsiteX40" fmla="*/ 533400 w 1028700"/>
                  <a:gd name="connsiteY40" fmla="*/ 381000 h 1024171"/>
                  <a:gd name="connsiteX41" fmla="*/ 552450 w 1028700"/>
                  <a:gd name="connsiteY41" fmla="*/ 397669 h 1024171"/>
                  <a:gd name="connsiteX42" fmla="*/ 559594 w 1028700"/>
                  <a:gd name="connsiteY42" fmla="*/ 400050 h 1024171"/>
                  <a:gd name="connsiteX43" fmla="*/ 564356 w 1028700"/>
                  <a:gd name="connsiteY43" fmla="*/ 416719 h 1024171"/>
                  <a:gd name="connsiteX44" fmla="*/ 571500 w 1028700"/>
                  <a:gd name="connsiteY44" fmla="*/ 419100 h 1024171"/>
                  <a:gd name="connsiteX45" fmla="*/ 583406 w 1028700"/>
                  <a:gd name="connsiteY45" fmla="*/ 421481 h 1024171"/>
                  <a:gd name="connsiteX46" fmla="*/ 588169 w 1028700"/>
                  <a:gd name="connsiteY46" fmla="*/ 438150 h 1024171"/>
                  <a:gd name="connsiteX47" fmla="*/ 592931 w 1028700"/>
                  <a:gd name="connsiteY47" fmla="*/ 457200 h 1024171"/>
                  <a:gd name="connsiteX48" fmla="*/ 595312 w 1028700"/>
                  <a:gd name="connsiteY48" fmla="*/ 473869 h 1024171"/>
                  <a:gd name="connsiteX49" fmla="*/ 597694 w 1028700"/>
                  <a:gd name="connsiteY49" fmla="*/ 481012 h 1024171"/>
                  <a:gd name="connsiteX50" fmla="*/ 616744 w 1028700"/>
                  <a:gd name="connsiteY50" fmla="*/ 483394 h 1024171"/>
                  <a:gd name="connsiteX51" fmla="*/ 619125 w 1028700"/>
                  <a:gd name="connsiteY51" fmla="*/ 495300 h 1024171"/>
                  <a:gd name="connsiteX52" fmla="*/ 626269 w 1028700"/>
                  <a:gd name="connsiteY52" fmla="*/ 497681 h 1024171"/>
                  <a:gd name="connsiteX53" fmla="*/ 631031 w 1028700"/>
                  <a:gd name="connsiteY53" fmla="*/ 504825 h 1024171"/>
                  <a:gd name="connsiteX54" fmla="*/ 633412 w 1028700"/>
                  <a:gd name="connsiteY54" fmla="*/ 540544 h 1024171"/>
                  <a:gd name="connsiteX55" fmla="*/ 635794 w 1028700"/>
                  <a:gd name="connsiteY55" fmla="*/ 550069 h 1024171"/>
                  <a:gd name="connsiteX56" fmla="*/ 642937 w 1028700"/>
                  <a:gd name="connsiteY56" fmla="*/ 552450 h 1024171"/>
                  <a:gd name="connsiteX57" fmla="*/ 657225 w 1028700"/>
                  <a:gd name="connsiteY57" fmla="*/ 554831 h 1024171"/>
                  <a:gd name="connsiteX58" fmla="*/ 659606 w 1028700"/>
                  <a:gd name="connsiteY58" fmla="*/ 564356 h 1024171"/>
                  <a:gd name="connsiteX59" fmla="*/ 661987 w 1028700"/>
                  <a:gd name="connsiteY59" fmla="*/ 571500 h 1024171"/>
                  <a:gd name="connsiteX60" fmla="*/ 664369 w 1028700"/>
                  <a:gd name="connsiteY60" fmla="*/ 583406 h 1024171"/>
                  <a:gd name="connsiteX61" fmla="*/ 666750 w 1028700"/>
                  <a:gd name="connsiteY61" fmla="*/ 597694 h 1024171"/>
                  <a:gd name="connsiteX62" fmla="*/ 669131 w 1028700"/>
                  <a:gd name="connsiteY62" fmla="*/ 604837 h 1024171"/>
                  <a:gd name="connsiteX63" fmla="*/ 690562 w 1028700"/>
                  <a:gd name="connsiteY63" fmla="*/ 609600 h 1024171"/>
                  <a:gd name="connsiteX64" fmla="*/ 688181 w 1028700"/>
                  <a:gd name="connsiteY64" fmla="*/ 640556 h 1024171"/>
                  <a:gd name="connsiteX65" fmla="*/ 690562 w 1028700"/>
                  <a:gd name="connsiteY65" fmla="*/ 650081 h 1024171"/>
                  <a:gd name="connsiteX66" fmla="*/ 719137 w 1028700"/>
                  <a:gd name="connsiteY66" fmla="*/ 652462 h 1024171"/>
                  <a:gd name="connsiteX67" fmla="*/ 721519 w 1028700"/>
                  <a:gd name="connsiteY67" fmla="*/ 666750 h 1024171"/>
                  <a:gd name="connsiteX68" fmla="*/ 723900 w 1028700"/>
                  <a:gd name="connsiteY68" fmla="*/ 676275 h 1024171"/>
                  <a:gd name="connsiteX69" fmla="*/ 735806 w 1028700"/>
                  <a:gd name="connsiteY69" fmla="*/ 678656 h 1024171"/>
                  <a:gd name="connsiteX70" fmla="*/ 738187 w 1028700"/>
                  <a:gd name="connsiteY70" fmla="*/ 690562 h 1024171"/>
                  <a:gd name="connsiteX71" fmla="*/ 740569 w 1028700"/>
                  <a:gd name="connsiteY71" fmla="*/ 697706 h 1024171"/>
                  <a:gd name="connsiteX72" fmla="*/ 742950 w 1028700"/>
                  <a:gd name="connsiteY72" fmla="*/ 719137 h 1024171"/>
                  <a:gd name="connsiteX73" fmla="*/ 762000 w 1028700"/>
                  <a:gd name="connsiteY73" fmla="*/ 726281 h 1024171"/>
                  <a:gd name="connsiteX74" fmla="*/ 766762 w 1028700"/>
                  <a:gd name="connsiteY74" fmla="*/ 740569 h 1024171"/>
                  <a:gd name="connsiteX75" fmla="*/ 769144 w 1028700"/>
                  <a:gd name="connsiteY75" fmla="*/ 750094 h 1024171"/>
                  <a:gd name="connsiteX76" fmla="*/ 778669 w 1028700"/>
                  <a:gd name="connsiteY76" fmla="*/ 752475 h 1024171"/>
                  <a:gd name="connsiteX77" fmla="*/ 790575 w 1028700"/>
                  <a:gd name="connsiteY77" fmla="*/ 754856 h 1024171"/>
                  <a:gd name="connsiteX78" fmla="*/ 792956 w 1028700"/>
                  <a:gd name="connsiteY78" fmla="*/ 769144 h 1024171"/>
                  <a:gd name="connsiteX79" fmla="*/ 795337 w 1028700"/>
                  <a:gd name="connsiteY79" fmla="*/ 776287 h 1024171"/>
                  <a:gd name="connsiteX80" fmla="*/ 826294 w 1028700"/>
                  <a:gd name="connsiteY80" fmla="*/ 778669 h 1024171"/>
                  <a:gd name="connsiteX81" fmla="*/ 823912 w 1028700"/>
                  <a:gd name="connsiteY81" fmla="*/ 797719 h 1024171"/>
                  <a:gd name="connsiteX82" fmla="*/ 821531 w 1028700"/>
                  <a:gd name="connsiteY82" fmla="*/ 807244 h 1024171"/>
                  <a:gd name="connsiteX83" fmla="*/ 823912 w 1028700"/>
                  <a:gd name="connsiteY83" fmla="*/ 823912 h 1024171"/>
                  <a:gd name="connsiteX84" fmla="*/ 831056 w 1028700"/>
                  <a:gd name="connsiteY84" fmla="*/ 821531 h 1024171"/>
                  <a:gd name="connsiteX85" fmla="*/ 847725 w 1028700"/>
                  <a:gd name="connsiteY85" fmla="*/ 840581 h 1024171"/>
                  <a:gd name="connsiteX86" fmla="*/ 864394 w 1028700"/>
                  <a:gd name="connsiteY86" fmla="*/ 842962 h 1024171"/>
                  <a:gd name="connsiteX87" fmla="*/ 869156 w 1028700"/>
                  <a:gd name="connsiteY87" fmla="*/ 857250 h 1024171"/>
                  <a:gd name="connsiteX88" fmla="*/ 871537 w 1028700"/>
                  <a:gd name="connsiteY88" fmla="*/ 864394 h 1024171"/>
                  <a:gd name="connsiteX89" fmla="*/ 888206 w 1028700"/>
                  <a:gd name="connsiteY89" fmla="*/ 869156 h 1024171"/>
                  <a:gd name="connsiteX90" fmla="*/ 892969 w 1028700"/>
                  <a:gd name="connsiteY90" fmla="*/ 883444 h 1024171"/>
                  <a:gd name="connsiteX91" fmla="*/ 895350 w 1028700"/>
                  <a:gd name="connsiteY91" fmla="*/ 890587 h 1024171"/>
                  <a:gd name="connsiteX92" fmla="*/ 921544 w 1028700"/>
                  <a:gd name="connsiteY92" fmla="*/ 900112 h 1024171"/>
                  <a:gd name="connsiteX93" fmla="*/ 926306 w 1028700"/>
                  <a:gd name="connsiteY93" fmla="*/ 914400 h 1024171"/>
                  <a:gd name="connsiteX94" fmla="*/ 935831 w 1028700"/>
                  <a:gd name="connsiteY94" fmla="*/ 923925 h 1024171"/>
                  <a:gd name="connsiteX95" fmla="*/ 950119 w 1028700"/>
                  <a:gd name="connsiteY95" fmla="*/ 926306 h 1024171"/>
                  <a:gd name="connsiteX96" fmla="*/ 952500 w 1028700"/>
                  <a:gd name="connsiteY96" fmla="*/ 938212 h 1024171"/>
                  <a:gd name="connsiteX97" fmla="*/ 959644 w 1028700"/>
                  <a:gd name="connsiteY97" fmla="*/ 940594 h 1024171"/>
                  <a:gd name="connsiteX98" fmla="*/ 962025 w 1028700"/>
                  <a:gd name="connsiteY98" fmla="*/ 947737 h 1024171"/>
                  <a:gd name="connsiteX99" fmla="*/ 966787 w 1028700"/>
                  <a:gd name="connsiteY99" fmla="*/ 981075 h 1024171"/>
                  <a:gd name="connsiteX100" fmla="*/ 969169 w 1028700"/>
                  <a:gd name="connsiteY100" fmla="*/ 990600 h 1024171"/>
                  <a:gd name="connsiteX101" fmla="*/ 997744 w 1028700"/>
                  <a:gd name="connsiteY101" fmla="*/ 992981 h 1024171"/>
                  <a:gd name="connsiteX102" fmla="*/ 1000125 w 1028700"/>
                  <a:gd name="connsiteY102" fmla="*/ 1021556 h 1024171"/>
                  <a:gd name="connsiteX103" fmla="*/ 1009650 w 1028700"/>
                  <a:gd name="connsiteY103" fmla="*/ 1023937 h 1024171"/>
                  <a:gd name="connsiteX104" fmla="*/ 1028700 w 1028700"/>
                  <a:gd name="connsiteY104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504825 w 1028700"/>
                  <a:gd name="connsiteY36" fmla="*/ 321469 h 1024171"/>
                  <a:gd name="connsiteX37" fmla="*/ 504825 w 1028700"/>
                  <a:gd name="connsiteY37" fmla="*/ 361950 h 1024171"/>
                  <a:gd name="connsiteX38" fmla="*/ 523875 w 1028700"/>
                  <a:gd name="connsiteY38" fmla="*/ 366712 h 1024171"/>
                  <a:gd name="connsiteX39" fmla="*/ 526256 w 1028700"/>
                  <a:gd name="connsiteY39" fmla="*/ 376237 h 1024171"/>
                  <a:gd name="connsiteX40" fmla="*/ 533400 w 1028700"/>
                  <a:gd name="connsiteY40" fmla="*/ 381000 h 1024171"/>
                  <a:gd name="connsiteX41" fmla="*/ 552450 w 1028700"/>
                  <a:gd name="connsiteY41" fmla="*/ 397669 h 1024171"/>
                  <a:gd name="connsiteX42" fmla="*/ 559594 w 1028700"/>
                  <a:gd name="connsiteY42" fmla="*/ 400050 h 1024171"/>
                  <a:gd name="connsiteX43" fmla="*/ 564356 w 1028700"/>
                  <a:gd name="connsiteY43" fmla="*/ 416719 h 1024171"/>
                  <a:gd name="connsiteX44" fmla="*/ 571500 w 1028700"/>
                  <a:gd name="connsiteY44" fmla="*/ 419100 h 1024171"/>
                  <a:gd name="connsiteX45" fmla="*/ 583406 w 1028700"/>
                  <a:gd name="connsiteY45" fmla="*/ 421481 h 1024171"/>
                  <a:gd name="connsiteX46" fmla="*/ 588169 w 1028700"/>
                  <a:gd name="connsiteY46" fmla="*/ 438150 h 1024171"/>
                  <a:gd name="connsiteX47" fmla="*/ 592931 w 1028700"/>
                  <a:gd name="connsiteY47" fmla="*/ 457200 h 1024171"/>
                  <a:gd name="connsiteX48" fmla="*/ 595312 w 1028700"/>
                  <a:gd name="connsiteY48" fmla="*/ 473869 h 1024171"/>
                  <a:gd name="connsiteX49" fmla="*/ 597694 w 1028700"/>
                  <a:gd name="connsiteY49" fmla="*/ 481012 h 1024171"/>
                  <a:gd name="connsiteX50" fmla="*/ 616744 w 1028700"/>
                  <a:gd name="connsiteY50" fmla="*/ 483394 h 1024171"/>
                  <a:gd name="connsiteX51" fmla="*/ 619125 w 1028700"/>
                  <a:gd name="connsiteY51" fmla="*/ 495300 h 1024171"/>
                  <a:gd name="connsiteX52" fmla="*/ 626269 w 1028700"/>
                  <a:gd name="connsiteY52" fmla="*/ 497681 h 1024171"/>
                  <a:gd name="connsiteX53" fmla="*/ 631031 w 1028700"/>
                  <a:gd name="connsiteY53" fmla="*/ 504825 h 1024171"/>
                  <a:gd name="connsiteX54" fmla="*/ 633412 w 1028700"/>
                  <a:gd name="connsiteY54" fmla="*/ 540544 h 1024171"/>
                  <a:gd name="connsiteX55" fmla="*/ 635794 w 1028700"/>
                  <a:gd name="connsiteY55" fmla="*/ 550069 h 1024171"/>
                  <a:gd name="connsiteX56" fmla="*/ 642937 w 1028700"/>
                  <a:gd name="connsiteY56" fmla="*/ 552450 h 1024171"/>
                  <a:gd name="connsiteX57" fmla="*/ 657225 w 1028700"/>
                  <a:gd name="connsiteY57" fmla="*/ 554831 h 1024171"/>
                  <a:gd name="connsiteX58" fmla="*/ 659606 w 1028700"/>
                  <a:gd name="connsiteY58" fmla="*/ 564356 h 1024171"/>
                  <a:gd name="connsiteX59" fmla="*/ 661987 w 1028700"/>
                  <a:gd name="connsiteY59" fmla="*/ 571500 h 1024171"/>
                  <a:gd name="connsiteX60" fmla="*/ 664369 w 1028700"/>
                  <a:gd name="connsiteY60" fmla="*/ 583406 h 1024171"/>
                  <a:gd name="connsiteX61" fmla="*/ 666750 w 1028700"/>
                  <a:gd name="connsiteY61" fmla="*/ 597694 h 1024171"/>
                  <a:gd name="connsiteX62" fmla="*/ 669131 w 1028700"/>
                  <a:gd name="connsiteY62" fmla="*/ 604837 h 1024171"/>
                  <a:gd name="connsiteX63" fmla="*/ 690562 w 1028700"/>
                  <a:gd name="connsiteY63" fmla="*/ 609600 h 1024171"/>
                  <a:gd name="connsiteX64" fmla="*/ 688181 w 1028700"/>
                  <a:gd name="connsiteY64" fmla="*/ 640556 h 1024171"/>
                  <a:gd name="connsiteX65" fmla="*/ 690562 w 1028700"/>
                  <a:gd name="connsiteY65" fmla="*/ 650081 h 1024171"/>
                  <a:gd name="connsiteX66" fmla="*/ 719137 w 1028700"/>
                  <a:gd name="connsiteY66" fmla="*/ 652462 h 1024171"/>
                  <a:gd name="connsiteX67" fmla="*/ 721519 w 1028700"/>
                  <a:gd name="connsiteY67" fmla="*/ 666750 h 1024171"/>
                  <a:gd name="connsiteX68" fmla="*/ 723900 w 1028700"/>
                  <a:gd name="connsiteY68" fmla="*/ 676275 h 1024171"/>
                  <a:gd name="connsiteX69" fmla="*/ 735806 w 1028700"/>
                  <a:gd name="connsiteY69" fmla="*/ 678656 h 1024171"/>
                  <a:gd name="connsiteX70" fmla="*/ 738187 w 1028700"/>
                  <a:gd name="connsiteY70" fmla="*/ 690562 h 1024171"/>
                  <a:gd name="connsiteX71" fmla="*/ 740569 w 1028700"/>
                  <a:gd name="connsiteY71" fmla="*/ 697706 h 1024171"/>
                  <a:gd name="connsiteX72" fmla="*/ 742950 w 1028700"/>
                  <a:gd name="connsiteY72" fmla="*/ 719137 h 1024171"/>
                  <a:gd name="connsiteX73" fmla="*/ 762000 w 1028700"/>
                  <a:gd name="connsiteY73" fmla="*/ 726281 h 1024171"/>
                  <a:gd name="connsiteX74" fmla="*/ 766762 w 1028700"/>
                  <a:gd name="connsiteY74" fmla="*/ 740569 h 1024171"/>
                  <a:gd name="connsiteX75" fmla="*/ 769144 w 1028700"/>
                  <a:gd name="connsiteY75" fmla="*/ 750094 h 1024171"/>
                  <a:gd name="connsiteX76" fmla="*/ 778669 w 1028700"/>
                  <a:gd name="connsiteY76" fmla="*/ 752475 h 1024171"/>
                  <a:gd name="connsiteX77" fmla="*/ 790575 w 1028700"/>
                  <a:gd name="connsiteY77" fmla="*/ 754856 h 1024171"/>
                  <a:gd name="connsiteX78" fmla="*/ 792956 w 1028700"/>
                  <a:gd name="connsiteY78" fmla="*/ 769144 h 1024171"/>
                  <a:gd name="connsiteX79" fmla="*/ 795337 w 1028700"/>
                  <a:gd name="connsiteY79" fmla="*/ 776287 h 1024171"/>
                  <a:gd name="connsiteX80" fmla="*/ 826294 w 1028700"/>
                  <a:gd name="connsiteY80" fmla="*/ 778669 h 1024171"/>
                  <a:gd name="connsiteX81" fmla="*/ 823912 w 1028700"/>
                  <a:gd name="connsiteY81" fmla="*/ 797719 h 1024171"/>
                  <a:gd name="connsiteX82" fmla="*/ 821531 w 1028700"/>
                  <a:gd name="connsiteY82" fmla="*/ 807244 h 1024171"/>
                  <a:gd name="connsiteX83" fmla="*/ 823912 w 1028700"/>
                  <a:gd name="connsiteY83" fmla="*/ 823912 h 1024171"/>
                  <a:gd name="connsiteX84" fmla="*/ 831056 w 1028700"/>
                  <a:gd name="connsiteY84" fmla="*/ 821531 h 1024171"/>
                  <a:gd name="connsiteX85" fmla="*/ 847725 w 1028700"/>
                  <a:gd name="connsiteY85" fmla="*/ 840581 h 1024171"/>
                  <a:gd name="connsiteX86" fmla="*/ 864394 w 1028700"/>
                  <a:gd name="connsiteY86" fmla="*/ 842962 h 1024171"/>
                  <a:gd name="connsiteX87" fmla="*/ 869156 w 1028700"/>
                  <a:gd name="connsiteY87" fmla="*/ 857250 h 1024171"/>
                  <a:gd name="connsiteX88" fmla="*/ 871537 w 1028700"/>
                  <a:gd name="connsiteY88" fmla="*/ 864394 h 1024171"/>
                  <a:gd name="connsiteX89" fmla="*/ 888206 w 1028700"/>
                  <a:gd name="connsiteY89" fmla="*/ 869156 h 1024171"/>
                  <a:gd name="connsiteX90" fmla="*/ 892969 w 1028700"/>
                  <a:gd name="connsiteY90" fmla="*/ 883444 h 1024171"/>
                  <a:gd name="connsiteX91" fmla="*/ 895350 w 1028700"/>
                  <a:gd name="connsiteY91" fmla="*/ 890587 h 1024171"/>
                  <a:gd name="connsiteX92" fmla="*/ 921544 w 1028700"/>
                  <a:gd name="connsiteY92" fmla="*/ 900112 h 1024171"/>
                  <a:gd name="connsiteX93" fmla="*/ 926306 w 1028700"/>
                  <a:gd name="connsiteY93" fmla="*/ 914400 h 1024171"/>
                  <a:gd name="connsiteX94" fmla="*/ 935831 w 1028700"/>
                  <a:gd name="connsiteY94" fmla="*/ 923925 h 1024171"/>
                  <a:gd name="connsiteX95" fmla="*/ 950119 w 1028700"/>
                  <a:gd name="connsiteY95" fmla="*/ 926306 h 1024171"/>
                  <a:gd name="connsiteX96" fmla="*/ 952500 w 1028700"/>
                  <a:gd name="connsiteY96" fmla="*/ 938212 h 1024171"/>
                  <a:gd name="connsiteX97" fmla="*/ 959644 w 1028700"/>
                  <a:gd name="connsiteY97" fmla="*/ 940594 h 1024171"/>
                  <a:gd name="connsiteX98" fmla="*/ 962025 w 1028700"/>
                  <a:gd name="connsiteY98" fmla="*/ 947737 h 1024171"/>
                  <a:gd name="connsiteX99" fmla="*/ 966787 w 1028700"/>
                  <a:gd name="connsiteY99" fmla="*/ 981075 h 1024171"/>
                  <a:gd name="connsiteX100" fmla="*/ 969169 w 1028700"/>
                  <a:gd name="connsiteY100" fmla="*/ 990600 h 1024171"/>
                  <a:gd name="connsiteX101" fmla="*/ 997744 w 1028700"/>
                  <a:gd name="connsiteY101" fmla="*/ 992981 h 1024171"/>
                  <a:gd name="connsiteX102" fmla="*/ 1000125 w 1028700"/>
                  <a:gd name="connsiteY102" fmla="*/ 1021556 h 1024171"/>
                  <a:gd name="connsiteX103" fmla="*/ 1009650 w 1028700"/>
                  <a:gd name="connsiteY103" fmla="*/ 1023937 h 1024171"/>
                  <a:gd name="connsiteX104" fmla="*/ 1028700 w 1028700"/>
                  <a:gd name="connsiteY104" fmla="*/ 1023937 h 1024171"/>
                  <a:gd name="connsiteX0" fmla="*/ 0 w 1028700"/>
                  <a:gd name="connsiteY0" fmla="*/ 0 h 1024171"/>
                  <a:gd name="connsiteX1" fmla="*/ 9525 w 1028700"/>
                  <a:gd name="connsiteY1" fmla="*/ 11906 h 1024171"/>
                  <a:gd name="connsiteX2" fmla="*/ 26194 w 1028700"/>
                  <a:gd name="connsiteY2" fmla="*/ 28575 h 1024171"/>
                  <a:gd name="connsiteX3" fmla="*/ 42862 w 1028700"/>
                  <a:gd name="connsiteY3" fmla="*/ 45244 h 1024171"/>
                  <a:gd name="connsiteX4" fmla="*/ 78581 w 1028700"/>
                  <a:gd name="connsiteY4" fmla="*/ 47625 h 1024171"/>
                  <a:gd name="connsiteX5" fmla="*/ 128587 w 1028700"/>
                  <a:gd name="connsiteY5" fmla="*/ 71437 h 1024171"/>
                  <a:gd name="connsiteX6" fmla="*/ 130969 w 1028700"/>
                  <a:gd name="connsiteY6" fmla="*/ 78581 h 1024171"/>
                  <a:gd name="connsiteX7" fmla="*/ 133350 w 1028700"/>
                  <a:gd name="connsiteY7" fmla="*/ 90487 h 1024171"/>
                  <a:gd name="connsiteX8" fmla="*/ 140494 w 1028700"/>
                  <a:gd name="connsiteY8" fmla="*/ 92869 h 1024171"/>
                  <a:gd name="connsiteX9" fmla="*/ 161925 w 1028700"/>
                  <a:gd name="connsiteY9" fmla="*/ 95250 h 1024171"/>
                  <a:gd name="connsiteX10" fmla="*/ 178594 w 1028700"/>
                  <a:gd name="connsiteY10" fmla="*/ 97631 h 1024171"/>
                  <a:gd name="connsiteX11" fmla="*/ 180975 w 1028700"/>
                  <a:gd name="connsiteY11" fmla="*/ 116681 h 1024171"/>
                  <a:gd name="connsiteX12" fmla="*/ 197644 w 1028700"/>
                  <a:gd name="connsiteY12" fmla="*/ 126206 h 1024171"/>
                  <a:gd name="connsiteX13" fmla="*/ 209550 w 1028700"/>
                  <a:gd name="connsiteY13" fmla="*/ 128587 h 1024171"/>
                  <a:gd name="connsiteX14" fmla="*/ 219075 w 1028700"/>
                  <a:gd name="connsiteY14" fmla="*/ 130969 h 1024171"/>
                  <a:gd name="connsiteX15" fmla="*/ 252412 w 1028700"/>
                  <a:gd name="connsiteY15" fmla="*/ 133350 h 1024171"/>
                  <a:gd name="connsiteX16" fmla="*/ 276225 w 1028700"/>
                  <a:gd name="connsiteY16" fmla="*/ 142875 h 1024171"/>
                  <a:gd name="connsiteX17" fmla="*/ 278606 w 1028700"/>
                  <a:gd name="connsiteY17" fmla="*/ 152400 h 1024171"/>
                  <a:gd name="connsiteX18" fmla="*/ 283369 w 1028700"/>
                  <a:gd name="connsiteY18" fmla="*/ 159544 h 1024171"/>
                  <a:gd name="connsiteX19" fmla="*/ 295275 w 1028700"/>
                  <a:gd name="connsiteY19" fmla="*/ 176212 h 1024171"/>
                  <a:gd name="connsiteX20" fmla="*/ 340519 w 1028700"/>
                  <a:gd name="connsiteY20" fmla="*/ 178594 h 1024171"/>
                  <a:gd name="connsiteX21" fmla="*/ 342900 w 1028700"/>
                  <a:gd name="connsiteY21" fmla="*/ 192881 h 1024171"/>
                  <a:gd name="connsiteX22" fmla="*/ 350044 w 1028700"/>
                  <a:gd name="connsiteY22" fmla="*/ 195262 h 1024171"/>
                  <a:gd name="connsiteX23" fmla="*/ 354806 w 1028700"/>
                  <a:gd name="connsiteY23" fmla="*/ 202406 h 1024171"/>
                  <a:gd name="connsiteX24" fmla="*/ 376237 w 1028700"/>
                  <a:gd name="connsiteY24" fmla="*/ 219075 h 1024171"/>
                  <a:gd name="connsiteX25" fmla="*/ 383381 w 1028700"/>
                  <a:gd name="connsiteY25" fmla="*/ 240506 h 1024171"/>
                  <a:gd name="connsiteX26" fmla="*/ 388144 w 1028700"/>
                  <a:gd name="connsiteY26" fmla="*/ 247650 h 1024171"/>
                  <a:gd name="connsiteX27" fmla="*/ 407194 w 1028700"/>
                  <a:gd name="connsiteY27" fmla="*/ 250031 h 1024171"/>
                  <a:gd name="connsiteX28" fmla="*/ 411956 w 1028700"/>
                  <a:gd name="connsiteY28" fmla="*/ 266700 h 1024171"/>
                  <a:gd name="connsiteX29" fmla="*/ 419100 w 1028700"/>
                  <a:gd name="connsiteY29" fmla="*/ 269081 h 1024171"/>
                  <a:gd name="connsiteX30" fmla="*/ 431006 w 1028700"/>
                  <a:gd name="connsiteY30" fmla="*/ 273844 h 1024171"/>
                  <a:gd name="connsiteX31" fmla="*/ 435769 w 1028700"/>
                  <a:gd name="connsiteY31" fmla="*/ 288131 h 1024171"/>
                  <a:gd name="connsiteX32" fmla="*/ 445294 w 1028700"/>
                  <a:gd name="connsiteY32" fmla="*/ 300037 h 1024171"/>
                  <a:gd name="connsiteX33" fmla="*/ 466725 w 1028700"/>
                  <a:gd name="connsiteY33" fmla="*/ 302419 h 1024171"/>
                  <a:gd name="connsiteX34" fmla="*/ 478631 w 1028700"/>
                  <a:gd name="connsiteY34" fmla="*/ 304800 h 1024171"/>
                  <a:gd name="connsiteX35" fmla="*/ 488156 w 1028700"/>
                  <a:gd name="connsiteY35" fmla="*/ 319087 h 1024171"/>
                  <a:gd name="connsiteX36" fmla="*/ 504825 w 1028700"/>
                  <a:gd name="connsiteY36" fmla="*/ 321469 h 1024171"/>
                  <a:gd name="connsiteX37" fmla="*/ 504825 w 1028700"/>
                  <a:gd name="connsiteY37" fmla="*/ 361950 h 1024171"/>
                  <a:gd name="connsiteX38" fmla="*/ 523875 w 1028700"/>
                  <a:gd name="connsiteY38" fmla="*/ 366712 h 1024171"/>
                  <a:gd name="connsiteX39" fmla="*/ 526256 w 1028700"/>
                  <a:gd name="connsiteY39" fmla="*/ 376237 h 1024171"/>
                  <a:gd name="connsiteX40" fmla="*/ 533400 w 1028700"/>
                  <a:gd name="connsiteY40" fmla="*/ 381000 h 1024171"/>
                  <a:gd name="connsiteX41" fmla="*/ 552450 w 1028700"/>
                  <a:gd name="connsiteY41" fmla="*/ 397669 h 1024171"/>
                  <a:gd name="connsiteX42" fmla="*/ 559594 w 1028700"/>
                  <a:gd name="connsiteY42" fmla="*/ 400050 h 1024171"/>
                  <a:gd name="connsiteX43" fmla="*/ 564356 w 1028700"/>
                  <a:gd name="connsiteY43" fmla="*/ 416719 h 1024171"/>
                  <a:gd name="connsiteX44" fmla="*/ 571500 w 1028700"/>
                  <a:gd name="connsiteY44" fmla="*/ 419100 h 1024171"/>
                  <a:gd name="connsiteX45" fmla="*/ 583406 w 1028700"/>
                  <a:gd name="connsiteY45" fmla="*/ 421481 h 1024171"/>
                  <a:gd name="connsiteX46" fmla="*/ 588169 w 1028700"/>
                  <a:gd name="connsiteY46" fmla="*/ 438150 h 1024171"/>
                  <a:gd name="connsiteX47" fmla="*/ 592931 w 1028700"/>
                  <a:gd name="connsiteY47" fmla="*/ 457200 h 1024171"/>
                  <a:gd name="connsiteX48" fmla="*/ 595312 w 1028700"/>
                  <a:gd name="connsiteY48" fmla="*/ 473869 h 1024171"/>
                  <a:gd name="connsiteX49" fmla="*/ 597694 w 1028700"/>
                  <a:gd name="connsiteY49" fmla="*/ 481012 h 1024171"/>
                  <a:gd name="connsiteX50" fmla="*/ 616744 w 1028700"/>
                  <a:gd name="connsiteY50" fmla="*/ 483394 h 1024171"/>
                  <a:gd name="connsiteX51" fmla="*/ 619125 w 1028700"/>
                  <a:gd name="connsiteY51" fmla="*/ 495300 h 1024171"/>
                  <a:gd name="connsiteX52" fmla="*/ 626269 w 1028700"/>
                  <a:gd name="connsiteY52" fmla="*/ 497681 h 1024171"/>
                  <a:gd name="connsiteX53" fmla="*/ 631031 w 1028700"/>
                  <a:gd name="connsiteY53" fmla="*/ 504825 h 1024171"/>
                  <a:gd name="connsiteX54" fmla="*/ 633412 w 1028700"/>
                  <a:gd name="connsiteY54" fmla="*/ 540544 h 1024171"/>
                  <a:gd name="connsiteX55" fmla="*/ 635794 w 1028700"/>
                  <a:gd name="connsiteY55" fmla="*/ 550069 h 1024171"/>
                  <a:gd name="connsiteX56" fmla="*/ 642937 w 1028700"/>
                  <a:gd name="connsiteY56" fmla="*/ 552450 h 1024171"/>
                  <a:gd name="connsiteX57" fmla="*/ 657225 w 1028700"/>
                  <a:gd name="connsiteY57" fmla="*/ 554831 h 1024171"/>
                  <a:gd name="connsiteX58" fmla="*/ 659606 w 1028700"/>
                  <a:gd name="connsiteY58" fmla="*/ 564356 h 1024171"/>
                  <a:gd name="connsiteX59" fmla="*/ 661987 w 1028700"/>
                  <a:gd name="connsiteY59" fmla="*/ 571500 h 1024171"/>
                  <a:gd name="connsiteX60" fmla="*/ 664369 w 1028700"/>
                  <a:gd name="connsiteY60" fmla="*/ 583406 h 1024171"/>
                  <a:gd name="connsiteX61" fmla="*/ 666750 w 1028700"/>
                  <a:gd name="connsiteY61" fmla="*/ 597694 h 1024171"/>
                  <a:gd name="connsiteX62" fmla="*/ 669131 w 1028700"/>
                  <a:gd name="connsiteY62" fmla="*/ 604837 h 1024171"/>
                  <a:gd name="connsiteX63" fmla="*/ 690562 w 1028700"/>
                  <a:gd name="connsiteY63" fmla="*/ 609600 h 1024171"/>
                  <a:gd name="connsiteX64" fmla="*/ 688181 w 1028700"/>
                  <a:gd name="connsiteY64" fmla="*/ 640556 h 1024171"/>
                  <a:gd name="connsiteX65" fmla="*/ 690562 w 1028700"/>
                  <a:gd name="connsiteY65" fmla="*/ 650081 h 1024171"/>
                  <a:gd name="connsiteX66" fmla="*/ 719137 w 1028700"/>
                  <a:gd name="connsiteY66" fmla="*/ 652462 h 1024171"/>
                  <a:gd name="connsiteX67" fmla="*/ 721519 w 1028700"/>
                  <a:gd name="connsiteY67" fmla="*/ 666750 h 1024171"/>
                  <a:gd name="connsiteX68" fmla="*/ 723900 w 1028700"/>
                  <a:gd name="connsiteY68" fmla="*/ 676275 h 1024171"/>
                  <a:gd name="connsiteX69" fmla="*/ 735806 w 1028700"/>
                  <a:gd name="connsiteY69" fmla="*/ 678656 h 1024171"/>
                  <a:gd name="connsiteX70" fmla="*/ 738187 w 1028700"/>
                  <a:gd name="connsiteY70" fmla="*/ 690562 h 1024171"/>
                  <a:gd name="connsiteX71" fmla="*/ 740569 w 1028700"/>
                  <a:gd name="connsiteY71" fmla="*/ 697706 h 1024171"/>
                  <a:gd name="connsiteX72" fmla="*/ 742950 w 1028700"/>
                  <a:gd name="connsiteY72" fmla="*/ 719137 h 1024171"/>
                  <a:gd name="connsiteX73" fmla="*/ 762000 w 1028700"/>
                  <a:gd name="connsiteY73" fmla="*/ 726281 h 1024171"/>
                  <a:gd name="connsiteX74" fmla="*/ 766762 w 1028700"/>
                  <a:gd name="connsiteY74" fmla="*/ 740569 h 1024171"/>
                  <a:gd name="connsiteX75" fmla="*/ 769144 w 1028700"/>
                  <a:gd name="connsiteY75" fmla="*/ 750094 h 1024171"/>
                  <a:gd name="connsiteX76" fmla="*/ 778669 w 1028700"/>
                  <a:gd name="connsiteY76" fmla="*/ 752475 h 1024171"/>
                  <a:gd name="connsiteX77" fmla="*/ 790575 w 1028700"/>
                  <a:gd name="connsiteY77" fmla="*/ 754856 h 1024171"/>
                  <a:gd name="connsiteX78" fmla="*/ 792956 w 1028700"/>
                  <a:gd name="connsiteY78" fmla="*/ 769144 h 1024171"/>
                  <a:gd name="connsiteX79" fmla="*/ 795337 w 1028700"/>
                  <a:gd name="connsiteY79" fmla="*/ 776287 h 1024171"/>
                  <a:gd name="connsiteX80" fmla="*/ 816769 w 1028700"/>
                  <a:gd name="connsiteY80" fmla="*/ 778669 h 1024171"/>
                  <a:gd name="connsiteX81" fmla="*/ 823912 w 1028700"/>
                  <a:gd name="connsiteY81" fmla="*/ 797719 h 1024171"/>
                  <a:gd name="connsiteX82" fmla="*/ 821531 w 1028700"/>
                  <a:gd name="connsiteY82" fmla="*/ 807244 h 1024171"/>
                  <a:gd name="connsiteX83" fmla="*/ 823912 w 1028700"/>
                  <a:gd name="connsiteY83" fmla="*/ 823912 h 1024171"/>
                  <a:gd name="connsiteX84" fmla="*/ 831056 w 1028700"/>
                  <a:gd name="connsiteY84" fmla="*/ 821531 h 1024171"/>
                  <a:gd name="connsiteX85" fmla="*/ 847725 w 1028700"/>
                  <a:gd name="connsiteY85" fmla="*/ 840581 h 1024171"/>
                  <a:gd name="connsiteX86" fmla="*/ 864394 w 1028700"/>
                  <a:gd name="connsiteY86" fmla="*/ 842962 h 1024171"/>
                  <a:gd name="connsiteX87" fmla="*/ 869156 w 1028700"/>
                  <a:gd name="connsiteY87" fmla="*/ 857250 h 1024171"/>
                  <a:gd name="connsiteX88" fmla="*/ 871537 w 1028700"/>
                  <a:gd name="connsiteY88" fmla="*/ 864394 h 1024171"/>
                  <a:gd name="connsiteX89" fmla="*/ 888206 w 1028700"/>
                  <a:gd name="connsiteY89" fmla="*/ 869156 h 1024171"/>
                  <a:gd name="connsiteX90" fmla="*/ 892969 w 1028700"/>
                  <a:gd name="connsiteY90" fmla="*/ 883444 h 1024171"/>
                  <a:gd name="connsiteX91" fmla="*/ 895350 w 1028700"/>
                  <a:gd name="connsiteY91" fmla="*/ 890587 h 1024171"/>
                  <a:gd name="connsiteX92" fmla="*/ 921544 w 1028700"/>
                  <a:gd name="connsiteY92" fmla="*/ 900112 h 1024171"/>
                  <a:gd name="connsiteX93" fmla="*/ 926306 w 1028700"/>
                  <a:gd name="connsiteY93" fmla="*/ 914400 h 1024171"/>
                  <a:gd name="connsiteX94" fmla="*/ 935831 w 1028700"/>
                  <a:gd name="connsiteY94" fmla="*/ 923925 h 1024171"/>
                  <a:gd name="connsiteX95" fmla="*/ 950119 w 1028700"/>
                  <a:gd name="connsiteY95" fmla="*/ 926306 h 1024171"/>
                  <a:gd name="connsiteX96" fmla="*/ 952500 w 1028700"/>
                  <a:gd name="connsiteY96" fmla="*/ 938212 h 1024171"/>
                  <a:gd name="connsiteX97" fmla="*/ 959644 w 1028700"/>
                  <a:gd name="connsiteY97" fmla="*/ 940594 h 1024171"/>
                  <a:gd name="connsiteX98" fmla="*/ 962025 w 1028700"/>
                  <a:gd name="connsiteY98" fmla="*/ 947737 h 1024171"/>
                  <a:gd name="connsiteX99" fmla="*/ 966787 w 1028700"/>
                  <a:gd name="connsiteY99" fmla="*/ 981075 h 1024171"/>
                  <a:gd name="connsiteX100" fmla="*/ 969169 w 1028700"/>
                  <a:gd name="connsiteY100" fmla="*/ 990600 h 1024171"/>
                  <a:gd name="connsiteX101" fmla="*/ 997744 w 1028700"/>
                  <a:gd name="connsiteY101" fmla="*/ 992981 h 1024171"/>
                  <a:gd name="connsiteX102" fmla="*/ 1000125 w 1028700"/>
                  <a:gd name="connsiteY102" fmla="*/ 1021556 h 1024171"/>
                  <a:gd name="connsiteX103" fmla="*/ 1009650 w 1028700"/>
                  <a:gd name="connsiteY103" fmla="*/ 1023937 h 1024171"/>
                  <a:gd name="connsiteX104" fmla="*/ 1028700 w 1028700"/>
                  <a:gd name="connsiteY104" fmla="*/ 1023937 h 1024171"/>
                  <a:gd name="connsiteX0" fmla="*/ 0 w 1009650"/>
                  <a:gd name="connsiteY0" fmla="*/ 0 h 1023937"/>
                  <a:gd name="connsiteX1" fmla="*/ 9525 w 1009650"/>
                  <a:gd name="connsiteY1" fmla="*/ 11906 h 1023937"/>
                  <a:gd name="connsiteX2" fmla="*/ 26194 w 1009650"/>
                  <a:gd name="connsiteY2" fmla="*/ 28575 h 1023937"/>
                  <a:gd name="connsiteX3" fmla="*/ 42862 w 1009650"/>
                  <a:gd name="connsiteY3" fmla="*/ 45244 h 1023937"/>
                  <a:gd name="connsiteX4" fmla="*/ 78581 w 1009650"/>
                  <a:gd name="connsiteY4" fmla="*/ 47625 h 1023937"/>
                  <a:gd name="connsiteX5" fmla="*/ 128587 w 1009650"/>
                  <a:gd name="connsiteY5" fmla="*/ 71437 h 1023937"/>
                  <a:gd name="connsiteX6" fmla="*/ 130969 w 1009650"/>
                  <a:gd name="connsiteY6" fmla="*/ 78581 h 1023937"/>
                  <a:gd name="connsiteX7" fmla="*/ 133350 w 1009650"/>
                  <a:gd name="connsiteY7" fmla="*/ 90487 h 1023937"/>
                  <a:gd name="connsiteX8" fmla="*/ 140494 w 1009650"/>
                  <a:gd name="connsiteY8" fmla="*/ 92869 h 1023937"/>
                  <a:gd name="connsiteX9" fmla="*/ 161925 w 1009650"/>
                  <a:gd name="connsiteY9" fmla="*/ 95250 h 1023937"/>
                  <a:gd name="connsiteX10" fmla="*/ 178594 w 1009650"/>
                  <a:gd name="connsiteY10" fmla="*/ 97631 h 1023937"/>
                  <a:gd name="connsiteX11" fmla="*/ 180975 w 1009650"/>
                  <a:gd name="connsiteY11" fmla="*/ 116681 h 1023937"/>
                  <a:gd name="connsiteX12" fmla="*/ 197644 w 1009650"/>
                  <a:gd name="connsiteY12" fmla="*/ 126206 h 1023937"/>
                  <a:gd name="connsiteX13" fmla="*/ 209550 w 1009650"/>
                  <a:gd name="connsiteY13" fmla="*/ 128587 h 1023937"/>
                  <a:gd name="connsiteX14" fmla="*/ 219075 w 1009650"/>
                  <a:gd name="connsiteY14" fmla="*/ 130969 h 1023937"/>
                  <a:gd name="connsiteX15" fmla="*/ 252412 w 1009650"/>
                  <a:gd name="connsiteY15" fmla="*/ 133350 h 1023937"/>
                  <a:gd name="connsiteX16" fmla="*/ 276225 w 1009650"/>
                  <a:gd name="connsiteY16" fmla="*/ 142875 h 1023937"/>
                  <a:gd name="connsiteX17" fmla="*/ 278606 w 1009650"/>
                  <a:gd name="connsiteY17" fmla="*/ 152400 h 1023937"/>
                  <a:gd name="connsiteX18" fmla="*/ 283369 w 1009650"/>
                  <a:gd name="connsiteY18" fmla="*/ 159544 h 1023937"/>
                  <a:gd name="connsiteX19" fmla="*/ 295275 w 1009650"/>
                  <a:gd name="connsiteY19" fmla="*/ 176212 h 1023937"/>
                  <a:gd name="connsiteX20" fmla="*/ 340519 w 1009650"/>
                  <a:gd name="connsiteY20" fmla="*/ 178594 h 1023937"/>
                  <a:gd name="connsiteX21" fmla="*/ 342900 w 1009650"/>
                  <a:gd name="connsiteY21" fmla="*/ 192881 h 1023937"/>
                  <a:gd name="connsiteX22" fmla="*/ 350044 w 1009650"/>
                  <a:gd name="connsiteY22" fmla="*/ 195262 h 1023937"/>
                  <a:gd name="connsiteX23" fmla="*/ 354806 w 1009650"/>
                  <a:gd name="connsiteY23" fmla="*/ 202406 h 1023937"/>
                  <a:gd name="connsiteX24" fmla="*/ 376237 w 1009650"/>
                  <a:gd name="connsiteY24" fmla="*/ 219075 h 1023937"/>
                  <a:gd name="connsiteX25" fmla="*/ 383381 w 1009650"/>
                  <a:gd name="connsiteY25" fmla="*/ 240506 h 1023937"/>
                  <a:gd name="connsiteX26" fmla="*/ 388144 w 1009650"/>
                  <a:gd name="connsiteY26" fmla="*/ 247650 h 1023937"/>
                  <a:gd name="connsiteX27" fmla="*/ 407194 w 1009650"/>
                  <a:gd name="connsiteY27" fmla="*/ 250031 h 1023937"/>
                  <a:gd name="connsiteX28" fmla="*/ 411956 w 1009650"/>
                  <a:gd name="connsiteY28" fmla="*/ 266700 h 1023937"/>
                  <a:gd name="connsiteX29" fmla="*/ 419100 w 1009650"/>
                  <a:gd name="connsiteY29" fmla="*/ 269081 h 1023937"/>
                  <a:gd name="connsiteX30" fmla="*/ 431006 w 1009650"/>
                  <a:gd name="connsiteY30" fmla="*/ 273844 h 1023937"/>
                  <a:gd name="connsiteX31" fmla="*/ 435769 w 1009650"/>
                  <a:gd name="connsiteY31" fmla="*/ 288131 h 1023937"/>
                  <a:gd name="connsiteX32" fmla="*/ 445294 w 1009650"/>
                  <a:gd name="connsiteY32" fmla="*/ 300037 h 1023937"/>
                  <a:gd name="connsiteX33" fmla="*/ 466725 w 1009650"/>
                  <a:gd name="connsiteY33" fmla="*/ 302419 h 1023937"/>
                  <a:gd name="connsiteX34" fmla="*/ 478631 w 1009650"/>
                  <a:gd name="connsiteY34" fmla="*/ 304800 h 1023937"/>
                  <a:gd name="connsiteX35" fmla="*/ 488156 w 1009650"/>
                  <a:gd name="connsiteY35" fmla="*/ 319087 h 1023937"/>
                  <a:gd name="connsiteX36" fmla="*/ 504825 w 1009650"/>
                  <a:gd name="connsiteY36" fmla="*/ 321469 h 1023937"/>
                  <a:gd name="connsiteX37" fmla="*/ 504825 w 1009650"/>
                  <a:gd name="connsiteY37" fmla="*/ 361950 h 1023937"/>
                  <a:gd name="connsiteX38" fmla="*/ 523875 w 1009650"/>
                  <a:gd name="connsiteY38" fmla="*/ 366712 h 1023937"/>
                  <a:gd name="connsiteX39" fmla="*/ 526256 w 1009650"/>
                  <a:gd name="connsiteY39" fmla="*/ 376237 h 1023937"/>
                  <a:gd name="connsiteX40" fmla="*/ 533400 w 1009650"/>
                  <a:gd name="connsiteY40" fmla="*/ 381000 h 1023937"/>
                  <a:gd name="connsiteX41" fmla="*/ 552450 w 1009650"/>
                  <a:gd name="connsiteY41" fmla="*/ 397669 h 1023937"/>
                  <a:gd name="connsiteX42" fmla="*/ 559594 w 1009650"/>
                  <a:gd name="connsiteY42" fmla="*/ 400050 h 1023937"/>
                  <a:gd name="connsiteX43" fmla="*/ 564356 w 1009650"/>
                  <a:gd name="connsiteY43" fmla="*/ 416719 h 1023937"/>
                  <a:gd name="connsiteX44" fmla="*/ 571500 w 1009650"/>
                  <a:gd name="connsiteY44" fmla="*/ 419100 h 1023937"/>
                  <a:gd name="connsiteX45" fmla="*/ 583406 w 1009650"/>
                  <a:gd name="connsiteY45" fmla="*/ 421481 h 1023937"/>
                  <a:gd name="connsiteX46" fmla="*/ 588169 w 1009650"/>
                  <a:gd name="connsiteY46" fmla="*/ 438150 h 1023937"/>
                  <a:gd name="connsiteX47" fmla="*/ 592931 w 1009650"/>
                  <a:gd name="connsiteY47" fmla="*/ 457200 h 1023937"/>
                  <a:gd name="connsiteX48" fmla="*/ 595312 w 1009650"/>
                  <a:gd name="connsiteY48" fmla="*/ 473869 h 1023937"/>
                  <a:gd name="connsiteX49" fmla="*/ 597694 w 1009650"/>
                  <a:gd name="connsiteY49" fmla="*/ 481012 h 1023937"/>
                  <a:gd name="connsiteX50" fmla="*/ 616744 w 1009650"/>
                  <a:gd name="connsiteY50" fmla="*/ 483394 h 1023937"/>
                  <a:gd name="connsiteX51" fmla="*/ 619125 w 1009650"/>
                  <a:gd name="connsiteY51" fmla="*/ 495300 h 1023937"/>
                  <a:gd name="connsiteX52" fmla="*/ 626269 w 1009650"/>
                  <a:gd name="connsiteY52" fmla="*/ 497681 h 1023937"/>
                  <a:gd name="connsiteX53" fmla="*/ 631031 w 1009650"/>
                  <a:gd name="connsiteY53" fmla="*/ 504825 h 1023937"/>
                  <a:gd name="connsiteX54" fmla="*/ 633412 w 1009650"/>
                  <a:gd name="connsiteY54" fmla="*/ 540544 h 1023937"/>
                  <a:gd name="connsiteX55" fmla="*/ 635794 w 1009650"/>
                  <a:gd name="connsiteY55" fmla="*/ 550069 h 1023937"/>
                  <a:gd name="connsiteX56" fmla="*/ 642937 w 1009650"/>
                  <a:gd name="connsiteY56" fmla="*/ 552450 h 1023937"/>
                  <a:gd name="connsiteX57" fmla="*/ 657225 w 1009650"/>
                  <a:gd name="connsiteY57" fmla="*/ 554831 h 1023937"/>
                  <a:gd name="connsiteX58" fmla="*/ 659606 w 1009650"/>
                  <a:gd name="connsiteY58" fmla="*/ 564356 h 1023937"/>
                  <a:gd name="connsiteX59" fmla="*/ 661987 w 1009650"/>
                  <a:gd name="connsiteY59" fmla="*/ 571500 h 1023937"/>
                  <a:gd name="connsiteX60" fmla="*/ 664369 w 1009650"/>
                  <a:gd name="connsiteY60" fmla="*/ 583406 h 1023937"/>
                  <a:gd name="connsiteX61" fmla="*/ 666750 w 1009650"/>
                  <a:gd name="connsiteY61" fmla="*/ 597694 h 1023937"/>
                  <a:gd name="connsiteX62" fmla="*/ 669131 w 1009650"/>
                  <a:gd name="connsiteY62" fmla="*/ 604837 h 1023937"/>
                  <a:gd name="connsiteX63" fmla="*/ 690562 w 1009650"/>
                  <a:gd name="connsiteY63" fmla="*/ 609600 h 1023937"/>
                  <a:gd name="connsiteX64" fmla="*/ 688181 w 1009650"/>
                  <a:gd name="connsiteY64" fmla="*/ 640556 h 1023937"/>
                  <a:gd name="connsiteX65" fmla="*/ 690562 w 1009650"/>
                  <a:gd name="connsiteY65" fmla="*/ 650081 h 1023937"/>
                  <a:gd name="connsiteX66" fmla="*/ 719137 w 1009650"/>
                  <a:gd name="connsiteY66" fmla="*/ 652462 h 1023937"/>
                  <a:gd name="connsiteX67" fmla="*/ 721519 w 1009650"/>
                  <a:gd name="connsiteY67" fmla="*/ 666750 h 1023937"/>
                  <a:gd name="connsiteX68" fmla="*/ 723900 w 1009650"/>
                  <a:gd name="connsiteY68" fmla="*/ 676275 h 1023937"/>
                  <a:gd name="connsiteX69" fmla="*/ 735806 w 1009650"/>
                  <a:gd name="connsiteY69" fmla="*/ 678656 h 1023937"/>
                  <a:gd name="connsiteX70" fmla="*/ 738187 w 1009650"/>
                  <a:gd name="connsiteY70" fmla="*/ 690562 h 1023937"/>
                  <a:gd name="connsiteX71" fmla="*/ 740569 w 1009650"/>
                  <a:gd name="connsiteY71" fmla="*/ 697706 h 1023937"/>
                  <a:gd name="connsiteX72" fmla="*/ 742950 w 1009650"/>
                  <a:gd name="connsiteY72" fmla="*/ 719137 h 1023937"/>
                  <a:gd name="connsiteX73" fmla="*/ 762000 w 1009650"/>
                  <a:gd name="connsiteY73" fmla="*/ 726281 h 1023937"/>
                  <a:gd name="connsiteX74" fmla="*/ 766762 w 1009650"/>
                  <a:gd name="connsiteY74" fmla="*/ 740569 h 1023937"/>
                  <a:gd name="connsiteX75" fmla="*/ 769144 w 1009650"/>
                  <a:gd name="connsiteY75" fmla="*/ 750094 h 1023937"/>
                  <a:gd name="connsiteX76" fmla="*/ 778669 w 1009650"/>
                  <a:gd name="connsiteY76" fmla="*/ 752475 h 1023937"/>
                  <a:gd name="connsiteX77" fmla="*/ 790575 w 1009650"/>
                  <a:gd name="connsiteY77" fmla="*/ 754856 h 1023937"/>
                  <a:gd name="connsiteX78" fmla="*/ 792956 w 1009650"/>
                  <a:gd name="connsiteY78" fmla="*/ 769144 h 1023937"/>
                  <a:gd name="connsiteX79" fmla="*/ 795337 w 1009650"/>
                  <a:gd name="connsiteY79" fmla="*/ 776287 h 1023937"/>
                  <a:gd name="connsiteX80" fmla="*/ 816769 w 1009650"/>
                  <a:gd name="connsiteY80" fmla="*/ 778669 h 1023937"/>
                  <a:gd name="connsiteX81" fmla="*/ 823912 w 1009650"/>
                  <a:gd name="connsiteY81" fmla="*/ 797719 h 1023937"/>
                  <a:gd name="connsiteX82" fmla="*/ 821531 w 1009650"/>
                  <a:gd name="connsiteY82" fmla="*/ 807244 h 1023937"/>
                  <a:gd name="connsiteX83" fmla="*/ 823912 w 1009650"/>
                  <a:gd name="connsiteY83" fmla="*/ 823912 h 1023937"/>
                  <a:gd name="connsiteX84" fmla="*/ 831056 w 1009650"/>
                  <a:gd name="connsiteY84" fmla="*/ 821531 h 1023937"/>
                  <a:gd name="connsiteX85" fmla="*/ 847725 w 1009650"/>
                  <a:gd name="connsiteY85" fmla="*/ 840581 h 1023937"/>
                  <a:gd name="connsiteX86" fmla="*/ 864394 w 1009650"/>
                  <a:gd name="connsiteY86" fmla="*/ 842962 h 1023937"/>
                  <a:gd name="connsiteX87" fmla="*/ 869156 w 1009650"/>
                  <a:gd name="connsiteY87" fmla="*/ 857250 h 1023937"/>
                  <a:gd name="connsiteX88" fmla="*/ 871537 w 1009650"/>
                  <a:gd name="connsiteY88" fmla="*/ 864394 h 1023937"/>
                  <a:gd name="connsiteX89" fmla="*/ 888206 w 1009650"/>
                  <a:gd name="connsiteY89" fmla="*/ 869156 h 1023937"/>
                  <a:gd name="connsiteX90" fmla="*/ 892969 w 1009650"/>
                  <a:gd name="connsiteY90" fmla="*/ 883444 h 1023937"/>
                  <a:gd name="connsiteX91" fmla="*/ 895350 w 1009650"/>
                  <a:gd name="connsiteY91" fmla="*/ 890587 h 1023937"/>
                  <a:gd name="connsiteX92" fmla="*/ 921544 w 1009650"/>
                  <a:gd name="connsiteY92" fmla="*/ 900112 h 1023937"/>
                  <a:gd name="connsiteX93" fmla="*/ 926306 w 1009650"/>
                  <a:gd name="connsiteY93" fmla="*/ 914400 h 1023937"/>
                  <a:gd name="connsiteX94" fmla="*/ 935831 w 1009650"/>
                  <a:gd name="connsiteY94" fmla="*/ 923925 h 1023937"/>
                  <a:gd name="connsiteX95" fmla="*/ 950119 w 1009650"/>
                  <a:gd name="connsiteY95" fmla="*/ 926306 h 1023937"/>
                  <a:gd name="connsiteX96" fmla="*/ 952500 w 1009650"/>
                  <a:gd name="connsiteY96" fmla="*/ 938212 h 1023937"/>
                  <a:gd name="connsiteX97" fmla="*/ 959644 w 1009650"/>
                  <a:gd name="connsiteY97" fmla="*/ 940594 h 1023937"/>
                  <a:gd name="connsiteX98" fmla="*/ 962025 w 1009650"/>
                  <a:gd name="connsiteY98" fmla="*/ 947737 h 1023937"/>
                  <a:gd name="connsiteX99" fmla="*/ 966787 w 1009650"/>
                  <a:gd name="connsiteY99" fmla="*/ 981075 h 1023937"/>
                  <a:gd name="connsiteX100" fmla="*/ 969169 w 1009650"/>
                  <a:gd name="connsiteY100" fmla="*/ 990600 h 1023937"/>
                  <a:gd name="connsiteX101" fmla="*/ 997744 w 1009650"/>
                  <a:gd name="connsiteY101" fmla="*/ 992981 h 1023937"/>
                  <a:gd name="connsiteX102" fmla="*/ 1000125 w 1009650"/>
                  <a:gd name="connsiteY102" fmla="*/ 1021556 h 1023937"/>
                  <a:gd name="connsiteX103" fmla="*/ 1009650 w 1009650"/>
                  <a:gd name="connsiteY103" fmla="*/ 1023937 h 1023937"/>
                  <a:gd name="connsiteX0" fmla="*/ 0 w 1009650"/>
                  <a:gd name="connsiteY0" fmla="*/ 0 h 1023937"/>
                  <a:gd name="connsiteX1" fmla="*/ 9525 w 1009650"/>
                  <a:gd name="connsiteY1" fmla="*/ 11906 h 1023937"/>
                  <a:gd name="connsiteX2" fmla="*/ 26194 w 1009650"/>
                  <a:gd name="connsiteY2" fmla="*/ 28575 h 1023937"/>
                  <a:gd name="connsiteX3" fmla="*/ 42862 w 1009650"/>
                  <a:gd name="connsiteY3" fmla="*/ 45244 h 1023937"/>
                  <a:gd name="connsiteX4" fmla="*/ 78581 w 1009650"/>
                  <a:gd name="connsiteY4" fmla="*/ 47625 h 1023937"/>
                  <a:gd name="connsiteX5" fmla="*/ 128587 w 1009650"/>
                  <a:gd name="connsiteY5" fmla="*/ 71437 h 1023937"/>
                  <a:gd name="connsiteX6" fmla="*/ 130969 w 1009650"/>
                  <a:gd name="connsiteY6" fmla="*/ 78581 h 1023937"/>
                  <a:gd name="connsiteX7" fmla="*/ 133350 w 1009650"/>
                  <a:gd name="connsiteY7" fmla="*/ 90487 h 1023937"/>
                  <a:gd name="connsiteX8" fmla="*/ 140494 w 1009650"/>
                  <a:gd name="connsiteY8" fmla="*/ 92869 h 1023937"/>
                  <a:gd name="connsiteX9" fmla="*/ 161925 w 1009650"/>
                  <a:gd name="connsiteY9" fmla="*/ 95250 h 1023937"/>
                  <a:gd name="connsiteX10" fmla="*/ 178594 w 1009650"/>
                  <a:gd name="connsiteY10" fmla="*/ 97631 h 1023937"/>
                  <a:gd name="connsiteX11" fmla="*/ 180975 w 1009650"/>
                  <a:gd name="connsiteY11" fmla="*/ 116681 h 1023937"/>
                  <a:gd name="connsiteX12" fmla="*/ 197644 w 1009650"/>
                  <a:gd name="connsiteY12" fmla="*/ 126206 h 1023937"/>
                  <a:gd name="connsiteX13" fmla="*/ 209550 w 1009650"/>
                  <a:gd name="connsiteY13" fmla="*/ 128587 h 1023937"/>
                  <a:gd name="connsiteX14" fmla="*/ 219075 w 1009650"/>
                  <a:gd name="connsiteY14" fmla="*/ 130969 h 1023937"/>
                  <a:gd name="connsiteX15" fmla="*/ 252412 w 1009650"/>
                  <a:gd name="connsiteY15" fmla="*/ 133350 h 1023937"/>
                  <a:gd name="connsiteX16" fmla="*/ 276225 w 1009650"/>
                  <a:gd name="connsiteY16" fmla="*/ 142875 h 1023937"/>
                  <a:gd name="connsiteX17" fmla="*/ 278606 w 1009650"/>
                  <a:gd name="connsiteY17" fmla="*/ 152400 h 1023937"/>
                  <a:gd name="connsiteX18" fmla="*/ 283369 w 1009650"/>
                  <a:gd name="connsiteY18" fmla="*/ 159544 h 1023937"/>
                  <a:gd name="connsiteX19" fmla="*/ 295275 w 1009650"/>
                  <a:gd name="connsiteY19" fmla="*/ 176212 h 1023937"/>
                  <a:gd name="connsiteX20" fmla="*/ 340519 w 1009650"/>
                  <a:gd name="connsiteY20" fmla="*/ 178594 h 1023937"/>
                  <a:gd name="connsiteX21" fmla="*/ 342900 w 1009650"/>
                  <a:gd name="connsiteY21" fmla="*/ 192881 h 1023937"/>
                  <a:gd name="connsiteX22" fmla="*/ 350044 w 1009650"/>
                  <a:gd name="connsiteY22" fmla="*/ 195262 h 1023937"/>
                  <a:gd name="connsiteX23" fmla="*/ 354806 w 1009650"/>
                  <a:gd name="connsiteY23" fmla="*/ 202406 h 1023937"/>
                  <a:gd name="connsiteX24" fmla="*/ 376237 w 1009650"/>
                  <a:gd name="connsiteY24" fmla="*/ 219075 h 1023937"/>
                  <a:gd name="connsiteX25" fmla="*/ 383381 w 1009650"/>
                  <a:gd name="connsiteY25" fmla="*/ 240506 h 1023937"/>
                  <a:gd name="connsiteX26" fmla="*/ 388144 w 1009650"/>
                  <a:gd name="connsiteY26" fmla="*/ 247650 h 1023937"/>
                  <a:gd name="connsiteX27" fmla="*/ 407194 w 1009650"/>
                  <a:gd name="connsiteY27" fmla="*/ 250031 h 1023937"/>
                  <a:gd name="connsiteX28" fmla="*/ 411956 w 1009650"/>
                  <a:gd name="connsiteY28" fmla="*/ 266700 h 1023937"/>
                  <a:gd name="connsiteX29" fmla="*/ 419100 w 1009650"/>
                  <a:gd name="connsiteY29" fmla="*/ 269081 h 1023937"/>
                  <a:gd name="connsiteX30" fmla="*/ 431006 w 1009650"/>
                  <a:gd name="connsiteY30" fmla="*/ 273844 h 1023937"/>
                  <a:gd name="connsiteX31" fmla="*/ 435769 w 1009650"/>
                  <a:gd name="connsiteY31" fmla="*/ 288131 h 1023937"/>
                  <a:gd name="connsiteX32" fmla="*/ 445294 w 1009650"/>
                  <a:gd name="connsiteY32" fmla="*/ 300037 h 1023937"/>
                  <a:gd name="connsiteX33" fmla="*/ 466725 w 1009650"/>
                  <a:gd name="connsiteY33" fmla="*/ 302419 h 1023937"/>
                  <a:gd name="connsiteX34" fmla="*/ 478631 w 1009650"/>
                  <a:gd name="connsiteY34" fmla="*/ 304800 h 1023937"/>
                  <a:gd name="connsiteX35" fmla="*/ 488156 w 1009650"/>
                  <a:gd name="connsiteY35" fmla="*/ 319087 h 1023937"/>
                  <a:gd name="connsiteX36" fmla="*/ 504825 w 1009650"/>
                  <a:gd name="connsiteY36" fmla="*/ 321469 h 1023937"/>
                  <a:gd name="connsiteX37" fmla="*/ 504825 w 1009650"/>
                  <a:gd name="connsiteY37" fmla="*/ 361950 h 1023937"/>
                  <a:gd name="connsiteX38" fmla="*/ 523875 w 1009650"/>
                  <a:gd name="connsiteY38" fmla="*/ 366712 h 1023937"/>
                  <a:gd name="connsiteX39" fmla="*/ 526256 w 1009650"/>
                  <a:gd name="connsiteY39" fmla="*/ 376237 h 1023937"/>
                  <a:gd name="connsiteX40" fmla="*/ 533400 w 1009650"/>
                  <a:gd name="connsiteY40" fmla="*/ 381000 h 1023937"/>
                  <a:gd name="connsiteX41" fmla="*/ 552450 w 1009650"/>
                  <a:gd name="connsiteY41" fmla="*/ 397669 h 1023937"/>
                  <a:gd name="connsiteX42" fmla="*/ 559594 w 1009650"/>
                  <a:gd name="connsiteY42" fmla="*/ 400050 h 1023937"/>
                  <a:gd name="connsiteX43" fmla="*/ 564356 w 1009650"/>
                  <a:gd name="connsiteY43" fmla="*/ 416719 h 1023937"/>
                  <a:gd name="connsiteX44" fmla="*/ 571500 w 1009650"/>
                  <a:gd name="connsiteY44" fmla="*/ 419100 h 1023937"/>
                  <a:gd name="connsiteX45" fmla="*/ 583406 w 1009650"/>
                  <a:gd name="connsiteY45" fmla="*/ 421481 h 1023937"/>
                  <a:gd name="connsiteX46" fmla="*/ 588169 w 1009650"/>
                  <a:gd name="connsiteY46" fmla="*/ 438150 h 1023937"/>
                  <a:gd name="connsiteX47" fmla="*/ 592931 w 1009650"/>
                  <a:gd name="connsiteY47" fmla="*/ 457200 h 1023937"/>
                  <a:gd name="connsiteX48" fmla="*/ 595312 w 1009650"/>
                  <a:gd name="connsiteY48" fmla="*/ 473869 h 1023937"/>
                  <a:gd name="connsiteX49" fmla="*/ 597694 w 1009650"/>
                  <a:gd name="connsiteY49" fmla="*/ 481012 h 1023937"/>
                  <a:gd name="connsiteX50" fmla="*/ 616744 w 1009650"/>
                  <a:gd name="connsiteY50" fmla="*/ 483394 h 1023937"/>
                  <a:gd name="connsiteX51" fmla="*/ 619125 w 1009650"/>
                  <a:gd name="connsiteY51" fmla="*/ 495300 h 1023937"/>
                  <a:gd name="connsiteX52" fmla="*/ 626269 w 1009650"/>
                  <a:gd name="connsiteY52" fmla="*/ 497681 h 1023937"/>
                  <a:gd name="connsiteX53" fmla="*/ 631031 w 1009650"/>
                  <a:gd name="connsiteY53" fmla="*/ 504825 h 1023937"/>
                  <a:gd name="connsiteX54" fmla="*/ 633412 w 1009650"/>
                  <a:gd name="connsiteY54" fmla="*/ 540544 h 1023937"/>
                  <a:gd name="connsiteX55" fmla="*/ 635794 w 1009650"/>
                  <a:gd name="connsiteY55" fmla="*/ 550069 h 1023937"/>
                  <a:gd name="connsiteX56" fmla="*/ 642937 w 1009650"/>
                  <a:gd name="connsiteY56" fmla="*/ 552450 h 1023937"/>
                  <a:gd name="connsiteX57" fmla="*/ 657225 w 1009650"/>
                  <a:gd name="connsiteY57" fmla="*/ 554831 h 1023937"/>
                  <a:gd name="connsiteX58" fmla="*/ 659606 w 1009650"/>
                  <a:gd name="connsiteY58" fmla="*/ 564356 h 1023937"/>
                  <a:gd name="connsiteX59" fmla="*/ 661987 w 1009650"/>
                  <a:gd name="connsiteY59" fmla="*/ 571500 h 1023937"/>
                  <a:gd name="connsiteX60" fmla="*/ 664369 w 1009650"/>
                  <a:gd name="connsiteY60" fmla="*/ 583406 h 1023937"/>
                  <a:gd name="connsiteX61" fmla="*/ 666750 w 1009650"/>
                  <a:gd name="connsiteY61" fmla="*/ 597694 h 1023937"/>
                  <a:gd name="connsiteX62" fmla="*/ 669131 w 1009650"/>
                  <a:gd name="connsiteY62" fmla="*/ 604837 h 1023937"/>
                  <a:gd name="connsiteX63" fmla="*/ 690562 w 1009650"/>
                  <a:gd name="connsiteY63" fmla="*/ 609600 h 1023937"/>
                  <a:gd name="connsiteX64" fmla="*/ 688181 w 1009650"/>
                  <a:gd name="connsiteY64" fmla="*/ 640556 h 1023937"/>
                  <a:gd name="connsiteX65" fmla="*/ 690562 w 1009650"/>
                  <a:gd name="connsiteY65" fmla="*/ 650081 h 1023937"/>
                  <a:gd name="connsiteX66" fmla="*/ 719137 w 1009650"/>
                  <a:gd name="connsiteY66" fmla="*/ 652462 h 1023937"/>
                  <a:gd name="connsiteX67" fmla="*/ 721519 w 1009650"/>
                  <a:gd name="connsiteY67" fmla="*/ 666750 h 1023937"/>
                  <a:gd name="connsiteX68" fmla="*/ 723900 w 1009650"/>
                  <a:gd name="connsiteY68" fmla="*/ 676275 h 1023937"/>
                  <a:gd name="connsiteX69" fmla="*/ 735806 w 1009650"/>
                  <a:gd name="connsiteY69" fmla="*/ 678656 h 1023937"/>
                  <a:gd name="connsiteX70" fmla="*/ 738187 w 1009650"/>
                  <a:gd name="connsiteY70" fmla="*/ 690562 h 1023937"/>
                  <a:gd name="connsiteX71" fmla="*/ 740569 w 1009650"/>
                  <a:gd name="connsiteY71" fmla="*/ 697706 h 1023937"/>
                  <a:gd name="connsiteX72" fmla="*/ 742950 w 1009650"/>
                  <a:gd name="connsiteY72" fmla="*/ 719137 h 1023937"/>
                  <a:gd name="connsiteX73" fmla="*/ 762000 w 1009650"/>
                  <a:gd name="connsiteY73" fmla="*/ 726281 h 1023937"/>
                  <a:gd name="connsiteX74" fmla="*/ 766762 w 1009650"/>
                  <a:gd name="connsiteY74" fmla="*/ 740569 h 1023937"/>
                  <a:gd name="connsiteX75" fmla="*/ 769144 w 1009650"/>
                  <a:gd name="connsiteY75" fmla="*/ 750094 h 1023937"/>
                  <a:gd name="connsiteX76" fmla="*/ 778669 w 1009650"/>
                  <a:gd name="connsiteY76" fmla="*/ 752475 h 1023937"/>
                  <a:gd name="connsiteX77" fmla="*/ 790575 w 1009650"/>
                  <a:gd name="connsiteY77" fmla="*/ 754856 h 1023937"/>
                  <a:gd name="connsiteX78" fmla="*/ 792956 w 1009650"/>
                  <a:gd name="connsiteY78" fmla="*/ 769144 h 1023937"/>
                  <a:gd name="connsiteX79" fmla="*/ 795337 w 1009650"/>
                  <a:gd name="connsiteY79" fmla="*/ 776287 h 1023937"/>
                  <a:gd name="connsiteX80" fmla="*/ 816769 w 1009650"/>
                  <a:gd name="connsiteY80" fmla="*/ 778669 h 1023937"/>
                  <a:gd name="connsiteX81" fmla="*/ 821531 w 1009650"/>
                  <a:gd name="connsiteY81" fmla="*/ 807244 h 1023937"/>
                  <a:gd name="connsiteX82" fmla="*/ 823912 w 1009650"/>
                  <a:gd name="connsiteY82" fmla="*/ 823912 h 1023937"/>
                  <a:gd name="connsiteX83" fmla="*/ 831056 w 1009650"/>
                  <a:gd name="connsiteY83" fmla="*/ 821531 h 1023937"/>
                  <a:gd name="connsiteX84" fmla="*/ 847725 w 1009650"/>
                  <a:gd name="connsiteY84" fmla="*/ 840581 h 1023937"/>
                  <a:gd name="connsiteX85" fmla="*/ 864394 w 1009650"/>
                  <a:gd name="connsiteY85" fmla="*/ 842962 h 1023937"/>
                  <a:gd name="connsiteX86" fmla="*/ 869156 w 1009650"/>
                  <a:gd name="connsiteY86" fmla="*/ 857250 h 1023937"/>
                  <a:gd name="connsiteX87" fmla="*/ 871537 w 1009650"/>
                  <a:gd name="connsiteY87" fmla="*/ 864394 h 1023937"/>
                  <a:gd name="connsiteX88" fmla="*/ 888206 w 1009650"/>
                  <a:gd name="connsiteY88" fmla="*/ 869156 h 1023937"/>
                  <a:gd name="connsiteX89" fmla="*/ 892969 w 1009650"/>
                  <a:gd name="connsiteY89" fmla="*/ 883444 h 1023937"/>
                  <a:gd name="connsiteX90" fmla="*/ 895350 w 1009650"/>
                  <a:gd name="connsiteY90" fmla="*/ 890587 h 1023937"/>
                  <a:gd name="connsiteX91" fmla="*/ 921544 w 1009650"/>
                  <a:gd name="connsiteY91" fmla="*/ 900112 h 1023937"/>
                  <a:gd name="connsiteX92" fmla="*/ 926306 w 1009650"/>
                  <a:gd name="connsiteY92" fmla="*/ 914400 h 1023937"/>
                  <a:gd name="connsiteX93" fmla="*/ 935831 w 1009650"/>
                  <a:gd name="connsiteY93" fmla="*/ 923925 h 1023937"/>
                  <a:gd name="connsiteX94" fmla="*/ 950119 w 1009650"/>
                  <a:gd name="connsiteY94" fmla="*/ 926306 h 1023937"/>
                  <a:gd name="connsiteX95" fmla="*/ 952500 w 1009650"/>
                  <a:gd name="connsiteY95" fmla="*/ 938212 h 1023937"/>
                  <a:gd name="connsiteX96" fmla="*/ 959644 w 1009650"/>
                  <a:gd name="connsiteY96" fmla="*/ 940594 h 1023937"/>
                  <a:gd name="connsiteX97" fmla="*/ 962025 w 1009650"/>
                  <a:gd name="connsiteY97" fmla="*/ 947737 h 1023937"/>
                  <a:gd name="connsiteX98" fmla="*/ 966787 w 1009650"/>
                  <a:gd name="connsiteY98" fmla="*/ 981075 h 1023937"/>
                  <a:gd name="connsiteX99" fmla="*/ 969169 w 1009650"/>
                  <a:gd name="connsiteY99" fmla="*/ 990600 h 1023937"/>
                  <a:gd name="connsiteX100" fmla="*/ 997744 w 1009650"/>
                  <a:gd name="connsiteY100" fmla="*/ 992981 h 1023937"/>
                  <a:gd name="connsiteX101" fmla="*/ 1000125 w 1009650"/>
                  <a:gd name="connsiteY101" fmla="*/ 1021556 h 1023937"/>
                  <a:gd name="connsiteX102" fmla="*/ 1009650 w 1009650"/>
                  <a:gd name="connsiteY102" fmla="*/ 1023937 h 1023937"/>
                  <a:gd name="connsiteX0" fmla="*/ 0 w 1009650"/>
                  <a:gd name="connsiteY0" fmla="*/ 0 h 1023937"/>
                  <a:gd name="connsiteX1" fmla="*/ 9525 w 1009650"/>
                  <a:gd name="connsiteY1" fmla="*/ 11906 h 1023937"/>
                  <a:gd name="connsiteX2" fmla="*/ 26194 w 1009650"/>
                  <a:gd name="connsiteY2" fmla="*/ 28575 h 1023937"/>
                  <a:gd name="connsiteX3" fmla="*/ 42862 w 1009650"/>
                  <a:gd name="connsiteY3" fmla="*/ 45244 h 1023937"/>
                  <a:gd name="connsiteX4" fmla="*/ 78581 w 1009650"/>
                  <a:gd name="connsiteY4" fmla="*/ 47625 h 1023937"/>
                  <a:gd name="connsiteX5" fmla="*/ 128587 w 1009650"/>
                  <a:gd name="connsiteY5" fmla="*/ 71437 h 1023937"/>
                  <a:gd name="connsiteX6" fmla="*/ 130969 w 1009650"/>
                  <a:gd name="connsiteY6" fmla="*/ 78581 h 1023937"/>
                  <a:gd name="connsiteX7" fmla="*/ 133350 w 1009650"/>
                  <a:gd name="connsiteY7" fmla="*/ 90487 h 1023937"/>
                  <a:gd name="connsiteX8" fmla="*/ 140494 w 1009650"/>
                  <a:gd name="connsiteY8" fmla="*/ 92869 h 1023937"/>
                  <a:gd name="connsiteX9" fmla="*/ 161925 w 1009650"/>
                  <a:gd name="connsiteY9" fmla="*/ 95250 h 1023937"/>
                  <a:gd name="connsiteX10" fmla="*/ 178594 w 1009650"/>
                  <a:gd name="connsiteY10" fmla="*/ 97631 h 1023937"/>
                  <a:gd name="connsiteX11" fmla="*/ 180975 w 1009650"/>
                  <a:gd name="connsiteY11" fmla="*/ 116681 h 1023937"/>
                  <a:gd name="connsiteX12" fmla="*/ 197644 w 1009650"/>
                  <a:gd name="connsiteY12" fmla="*/ 126206 h 1023937"/>
                  <a:gd name="connsiteX13" fmla="*/ 209550 w 1009650"/>
                  <a:gd name="connsiteY13" fmla="*/ 128587 h 1023937"/>
                  <a:gd name="connsiteX14" fmla="*/ 219075 w 1009650"/>
                  <a:gd name="connsiteY14" fmla="*/ 130969 h 1023937"/>
                  <a:gd name="connsiteX15" fmla="*/ 252412 w 1009650"/>
                  <a:gd name="connsiteY15" fmla="*/ 133350 h 1023937"/>
                  <a:gd name="connsiteX16" fmla="*/ 276225 w 1009650"/>
                  <a:gd name="connsiteY16" fmla="*/ 142875 h 1023937"/>
                  <a:gd name="connsiteX17" fmla="*/ 278606 w 1009650"/>
                  <a:gd name="connsiteY17" fmla="*/ 152400 h 1023937"/>
                  <a:gd name="connsiteX18" fmla="*/ 283369 w 1009650"/>
                  <a:gd name="connsiteY18" fmla="*/ 159544 h 1023937"/>
                  <a:gd name="connsiteX19" fmla="*/ 295275 w 1009650"/>
                  <a:gd name="connsiteY19" fmla="*/ 176212 h 1023937"/>
                  <a:gd name="connsiteX20" fmla="*/ 340519 w 1009650"/>
                  <a:gd name="connsiteY20" fmla="*/ 178594 h 1023937"/>
                  <a:gd name="connsiteX21" fmla="*/ 342900 w 1009650"/>
                  <a:gd name="connsiteY21" fmla="*/ 192881 h 1023937"/>
                  <a:gd name="connsiteX22" fmla="*/ 350044 w 1009650"/>
                  <a:gd name="connsiteY22" fmla="*/ 195262 h 1023937"/>
                  <a:gd name="connsiteX23" fmla="*/ 354806 w 1009650"/>
                  <a:gd name="connsiteY23" fmla="*/ 202406 h 1023937"/>
                  <a:gd name="connsiteX24" fmla="*/ 376237 w 1009650"/>
                  <a:gd name="connsiteY24" fmla="*/ 219075 h 1023937"/>
                  <a:gd name="connsiteX25" fmla="*/ 383381 w 1009650"/>
                  <a:gd name="connsiteY25" fmla="*/ 240506 h 1023937"/>
                  <a:gd name="connsiteX26" fmla="*/ 388144 w 1009650"/>
                  <a:gd name="connsiteY26" fmla="*/ 247650 h 1023937"/>
                  <a:gd name="connsiteX27" fmla="*/ 407194 w 1009650"/>
                  <a:gd name="connsiteY27" fmla="*/ 250031 h 1023937"/>
                  <a:gd name="connsiteX28" fmla="*/ 411956 w 1009650"/>
                  <a:gd name="connsiteY28" fmla="*/ 266700 h 1023937"/>
                  <a:gd name="connsiteX29" fmla="*/ 419100 w 1009650"/>
                  <a:gd name="connsiteY29" fmla="*/ 269081 h 1023937"/>
                  <a:gd name="connsiteX30" fmla="*/ 431006 w 1009650"/>
                  <a:gd name="connsiteY30" fmla="*/ 273844 h 1023937"/>
                  <a:gd name="connsiteX31" fmla="*/ 435769 w 1009650"/>
                  <a:gd name="connsiteY31" fmla="*/ 288131 h 1023937"/>
                  <a:gd name="connsiteX32" fmla="*/ 445294 w 1009650"/>
                  <a:gd name="connsiteY32" fmla="*/ 300037 h 1023937"/>
                  <a:gd name="connsiteX33" fmla="*/ 466725 w 1009650"/>
                  <a:gd name="connsiteY33" fmla="*/ 302419 h 1023937"/>
                  <a:gd name="connsiteX34" fmla="*/ 478631 w 1009650"/>
                  <a:gd name="connsiteY34" fmla="*/ 304800 h 1023937"/>
                  <a:gd name="connsiteX35" fmla="*/ 488156 w 1009650"/>
                  <a:gd name="connsiteY35" fmla="*/ 319087 h 1023937"/>
                  <a:gd name="connsiteX36" fmla="*/ 504825 w 1009650"/>
                  <a:gd name="connsiteY36" fmla="*/ 321469 h 1023937"/>
                  <a:gd name="connsiteX37" fmla="*/ 504825 w 1009650"/>
                  <a:gd name="connsiteY37" fmla="*/ 361950 h 1023937"/>
                  <a:gd name="connsiteX38" fmla="*/ 523875 w 1009650"/>
                  <a:gd name="connsiteY38" fmla="*/ 366712 h 1023937"/>
                  <a:gd name="connsiteX39" fmla="*/ 526256 w 1009650"/>
                  <a:gd name="connsiteY39" fmla="*/ 376237 h 1023937"/>
                  <a:gd name="connsiteX40" fmla="*/ 533400 w 1009650"/>
                  <a:gd name="connsiteY40" fmla="*/ 381000 h 1023937"/>
                  <a:gd name="connsiteX41" fmla="*/ 552450 w 1009650"/>
                  <a:gd name="connsiteY41" fmla="*/ 397669 h 1023937"/>
                  <a:gd name="connsiteX42" fmla="*/ 559594 w 1009650"/>
                  <a:gd name="connsiteY42" fmla="*/ 400050 h 1023937"/>
                  <a:gd name="connsiteX43" fmla="*/ 564356 w 1009650"/>
                  <a:gd name="connsiteY43" fmla="*/ 416719 h 1023937"/>
                  <a:gd name="connsiteX44" fmla="*/ 571500 w 1009650"/>
                  <a:gd name="connsiteY44" fmla="*/ 419100 h 1023937"/>
                  <a:gd name="connsiteX45" fmla="*/ 583406 w 1009650"/>
                  <a:gd name="connsiteY45" fmla="*/ 421481 h 1023937"/>
                  <a:gd name="connsiteX46" fmla="*/ 588169 w 1009650"/>
                  <a:gd name="connsiteY46" fmla="*/ 438150 h 1023937"/>
                  <a:gd name="connsiteX47" fmla="*/ 592931 w 1009650"/>
                  <a:gd name="connsiteY47" fmla="*/ 457200 h 1023937"/>
                  <a:gd name="connsiteX48" fmla="*/ 595312 w 1009650"/>
                  <a:gd name="connsiteY48" fmla="*/ 473869 h 1023937"/>
                  <a:gd name="connsiteX49" fmla="*/ 597694 w 1009650"/>
                  <a:gd name="connsiteY49" fmla="*/ 481012 h 1023937"/>
                  <a:gd name="connsiteX50" fmla="*/ 616744 w 1009650"/>
                  <a:gd name="connsiteY50" fmla="*/ 483394 h 1023937"/>
                  <a:gd name="connsiteX51" fmla="*/ 619125 w 1009650"/>
                  <a:gd name="connsiteY51" fmla="*/ 495300 h 1023937"/>
                  <a:gd name="connsiteX52" fmla="*/ 626269 w 1009650"/>
                  <a:gd name="connsiteY52" fmla="*/ 497681 h 1023937"/>
                  <a:gd name="connsiteX53" fmla="*/ 631031 w 1009650"/>
                  <a:gd name="connsiteY53" fmla="*/ 504825 h 1023937"/>
                  <a:gd name="connsiteX54" fmla="*/ 633412 w 1009650"/>
                  <a:gd name="connsiteY54" fmla="*/ 540544 h 1023937"/>
                  <a:gd name="connsiteX55" fmla="*/ 635794 w 1009650"/>
                  <a:gd name="connsiteY55" fmla="*/ 550069 h 1023937"/>
                  <a:gd name="connsiteX56" fmla="*/ 642937 w 1009650"/>
                  <a:gd name="connsiteY56" fmla="*/ 552450 h 1023937"/>
                  <a:gd name="connsiteX57" fmla="*/ 657225 w 1009650"/>
                  <a:gd name="connsiteY57" fmla="*/ 554831 h 1023937"/>
                  <a:gd name="connsiteX58" fmla="*/ 659606 w 1009650"/>
                  <a:gd name="connsiteY58" fmla="*/ 564356 h 1023937"/>
                  <a:gd name="connsiteX59" fmla="*/ 661987 w 1009650"/>
                  <a:gd name="connsiteY59" fmla="*/ 571500 h 1023937"/>
                  <a:gd name="connsiteX60" fmla="*/ 664369 w 1009650"/>
                  <a:gd name="connsiteY60" fmla="*/ 583406 h 1023937"/>
                  <a:gd name="connsiteX61" fmla="*/ 666750 w 1009650"/>
                  <a:gd name="connsiteY61" fmla="*/ 597694 h 1023937"/>
                  <a:gd name="connsiteX62" fmla="*/ 669131 w 1009650"/>
                  <a:gd name="connsiteY62" fmla="*/ 604837 h 1023937"/>
                  <a:gd name="connsiteX63" fmla="*/ 690562 w 1009650"/>
                  <a:gd name="connsiteY63" fmla="*/ 609600 h 1023937"/>
                  <a:gd name="connsiteX64" fmla="*/ 688181 w 1009650"/>
                  <a:gd name="connsiteY64" fmla="*/ 640556 h 1023937"/>
                  <a:gd name="connsiteX65" fmla="*/ 690562 w 1009650"/>
                  <a:gd name="connsiteY65" fmla="*/ 650081 h 1023937"/>
                  <a:gd name="connsiteX66" fmla="*/ 719137 w 1009650"/>
                  <a:gd name="connsiteY66" fmla="*/ 652462 h 1023937"/>
                  <a:gd name="connsiteX67" fmla="*/ 721519 w 1009650"/>
                  <a:gd name="connsiteY67" fmla="*/ 666750 h 1023937"/>
                  <a:gd name="connsiteX68" fmla="*/ 723900 w 1009650"/>
                  <a:gd name="connsiteY68" fmla="*/ 676275 h 1023937"/>
                  <a:gd name="connsiteX69" fmla="*/ 735806 w 1009650"/>
                  <a:gd name="connsiteY69" fmla="*/ 678656 h 1023937"/>
                  <a:gd name="connsiteX70" fmla="*/ 738187 w 1009650"/>
                  <a:gd name="connsiteY70" fmla="*/ 690562 h 1023937"/>
                  <a:gd name="connsiteX71" fmla="*/ 740569 w 1009650"/>
                  <a:gd name="connsiteY71" fmla="*/ 697706 h 1023937"/>
                  <a:gd name="connsiteX72" fmla="*/ 742950 w 1009650"/>
                  <a:gd name="connsiteY72" fmla="*/ 719137 h 1023937"/>
                  <a:gd name="connsiteX73" fmla="*/ 762000 w 1009650"/>
                  <a:gd name="connsiteY73" fmla="*/ 726281 h 1023937"/>
                  <a:gd name="connsiteX74" fmla="*/ 766762 w 1009650"/>
                  <a:gd name="connsiteY74" fmla="*/ 740569 h 1023937"/>
                  <a:gd name="connsiteX75" fmla="*/ 769144 w 1009650"/>
                  <a:gd name="connsiteY75" fmla="*/ 750094 h 1023937"/>
                  <a:gd name="connsiteX76" fmla="*/ 778669 w 1009650"/>
                  <a:gd name="connsiteY76" fmla="*/ 752475 h 1023937"/>
                  <a:gd name="connsiteX77" fmla="*/ 790575 w 1009650"/>
                  <a:gd name="connsiteY77" fmla="*/ 754856 h 1023937"/>
                  <a:gd name="connsiteX78" fmla="*/ 792956 w 1009650"/>
                  <a:gd name="connsiteY78" fmla="*/ 769144 h 1023937"/>
                  <a:gd name="connsiteX79" fmla="*/ 795337 w 1009650"/>
                  <a:gd name="connsiteY79" fmla="*/ 776287 h 1023937"/>
                  <a:gd name="connsiteX80" fmla="*/ 816769 w 1009650"/>
                  <a:gd name="connsiteY80" fmla="*/ 778669 h 1023937"/>
                  <a:gd name="connsiteX81" fmla="*/ 823912 w 1009650"/>
                  <a:gd name="connsiteY81" fmla="*/ 823912 h 1023937"/>
                  <a:gd name="connsiteX82" fmla="*/ 831056 w 1009650"/>
                  <a:gd name="connsiteY82" fmla="*/ 821531 h 1023937"/>
                  <a:gd name="connsiteX83" fmla="*/ 847725 w 1009650"/>
                  <a:gd name="connsiteY83" fmla="*/ 840581 h 1023937"/>
                  <a:gd name="connsiteX84" fmla="*/ 864394 w 1009650"/>
                  <a:gd name="connsiteY84" fmla="*/ 842962 h 1023937"/>
                  <a:gd name="connsiteX85" fmla="*/ 869156 w 1009650"/>
                  <a:gd name="connsiteY85" fmla="*/ 857250 h 1023937"/>
                  <a:gd name="connsiteX86" fmla="*/ 871537 w 1009650"/>
                  <a:gd name="connsiteY86" fmla="*/ 864394 h 1023937"/>
                  <a:gd name="connsiteX87" fmla="*/ 888206 w 1009650"/>
                  <a:gd name="connsiteY87" fmla="*/ 869156 h 1023937"/>
                  <a:gd name="connsiteX88" fmla="*/ 892969 w 1009650"/>
                  <a:gd name="connsiteY88" fmla="*/ 883444 h 1023937"/>
                  <a:gd name="connsiteX89" fmla="*/ 895350 w 1009650"/>
                  <a:gd name="connsiteY89" fmla="*/ 890587 h 1023937"/>
                  <a:gd name="connsiteX90" fmla="*/ 921544 w 1009650"/>
                  <a:gd name="connsiteY90" fmla="*/ 900112 h 1023937"/>
                  <a:gd name="connsiteX91" fmla="*/ 926306 w 1009650"/>
                  <a:gd name="connsiteY91" fmla="*/ 914400 h 1023937"/>
                  <a:gd name="connsiteX92" fmla="*/ 935831 w 1009650"/>
                  <a:gd name="connsiteY92" fmla="*/ 923925 h 1023937"/>
                  <a:gd name="connsiteX93" fmla="*/ 950119 w 1009650"/>
                  <a:gd name="connsiteY93" fmla="*/ 926306 h 1023937"/>
                  <a:gd name="connsiteX94" fmla="*/ 952500 w 1009650"/>
                  <a:gd name="connsiteY94" fmla="*/ 938212 h 1023937"/>
                  <a:gd name="connsiteX95" fmla="*/ 959644 w 1009650"/>
                  <a:gd name="connsiteY95" fmla="*/ 940594 h 1023937"/>
                  <a:gd name="connsiteX96" fmla="*/ 962025 w 1009650"/>
                  <a:gd name="connsiteY96" fmla="*/ 947737 h 1023937"/>
                  <a:gd name="connsiteX97" fmla="*/ 966787 w 1009650"/>
                  <a:gd name="connsiteY97" fmla="*/ 981075 h 1023937"/>
                  <a:gd name="connsiteX98" fmla="*/ 969169 w 1009650"/>
                  <a:gd name="connsiteY98" fmla="*/ 990600 h 1023937"/>
                  <a:gd name="connsiteX99" fmla="*/ 997744 w 1009650"/>
                  <a:gd name="connsiteY99" fmla="*/ 992981 h 1023937"/>
                  <a:gd name="connsiteX100" fmla="*/ 1000125 w 1009650"/>
                  <a:gd name="connsiteY100" fmla="*/ 1021556 h 1023937"/>
                  <a:gd name="connsiteX101" fmla="*/ 1009650 w 1009650"/>
                  <a:gd name="connsiteY101" fmla="*/ 1023937 h 1023937"/>
                  <a:gd name="connsiteX0" fmla="*/ 0 w 1009650"/>
                  <a:gd name="connsiteY0" fmla="*/ 0 h 1023937"/>
                  <a:gd name="connsiteX1" fmla="*/ 9525 w 1009650"/>
                  <a:gd name="connsiteY1" fmla="*/ 11906 h 1023937"/>
                  <a:gd name="connsiteX2" fmla="*/ 26194 w 1009650"/>
                  <a:gd name="connsiteY2" fmla="*/ 28575 h 1023937"/>
                  <a:gd name="connsiteX3" fmla="*/ 42862 w 1009650"/>
                  <a:gd name="connsiteY3" fmla="*/ 45244 h 1023937"/>
                  <a:gd name="connsiteX4" fmla="*/ 78581 w 1009650"/>
                  <a:gd name="connsiteY4" fmla="*/ 47625 h 1023937"/>
                  <a:gd name="connsiteX5" fmla="*/ 128587 w 1009650"/>
                  <a:gd name="connsiteY5" fmla="*/ 71437 h 1023937"/>
                  <a:gd name="connsiteX6" fmla="*/ 130969 w 1009650"/>
                  <a:gd name="connsiteY6" fmla="*/ 78581 h 1023937"/>
                  <a:gd name="connsiteX7" fmla="*/ 133350 w 1009650"/>
                  <a:gd name="connsiteY7" fmla="*/ 90487 h 1023937"/>
                  <a:gd name="connsiteX8" fmla="*/ 140494 w 1009650"/>
                  <a:gd name="connsiteY8" fmla="*/ 92869 h 1023937"/>
                  <a:gd name="connsiteX9" fmla="*/ 161925 w 1009650"/>
                  <a:gd name="connsiteY9" fmla="*/ 95250 h 1023937"/>
                  <a:gd name="connsiteX10" fmla="*/ 178594 w 1009650"/>
                  <a:gd name="connsiteY10" fmla="*/ 97631 h 1023937"/>
                  <a:gd name="connsiteX11" fmla="*/ 180975 w 1009650"/>
                  <a:gd name="connsiteY11" fmla="*/ 116681 h 1023937"/>
                  <a:gd name="connsiteX12" fmla="*/ 197644 w 1009650"/>
                  <a:gd name="connsiteY12" fmla="*/ 126206 h 1023937"/>
                  <a:gd name="connsiteX13" fmla="*/ 209550 w 1009650"/>
                  <a:gd name="connsiteY13" fmla="*/ 128587 h 1023937"/>
                  <a:gd name="connsiteX14" fmla="*/ 219075 w 1009650"/>
                  <a:gd name="connsiteY14" fmla="*/ 130969 h 1023937"/>
                  <a:gd name="connsiteX15" fmla="*/ 252412 w 1009650"/>
                  <a:gd name="connsiteY15" fmla="*/ 133350 h 1023937"/>
                  <a:gd name="connsiteX16" fmla="*/ 276225 w 1009650"/>
                  <a:gd name="connsiteY16" fmla="*/ 142875 h 1023937"/>
                  <a:gd name="connsiteX17" fmla="*/ 278606 w 1009650"/>
                  <a:gd name="connsiteY17" fmla="*/ 152400 h 1023937"/>
                  <a:gd name="connsiteX18" fmla="*/ 283369 w 1009650"/>
                  <a:gd name="connsiteY18" fmla="*/ 159544 h 1023937"/>
                  <a:gd name="connsiteX19" fmla="*/ 295275 w 1009650"/>
                  <a:gd name="connsiteY19" fmla="*/ 176212 h 1023937"/>
                  <a:gd name="connsiteX20" fmla="*/ 340519 w 1009650"/>
                  <a:gd name="connsiteY20" fmla="*/ 178594 h 1023937"/>
                  <a:gd name="connsiteX21" fmla="*/ 342900 w 1009650"/>
                  <a:gd name="connsiteY21" fmla="*/ 192881 h 1023937"/>
                  <a:gd name="connsiteX22" fmla="*/ 350044 w 1009650"/>
                  <a:gd name="connsiteY22" fmla="*/ 195262 h 1023937"/>
                  <a:gd name="connsiteX23" fmla="*/ 354806 w 1009650"/>
                  <a:gd name="connsiteY23" fmla="*/ 202406 h 1023937"/>
                  <a:gd name="connsiteX24" fmla="*/ 376237 w 1009650"/>
                  <a:gd name="connsiteY24" fmla="*/ 219075 h 1023937"/>
                  <a:gd name="connsiteX25" fmla="*/ 383381 w 1009650"/>
                  <a:gd name="connsiteY25" fmla="*/ 240506 h 1023937"/>
                  <a:gd name="connsiteX26" fmla="*/ 388144 w 1009650"/>
                  <a:gd name="connsiteY26" fmla="*/ 247650 h 1023937"/>
                  <a:gd name="connsiteX27" fmla="*/ 407194 w 1009650"/>
                  <a:gd name="connsiteY27" fmla="*/ 250031 h 1023937"/>
                  <a:gd name="connsiteX28" fmla="*/ 411956 w 1009650"/>
                  <a:gd name="connsiteY28" fmla="*/ 266700 h 1023937"/>
                  <a:gd name="connsiteX29" fmla="*/ 419100 w 1009650"/>
                  <a:gd name="connsiteY29" fmla="*/ 269081 h 1023937"/>
                  <a:gd name="connsiteX30" fmla="*/ 431006 w 1009650"/>
                  <a:gd name="connsiteY30" fmla="*/ 273844 h 1023937"/>
                  <a:gd name="connsiteX31" fmla="*/ 435769 w 1009650"/>
                  <a:gd name="connsiteY31" fmla="*/ 288131 h 1023937"/>
                  <a:gd name="connsiteX32" fmla="*/ 445294 w 1009650"/>
                  <a:gd name="connsiteY32" fmla="*/ 300037 h 1023937"/>
                  <a:gd name="connsiteX33" fmla="*/ 466725 w 1009650"/>
                  <a:gd name="connsiteY33" fmla="*/ 302419 h 1023937"/>
                  <a:gd name="connsiteX34" fmla="*/ 478631 w 1009650"/>
                  <a:gd name="connsiteY34" fmla="*/ 304800 h 1023937"/>
                  <a:gd name="connsiteX35" fmla="*/ 488156 w 1009650"/>
                  <a:gd name="connsiteY35" fmla="*/ 319087 h 1023937"/>
                  <a:gd name="connsiteX36" fmla="*/ 504825 w 1009650"/>
                  <a:gd name="connsiteY36" fmla="*/ 321469 h 1023937"/>
                  <a:gd name="connsiteX37" fmla="*/ 504825 w 1009650"/>
                  <a:gd name="connsiteY37" fmla="*/ 361950 h 1023937"/>
                  <a:gd name="connsiteX38" fmla="*/ 523875 w 1009650"/>
                  <a:gd name="connsiteY38" fmla="*/ 366712 h 1023937"/>
                  <a:gd name="connsiteX39" fmla="*/ 526256 w 1009650"/>
                  <a:gd name="connsiteY39" fmla="*/ 376237 h 1023937"/>
                  <a:gd name="connsiteX40" fmla="*/ 533400 w 1009650"/>
                  <a:gd name="connsiteY40" fmla="*/ 381000 h 1023937"/>
                  <a:gd name="connsiteX41" fmla="*/ 552450 w 1009650"/>
                  <a:gd name="connsiteY41" fmla="*/ 397669 h 1023937"/>
                  <a:gd name="connsiteX42" fmla="*/ 559594 w 1009650"/>
                  <a:gd name="connsiteY42" fmla="*/ 400050 h 1023937"/>
                  <a:gd name="connsiteX43" fmla="*/ 564356 w 1009650"/>
                  <a:gd name="connsiteY43" fmla="*/ 416719 h 1023937"/>
                  <a:gd name="connsiteX44" fmla="*/ 571500 w 1009650"/>
                  <a:gd name="connsiteY44" fmla="*/ 419100 h 1023937"/>
                  <a:gd name="connsiteX45" fmla="*/ 583406 w 1009650"/>
                  <a:gd name="connsiteY45" fmla="*/ 421481 h 1023937"/>
                  <a:gd name="connsiteX46" fmla="*/ 588169 w 1009650"/>
                  <a:gd name="connsiteY46" fmla="*/ 438150 h 1023937"/>
                  <a:gd name="connsiteX47" fmla="*/ 592931 w 1009650"/>
                  <a:gd name="connsiteY47" fmla="*/ 457200 h 1023937"/>
                  <a:gd name="connsiteX48" fmla="*/ 595312 w 1009650"/>
                  <a:gd name="connsiteY48" fmla="*/ 473869 h 1023937"/>
                  <a:gd name="connsiteX49" fmla="*/ 597694 w 1009650"/>
                  <a:gd name="connsiteY49" fmla="*/ 481012 h 1023937"/>
                  <a:gd name="connsiteX50" fmla="*/ 616744 w 1009650"/>
                  <a:gd name="connsiteY50" fmla="*/ 483394 h 1023937"/>
                  <a:gd name="connsiteX51" fmla="*/ 619125 w 1009650"/>
                  <a:gd name="connsiteY51" fmla="*/ 495300 h 1023937"/>
                  <a:gd name="connsiteX52" fmla="*/ 626269 w 1009650"/>
                  <a:gd name="connsiteY52" fmla="*/ 497681 h 1023937"/>
                  <a:gd name="connsiteX53" fmla="*/ 631031 w 1009650"/>
                  <a:gd name="connsiteY53" fmla="*/ 504825 h 1023937"/>
                  <a:gd name="connsiteX54" fmla="*/ 633412 w 1009650"/>
                  <a:gd name="connsiteY54" fmla="*/ 540544 h 1023937"/>
                  <a:gd name="connsiteX55" fmla="*/ 635794 w 1009650"/>
                  <a:gd name="connsiteY55" fmla="*/ 550069 h 1023937"/>
                  <a:gd name="connsiteX56" fmla="*/ 642937 w 1009650"/>
                  <a:gd name="connsiteY56" fmla="*/ 552450 h 1023937"/>
                  <a:gd name="connsiteX57" fmla="*/ 657225 w 1009650"/>
                  <a:gd name="connsiteY57" fmla="*/ 554831 h 1023937"/>
                  <a:gd name="connsiteX58" fmla="*/ 659606 w 1009650"/>
                  <a:gd name="connsiteY58" fmla="*/ 564356 h 1023937"/>
                  <a:gd name="connsiteX59" fmla="*/ 661987 w 1009650"/>
                  <a:gd name="connsiteY59" fmla="*/ 571500 h 1023937"/>
                  <a:gd name="connsiteX60" fmla="*/ 664369 w 1009650"/>
                  <a:gd name="connsiteY60" fmla="*/ 583406 h 1023937"/>
                  <a:gd name="connsiteX61" fmla="*/ 666750 w 1009650"/>
                  <a:gd name="connsiteY61" fmla="*/ 597694 h 1023937"/>
                  <a:gd name="connsiteX62" fmla="*/ 669131 w 1009650"/>
                  <a:gd name="connsiteY62" fmla="*/ 604837 h 1023937"/>
                  <a:gd name="connsiteX63" fmla="*/ 690562 w 1009650"/>
                  <a:gd name="connsiteY63" fmla="*/ 609600 h 1023937"/>
                  <a:gd name="connsiteX64" fmla="*/ 688181 w 1009650"/>
                  <a:gd name="connsiteY64" fmla="*/ 640556 h 1023937"/>
                  <a:gd name="connsiteX65" fmla="*/ 690562 w 1009650"/>
                  <a:gd name="connsiteY65" fmla="*/ 650081 h 1023937"/>
                  <a:gd name="connsiteX66" fmla="*/ 719137 w 1009650"/>
                  <a:gd name="connsiteY66" fmla="*/ 652462 h 1023937"/>
                  <a:gd name="connsiteX67" fmla="*/ 721519 w 1009650"/>
                  <a:gd name="connsiteY67" fmla="*/ 666750 h 1023937"/>
                  <a:gd name="connsiteX68" fmla="*/ 723900 w 1009650"/>
                  <a:gd name="connsiteY68" fmla="*/ 676275 h 1023937"/>
                  <a:gd name="connsiteX69" fmla="*/ 735806 w 1009650"/>
                  <a:gd name="connsiteY69" fmla="*/ 678656 h 1023937"/>
                  <a:gd name="connsiteX70" fmla="*/ 738187 w 1009650"/>
                  <a:gd name="connsiteY70" fmla="*/ 690562 h 1023937"/>
                  <a:gd name="connsiteX71" fmla="*/ 740569 w 1009650"/>
                  <a:gd name="connsiteY71" fmla="*/ 697706 h 1023937"/>
                  <a:gd name="connsiteX72" fmla="*/ 742950 w 1009650"/>
                  <a:gd name="connsiteY72" fmla="*/ 719137 h 1023937"/>
                  <a:gd name="connsiteX73" fmla="*/ 762000 w 1009650"/>
                  <a:gd name="connsiteY73" fmla="*/ 726281 h 1023937"/>
                  <a:gd name="connsiteX74" fmla="*/ 766762 w 1009650"/>
                  <a:gd name="connsiteY74" fmla="*/ 740569 h 1023937"/>
                  <a:gd name="connsiteX75" fmla="*/ 769144 w 1009650"/>
                  <a:gd name="connsiteY75" fmla="*/ 750094 h 1023937"/>
                  <a:gd name="connsiteX76" fmla="*/ 778669 w 1009650"/>
                  <a:gd name="connsiteY76" fmla="*/ 752475 h 1023937"/>
                  <a:gd name="connsiteX77" fmla="*/ 790575 w 1009650"/>
                  <a:gd name="connsiteY77" fmla="*/ 754856 h 1023937"/>
                  <a:gd name="connsiteX78" fmla="*/ 792956 w 1009650"/>
                  <a:gd name="connsiteY78" fmla="*/ 769144 h 1023937"/>
                  <a:gd name="connsiteX79" fmla="*/ 795337 w 1009650"/>
                  <a:gd name="connsiteY79" fmla="*/ 776287 h 1023937"/>
                  <a:gd name="connsiteX80" fmla="*/ 816769 w 1009650"/>
                  <a:gd name="connsiteY80" fmla="*/ 778669 h 1023937"/>
                  <a:gd name="connsiteX81" fmla="*/ 812006 w 1009650"/>
                  <a:gd name="connsiteY81" fmla="*/ 823912 h 1023937"/>
                  <a:gd name="connsiteX82" fmla="*/ 831056 w 1009650"/>
                  <a:gd name="connsiteY82" fmla="*/ 821531 h 1023937"/>
                  <a:gd name="connsiteX83" fmla="*/ 847725 w 1009650"/>
                  <a:gd name="connsiteY83" fmla="*/ 840581 h 1023937"/>
                  <a:gd name="connsiteX84" fmla="*/ 864394 w 1009650"/>
                  <a:gd name="connsiteY84" fmla="*/ 842962 h 1023937"/>
                  <a:gd name="connsiteX85" fmla="*/ 869156 w 1009650"/>
                  <a:gd name="connsiteY85" fmla="*/ 857250 h 1023937"/>
                  <a:gd name="connsiteX86" fmla="*/ 871537 w 1009650"/>
                  <a:gd name="connsiteY86" fmla="*/ 864394 h 1023937"/>
                  <a:gd name="connsiteX87" fmla="*/ 888206 w 1009650"/>
                  <a:gd name="connsiteY87" fmla="*/ 869156 h 1023937"/>
                  <a:gd name="connsiteX88" fmla="*/ 892969 w 1009650"/>
                  <a:gd name="connsiteY88" fmla="*/ 883444 h 1023937"/>
                  <a:gd name="connsiteX89" fmla="*/ 895350 w 1009650"/>
                  <a:gd name="connsiteY89" fmla="*/ 890587 h 1023937"/>
                  <a:gd name="connsiteX90" fmla="*/ 921544 w 1009650"/>
                  <a:gd name="connsiteY90" fmla="*/ 900112 h 1023937"/>
                  <a:gd name="connsiteX91" fmla="*/ 926306 w 1009650"/>
                  <a:gd name="connsiteY91" fmla="*/ 914400 h 1023937"/>
                  <a:gd name="connsiteX92" fmla="*/ 935831 w 1009650"/>
                  <a:gd name="connsiteY92" fmla="*/ 923925 h 1023937"/>
                  <a:gd name="connsiteX93" fmla="*/ 950119 w 1009650"/>
                  <a:gd name="connsiteY93" fmla="*/ 926306 h 1023937"/>
                  <a:gd name="connsiteX94" fmla="*/ 952500 w 1009650"/>
                  <a:gd name="connsiteY94" fmla="*/ 938212 h 1023937"/>
                  <a:gd name="connsiteX95" fmla="*/ 959644 w 1009650"/>
                  <a:gd name="connsiteY95" fmla="*/ 940594 h 1023937"/>
                  <a:gd name="connsiteX96" fmla="*/ 962025 w 1009650"/>
                  <a:gd name="connsiteY96" fmla="*/ 947737 h 1023937"/>
                  <a:gd name="connsiteX97" fmla="*/ 966787 w 1009650"/>
                  <a:gd name="connsiteY97" fmla="*/ 981075 h 1023937"/>
                  <a:gd name="connsiteX98" fmla="*/ 969169 w 1009650"/>
                  <a:gd name="connsiteY98" fmla="*/ 990600 h 1023937"/>
                  <a:gd name="connsiteX99" fmla="*/ 997744 w 1009650"/>
                  <a:gd name="connsiteY99" fmla="*/ 992981 h 1023937"/>
                  <a:gd name="connsiteX100" fmla="*/ 1000125 w 1009650"/>
                  <a:gd name="connsiteY100" fmla="*/ 1021556 h 1023937"/>
                  <a:gd name="connsiteX101" fmla="*/ 1009650 w 1009650"/>
                  <a:gd name="connsiteY101" fmla="*/ 1023937 h 1023937"/>
                  <a:gd name="connsiteX0" fmla="*/ 0 w 1009650"/>
                  <a:gd name="connsiteY0" fmla="*/ 0 h 1023937"/>
                  <a:gd name="connsiteX1" fmla="*/ 9525 w 1009650"/>
                  <a:gd name="connsiteY1" fmla="*/ 11906 h 1023937"/>
                  <a:gd name="connsiteX2" fmla="*/ 26194 w 1009650"/>
                  <a:gd name="connsiteY2" fmla="*/ 28575 h 1023937"/>
                  <a:gd name="connsiteX3" fmla="*/ 42862 w 1009650"/>
                  <a:gd name="connsiteY3" fmla="*/ 45244 h 1023937"/>
                  <a:gd name="connsiteX4" fmla="*/ 78581 w 1009650"/>
                  <a:gd name="connsiteY4" fmla="*/ 47625 h 1023937"/>
                  <a:gd name="connsiteX5" fmla="*/ 128587 w 1009650"/>
                  <a:gd name="connsiteY5" fmla="*/ 71437 h 1023937"/>
                  <a:gd name="connsiteX6" fmla="*/ 130969 w 1009650"/>
                  <a:gd name="connsiteY6" fmla="*/ 78581 h 1023937"/>
                  <a:gd name="connsiteX7" fmla="*/ 133350 w 1009650"/>
                  <a:gd name="connsiteY7" fmla="*/ 90487 h 1023937"/>
                  <a:gd name="connsiteX8" fmla="*/ 140494 w 1009650"/>
                  <a:gd name="connsiteY8" fmla="*/ 92869 h 1023937"/>
                  <a:gd name="connsiteX9" fmla="*/ 161925 w 1009650"/>
                  <a:gd name="connsiteY9" fmla="*/ 95250 h 1023937"/>
                  <a:gd name="connsiteX10" fmla="*/ 178594 w 1009650"/>
                  <a:gd name="connsiteY10" fmla="*/ 97631 h 1023937"/>
                  <a:gd name="connsiteX11" fmla="*/ 180975 w 1009650"/>
                  <a:gd name="connsiteY11" fmla="*/ 116681 h 1023937"/>
                  <a:gd name="connsiteX12" fmla="*/ 197644 w 1009650"/>
                  <a:gd name="connsiteY12" fmla="*/ 126206 h 1023937"/>
                  <a:gd name="connsiteX13" fmla="*/ 209550 w 1009650"/>
                  <a:gd name="connsiteY13" fmla="*/ 128587 h 1023937"/>
                  <a:gd name="connsiteX14" fmla="*/ 219075 w 1009650"/>
                  <a:gd name="connsiteY14" fmla="*/ 130969 h 1023937"/>
                  <a:gd name="connsiteX15" fmla="*/ 252412 w 1009650"/>
                  <a:gd name="connsiteY15" fmla="*/ 133350 h 1023937"/>
                  <a:gd name="connsiteX16" fmla="*/ 276225 w 1009650"/>
                  <a:gd name="connsiteY16" fmla="*/ 142875 h 1023937"/>
                  <a:gd name="connsiteX17" fmla="*/ 278606 w 1009650"/>
                  <a:gd name="connsiteY17" fmla="*/ 152400 h 1023937"/>
                  <a:gd name="connsiteX18" fmla="*/ 283369 w 1009650"/>
                  <a:gd name="connsiteY18" fmla="*/ 159544 h 1023937"/>
                  <a:gd name="connsiteX19" fmla="*/ 295275 w 1009650"/>
                  <a:gd name="connsiteY19" fmla="*/ 176212 h 1023937"/>
                  <a:gd name="connsiteX20" fmla="*/ 340519 w 1009650"/>
                  <a:gd name="connsiteY20" fmla="*/ 178594 h 1023937"/>
                  <a:gd name="connsiteX21" fmla="*/ 342900 w 1009650"/>
                  <a:gd name="connsiteY21" fmla="*/ 192881 h 1023937"/>
                  <a:gd name="connsiteX22" fmla="*/ 350044 w 1009650"/>
                  <a:gd name="connsiteY22" fmla="*/ 195262 h 1023937"/>
                  <a:gd name="connsiteX23" fmla="*/ 354806 w 1009650"/>
                  <a:gd name="connsiteY23" fmla="*/ 202406 h 1023937"/>
                  <a:gd name="connsiteX24" fmla="*/ 376237 w 1009650"/>
                  <a:gd name="connsiteY24" fmla="*/ 219075 h 1023937"/>
                  <a:gd name="connsiteX25" fmla="*/ 383381 w 1009650"/>
                  <a:gd name="connsiteY25" fmla="*/ 240506 h 1023937"/>
                  <a:gd name="connsiteX26" fmla="*/ 388144 w 1009650"/>
                  <a:gd name="connsiteY26" fmla="*/ 247650 h 1023937"/>
                  <a:gd name="connsiteX27" fmla="*/ 407194 w 1009650"/>
                  <a:gd name="connsiteY27" fmla="*/ 250031 h 1023937"/>
                  <a:gd name="connsiteX28" fmla="*/ 411956 w 1009650"/>
                  <a:gd name="connsiteY28" fmla="*/ 266700 h 1023937"/>
                  <a:gd name="connsiteX29" fmla="*/ 419100 w 1009650"/>
                  <a:gd name="connsiteY29" fmla="*/ 269081 h 1023937"/>
                  <a:gd name="connsiteX30" fmla="*/ 431006 w 1009650"/>
                  <a:gd name="connsiteY30" fmla="*/ 273844 h 1023937"/>
                  <a:gd name="connsiteX31" fmla="*/ 435769 w 1009650"/>
                  <a:gd name="connsiteY31" fmla="*/ 288131 h 1023937"/>
                  <a:gd name="connsiteX32" fmla="*/ 445294 w 1009650"/>
                  <a:gd name="connsiteY32" fmla="*/ 300037 h 1023937"/>
                  <a:gd name="connsiteX33" fmla="*/ 466725 w 1009650"/>
                  <a:gd name="connsiteY33" fmla="*/ 302419 h 1023937"/>
                  <a:gd name="connsiteX34" fmla="*/ 478631 w 1009650"/>
                  <a:gd name="connsiteY34" fmla="*/ 304800 h 1023937"/>
                  <a:gd name="connsiteX35" fmla="*/ 488156 w 1009650"/>
                  <a:gd name="connsiteY35" fmla="*/ 319087 h 1023937"/>
                  <a:gd name="connsiteX36" fmla="*/ 504825 w 1009650"/>
                  <a:gd name="connsiteY36" fmla="*/ 321469 h 1023937"/>
                  <a:gd name="connsiteX37" fmla="*/ 504825 w 1009650"/>
                  <a:gd name="connsiteY37" fmla="*/ 361950 h 1023937"/>
                  <a:gd name="connsiteX38" fmla="*/ 523875 w 1009650"/>
                  <a:gd name="connsiteY38" fmla="*/ 366712 h 1023937"/>
                  <a:gd name="connsiteX39" fmla="*/ 526256 w 1009650"/>
                  <a:gd name="connsiteY39" fmla="*/ 376237 h 1023937"/>
                  <a:gd name="connsiteX40" fmla="*/ 533400 w 1009650"/>
                  <a:gd name="connsiteY40" fmla="*/ 381000 h 1023937"/>
                  <a:gd name="connsiteX41" fmla="*/ 552450 w 1009650"/>
                  <a:gd name="connsiteY41" fmla="*/ 397669 h 1023937"/>
                  <a:gd name="connsiteX42" fmla="*/ 559594 w 1009650"/>
                  <a:gd name="connsiteY42" fmla="*/ 400050 h 1023937"/>
                  <a:gd name="connsiteX43" fmla="*/ 564356 w 1009650"/>
                  <a:gd name="connsiteY43" fmla="*/ 416719 h 1023937"/>
                  <a:gd name="connsiteX44" fmla="*/ 571500 w 1009650"/>
                  <a:gd name="connsiteY44" fmla="*/ 419100 h 1023937"/>
                  <a:gd name="connsiteX45" fmla="*/ 583406 w 1009650"/>
                  <a:gd name="connsiteY45" fmla="*/ 421481 h 1023937"/>
                  <a:gd name="connsiteX46" fmla="*/ 588169 w 1009650"/>
                  <a:gd name="connsiteY46" fmla="*/ 438150 h 1023937"/>
                  <a:gd name="connsiteX47" fmla="*/ 592931 w 1009650"/>
                  <a:gd name="connsiteY47" fmla="*/ 457200 h 1023937"/>
                  <a:gd name="connsiteX48" fmla="*/ 595312 w 1009650"/>
                  <a:gd name="connsiteY48" fmla="*/ 473869 h 1023937"/>
                  <a:gd name="connsiteX49" fmla="*/ 597694 w 1009650"/>
                  <a:gd name="connsiteY49" fmla="*/ 481012 h 1023937"/>
                  <a:gd name="connsiteX50" fmla="*/ 616744 w 1009650"/>
                  <a:gd name="connsiteY50" fmla="*/ 483394 h 1023937"/>
                  <a:gd name="connsiteX51" fmla="*/ 619125 w 1009650"/>
                  <a:gd name="connsiteY51" fmla="*/ 495300 h 1023937"/>
                  <a:gd name="connsiteX52" fmla="*/ 626269 w 1009650"/>
                  <a:gd name="connsiteY52" fmla="*/ 497681 h 1023937"/>
                  <a:gd name="connsiteX53" fmla="*/ 631031 w 1009650"/>
                  <a:gd name="connsiteY53" fmla="*/ 504825 h 1023937"/>
                  <a:gd name="connsiteX54" fmla="*/ 633412 w 1009650"/>
                  <a:gd name="connsiteY54" fmla="*/ 540544 h 1023937"/>
                  <a:gd name="connsiteX55" fmla="*/ 635794 w 1009650"/>
                  <a:gd name="connsiteY55" fmla="*/ 550069 h 1023937"/>
                  <a:gd name="connsiteX56" fmla="*/ 642937 w 1009650"/>
                  <a:gd name="connsiteY56" fmla="*/ 552450 h 1023937"/>
                  <a:gd name="connsiteX57" fmla="*/ 657225 w 1009650"/>
                  <a:gd name="connsiteY57" fmla="*/ 554831 h 1023937"/>
                  <a:gd name="connsiteX58" fmla="*/ 659606 w 1009650"/>
                  <a:gd name="connsiteY58" fmla="*/ 564356 h 1023937"/>
                  <a:gd name="connsiteX59" fmla="*/ 661987 w 1009650"/>
                  <a:gd name="connsiteY59" fmla="*/ 571500 h 1023937"/>
                  <a:gd name="connsiteX60" fmla="*/ 664369 w 1009650"/>
                  <a:gd name="connsiteY60" fmla="*/ 583406 h 1023937"/>
                  <a:gd name="connsiteX61" fmla="*/ 666750 w 1009650"/>
                  <a:gd name="connsiteY61" fmla="*/ 597694 h 1023937"/>
                  <a:gd name="connsiteX62" fmla="*/ 669131 w 1009650"/>
                  <a:gd name="connsiteY62" fmla="*/ 604837 h 1023937"/>
                  <a:gd name="connsiteX63" fmla="*/ 690562 w 1009650"/>
                  <a:gd name="connsiteY63" fmla="*/ 609600 h 1023937"/>
                  <a:gd name="connsiteX64" fmla="*/ 688181 w 1009650"/>
                  <a:gd name="connsiteY64" fmla="*/ 640556 h 1023937"/>
                  <a:gd name="connsiteX65" fmla="*/ 690562 w 1009650"/>
                  <a:gd name="connsiteY65" fmla="*/ 650081 h 1023937"/>
                  <a:gd name="connsiteX66" fmla="*/ 719137 w 1009650"/>
                  <a:gd name="connsiteY66" fmla="*/ 652462 h 1023937"/>
                  <a:gd name="connsiteX67" fmla="*/ 721519 w 1009650"/>
                  <a:gd name="connsiteY67" fmla="*/ 666750 h 1023937"/>
                  <a:gd name="connsiteX68" fmla="*/ 723900 w 1009650"/>
                  <a:gd name="connsiteY68" fmla="*/ 676275 h 1023937"/>
                  <a:gd name="connsiteX69" fmla="*/ 735806 w 1009650"/>
                  <a:gd name="connsiteY69" fmla="*/ 678656 h 1023937"/>
                  <a:gd name="connsiteX70" fmla="*/ 738187 w 1009650"/>
                  <a:gd name="connsiteY70" fmla="*/ 690562 h 1023937"/>
                  <a:gd name="connsiteX71" fmla="*/ 740569 w 1009650"/>
                  <a:gd name="connsiteY71" fmla="*/ 697706 h 1023937"/>
                  <a:gd name="connsiteX72" fmla="*/ 742950 w 1009650"/>
                  <a:gd name="connsiteY72" fmla="*/ 719137 h 1023937"/>
                  <a:gd name="connsiteX73" fmla="*/ 762000 w 1009650"/>
                  <a:gd name="connsiteY73" fmla="*/ 726281 h 1023937"/>
                  <a:gd name="connsiteX74" fmla="*/ 766762 w 1009650"/>
                  <a:gd name="connsiteY74" fmla="*/ 740569 h 1023937"/>
                  <a:gd name="connsiteX75" fmla="*/ 769144 w 1009650"/>
                  <a:gd name="connsiteY75" fmla="*/ 750094 h 1023937"/>
                  <a:gd name="connsiteX76" fmla="*/ 778669 w 1009650"/>
                  <a:gd name="connsiteY76" fmla="*/ 752475 h 1023937"/>
                  <a:gd name="connsiteX77" fmla="*/ 790575 w 1009650"/>
                  <a:gd name="connsiteY77" fmla="*/ 754856 h 1023937"/>
                  <a:gd name="connsiteX78" fmla="*/ 792956 w 1009650"/>
                  <a:gd name="connsiteY78" fmla="*/ 769144 h 1023937"/>
                  <a:gd name="connsiteX79" fmla="*/ 795337 w 1009650"/>
                  <a:gd name="connsiteY79" fmla="*/ 776287 h 1023937"/>
                  <a:gd name="connsiteX80" fmla="*/ 816769 w 1009650"/>
                  <a:gd name="connsiteY80" fmla="*/ 778669 h 1023937"/>
                  <a:gd name="connsiteX81" fmla="*/ 812006 w 1009650"/>
                  <a:gd name="connsiteY81" fmla="*/ 823912 h 1023937"/>
                  <a:gd name="connsiteX82" fmla="*/ 831056 w 1009650"/>
                  <a:gd name="connsiteY82" fmla="*/ 821531 h 1023937"/>
                  <a:gd name="connsiteX83" fmla="*/ 847725 w 1009650"/>
                  <a:gd name="connsiteY83" fmla="*/ 840581 h 1023937"/>
                  <a:gd name="connsiteX84" fmla="*/ 864394 w 1009650"/>
                  <a:gd name="connsiteY84" fmla="*/ 842962 h 1023937"/>
                  <a:gd name="connsiteX85" fmla="*/ 869156 w 1009650"/>
                  <a:gd name="connsiteY85" fmla="*/ 857250 h 1023937"/>
                  <a:gd name="connsiteX86" fmla="*/ 871537 w 1009650"/>
                  <a:gd name="connsiteY86" fmla="*/ 864394 h 1023937"/>
                  <a:gd name="connsiteX87" fmla="*/ 888206 w 1009650"/>
                  <a:gd name="connsiteY87" fmla="*/ 869156 h 1023937"/>
                  <a:gd name="connsiteX88" fmla="*/ 892969 w 1009650"/>
                  <a:gd name="connsiteY88" fmla="*/ 883444 h 1023937"/>
                  <a:gd name="connsiteX89" fmla="*/ 895350 w 1009650"/>
                  <a:gd name="connsiteY89" fmla="*/ 890587 h 1023937"/>
                  <a:gd name="connsiteX90" fmla="*/ 921544 w 1009650"/>
                  <a:gd name="connsiteY90" fmla="*/ 900112 h 1023937"/>
                  <a:gd name="connsiteX91" fmla="*/ 926306 w 1009650"/>
                  <a:gd name="connsiteY91" fmla="*/ 914400 h 1023937"/>
                  <a:gd name="connsiteX92" fmla="*/ 935831 w 1009650"/>
                  <a:gd name="connsiteY92" fmla="*/ 923925 h 1023937"/>
                  <a:gd name="connsiteX93" fmla="*/ 950119 w 1009650"/>
                  <a:gd name="connsiteY93" fmla="*/ 926306 h 1023937"/>
                  <a:gd name="connsiteX94" fmla="*/ 952500 w 1009650"/>
                  <a:gd name="connsiteY94" fmla="*/ 938212 h 1023937"/>
                  <a:gd name="connsiteX95" fmla="*/ 959644 w 1009650"/>
                  <a:gd name="connsiteY95" fmla="*/ 940594 h 1023937"/>
                  <a:gd name="connsiteX96" fmla="*/ 962025 w 1009650"/>
                  <a:gd name="connsiteY96" fmla="*/ 947737 h 1023937"/>
                  <a:gd name="connsiteX97" fmla="*/ 966787 w 1009650"/>
                  <a:gd name="connsiteY97" fmla="*/ 981075 h 1023937"/>
                  <a:gd name="connsiteX98" fmla="*/ 969169 w 1009650"/>
                  <a:gd name="connsiteY98" fmla="*/ 990600 h 1023937"/>
                  <a:gd name="connsiteX99" fmla="*/ 997744 w 1009650"/>
                  <a:gd name="connsiteY99" fmla="*/ 992981 h 1023937"/>
                  <a:gd name="connsiteX100" fmla="*/ 1000125 w 1009650"/>
                  <a:gd name="connsiteY100" fmla="*/ 1021556 h 1023937"/>
                  <a:gd name="connsiteX101" fmla="*/ 1009650 w 1009650"/>
                  <a:gd name="connsiteY101" fmla="*/ 1023937 h 1023937"/>
                  <a:gd name="connsiteX0" fmla="*/ 0 w 1009650"/>
                  <a:gd name="connsiteY0" fmla="*/ 0 h 1023937"/>
                  <a:gd name="connsiteX1" fmla="*/ 9525 w 1009650"/>
                  <a:gd name="connsiteY1" fmla="*/ 11906 h 1023937"/>
                  <a:gd name="connsiteX2" fmla="*/ 26194 w 1009650"/>
                  <a:gd name="connsiteY2" fmla="*/ 28575 h 1023937"/>
                  <a:gd name="connsiteX3" fmla="*/ 42862 w 1009650"/>
                  <a:gd name="connsiteY3" fmla="*/ 45244 h 1023937"/>
                  <a:gd name="connsiteX4" fmla="*/ 78581 w 1009650"/>
                  <a:gd name="connsiteY4" fmla="*/ 47625 h 1023937"/>
                  <a:gd name="connsiteX5" fmla="*/ 128587 w 1009650"/>
                  <a:gd name="connsiteY5" fmla="*/ 71437 h 1023937"/>
                  <a:gd name="connsiteX6" fmla="*/ 130969 w 1009650"/>
                  <a:gd name="connsiteY6" fmla="*/ 78581 h 1023937"/>
                  <a:gd name="connsiteX7" fmla="*/ 133350 w 1009650"/>
                  <a:gd name="connsiteY7" fmla="*/ 90487 h 1023937"/>
                  <a:gd name="connsiteX8" fmla="*/ 140494 w 1009650"/>
                  <a:gd name="connsiteY8" fmla="*/ 92869 h 1023937"/>
                  <a:gd name="connsiteX9" fmla="*/ 161925 w 1009650"/>
                  <a:gd name="connsiteY9" fmla="*/ 95250 h 1023937"/>
                  <a:gd name="connsiteX10" fmla="*/ 178594 w 1009650"/>
                  <a:gd name="connsiteY10" fmla="*/ 97631 h 1023937"/>
                  <a:gd name="connsiteX11" fmla="*/ 180975 w 1009650"/>
                  <a:gd name="connsiteY11" fmla="*/ 116681 h 1023937"/>
                  <a:gd name="connsiteX12" fmla="*/ 197644 w 1009650"/>
                  <a:gd name="connsiteY12" fmla="*/ 126206 h 1023937"/>
                  <a:gd name="connsiteX13" fmla="*/ 209550 w 1009650"/>
                  <a:gd name="connsiteY13" fmla="*/ 128587 h 1023937"/>
                  <a:gd name="connsiteX14" fmla="*/ 219075 w 1009650"/>
                  <a:gd name="connsiteY14" fmla="*/ 130969 h 1023937"/>
                  <a:gd name="connsiteX15" fmla="*/ 252412 w 1009650"/>
                  <a:gd name="connsiteY15" fmla="*/ 133350 h 1023937"/>
                  <a:gd name="connsiteX16" fmla="*/ 276225 w 1009650"/>
                  <a:gd name="connsiteY16" fmla="*/ 142875 h 1023937"/>
                  <a:gd name="connsiteX17" fmla="*/ 278606 w 1009650"/>
                  <a:gd name="connsiteY17" fmla="*/ 152400 h 1023937"/>
                  <a:gd name="connsiteX18" fmla="*/ 283369 w 1009650"/>
                  <a:gd name="connsiteY18" fmla="*/ 159544 h 1023937"/>
                  <a:gd name="connsiteX19" fmla="*/ 295275 w 1009650"/>
                  <a:gd name="connsiteY19" fmla="*/ 176212 h 1023937"/>
                  <a:gd name="connsiteX20" fmla="*/ 340519 w 1009650"/>
                  <a:gd name="connsiteY20" fmla="*/ 178594 h 1023937"/>
                  <a:gd name="connsiteX21" fmla="*/ 342900 w 1009650"/>
                  <a:gd name="connsiteY21" fmla="*/ 192881 h 1023937"/>
                  <a:gd name="connsiteX22" fmla="*/ 350044 w 1009650"/>
                  <a:gd name="connsiteY22" fmla="*/ 195262 h 1023937"/>
                  <a:gd name="connsiteX23" fmla="*/ 354806 w 1009650"/>
                  <a:gd name="connsiteY23" fmla="*/ 202406 h 1023937"/>
                  <a:gd name="connsiteX24" fmla="*/ 376237 w 1009650"/>
                  <a:gd name="connsiteY24" fmla="*/ 219075 h 1023937"/>
                  <a:gd name="connsiteX25" fmla="*/ 383381 w 1009650"/>
                  <a:gd name="connsiteY25" fmla="*/ 240506 h 1023937"/>
                  <a:gd name="connsiteX26" fmla="*/ 388144 w 1009650"/>
                  <a:gd name="connsiteY26" fmla="*/ 247650 h 1023937"/>
                  <a:gd name="connsiteX27" fmla="*/ 407194 w 1009650"/>
                  <a:gd name="connsiteY27" fmla="*/ 250031 h 1023937"/>
                  <a:gd name="connsiteX28" fmla="*/ 411956 w 1009650"/>
                  <a:gd name="connsiteY28" fmla="*/ 266700 h 1023937"/>
                  <a:gd name="connsiteX29" fmla="*/ 419100 w 1009650"/>
                  <a:gd name="connsiteY29" fmla="*/ 269081 h 1023937"/>
                  <a:gd name="connsiteX30" fmla="*/ 431006 w 1009650"/>
                  <a:gd name="connsiteY30" fmla="*/ 273844 h 1023937"/>
                  <a:gd name="connsiteX31" fmla="*/ 435769 w 1009650"/>
                  <a:gd name="connsiteY31" fmla="*/ 288131 h 1023937"/>
                  <a:gd name="connsiteX32" fmla="*/ 445294 w 1009650"/>
                  <a:gd name="connsiteY32" fmla="*/ 300037 h 1023937"/>
                  <a:gd name="connsiteX33" fmla="*/ 466725 w 1009650"/>
                  <a:gd name="connsiteY33" fmla="*/ 302419 h 1023937"/>
                  <a:gd name="connsiteX34" fmla="*/ 478631 w 1009650"/>
                  <a:gd name="connsiteY34" fmla="*/ 304800 h 1023937"/>
                  <a:gd name="connsiteX35" fmla="*/ 488156 w 1009650"/>
                  <a:gd name="connsiteY35" fmla="*/ 319087 h 1023937"/>
                  <a:gd name="connsiteX36" fmla="*/ 504825 w 1009650"/>
                  <a:gd name="connsiteY36" fmla="*/ 321469 h 1023937"/>
                  <a:gd name="connsiteX37" fmla="*/ 504825 w 1009650"/>
                  <a:gd name="connsiteY37" fmla="*/ 361950 h 1023937"/>
                  <a:gd name="connsiteX38" fmla="*/ 523875 w 1009650"/>
                  <a:gd name="connsiteY38" fmla="*/ 366712 h 1023937"/>
                  <a:gd name="connsiteX39" fmla="*/ 526256 w 1009650"/>
                  <a:gd name="connsiteY39" fmla="*/ 376237 h 1023937"/>
                  <a:gd name="connsiteX40" fmla="*/ 533400 w 1009650"/>
                  <a:gd name="connsiteY40" fmla="*/ 381000 h 1023937"/>
                  <a:gd name="connsiteX41" fmla="*/ 552450 w 1009650"/>
                  <a:gd name="connsiteY41" fmla="*/ 397669 h 1023937"/>
                  <a:gd name="connsiteX42" fmla="*/ 559594 w 1009650"/>
                  <a:gd name="connsiteY42" fmla="*/ 400050 h 1023937"/>
                  <a:gd name="connsiteX43" fmla="*/ 564356 w 1009650"/>
                  <a:gd name="connsiteY43" fmla="*/ 416719 h 1023937"/>
                  <a:gd name="connsiteX44" fmla="*/ 571500 w 1009650"/>
                  <a:gd name="connsiteY44" fmla="*/ 419100 h 1023937"/>
                  <a:gd name="connsiteX45" fmla="*/ 583406 w 1009650"/>
                  <a:gd name="connsiteY45" fmla="*/ 421481 h 1023937"/>
                  <a:gd name="connsiteX46" fmla="*/ 588169 w 1009650"/>
                  <a:gd name="connsiteY46" fmla="*/ 438150 h 1023937"/>
                  <a:gd name="connsiteX47" fmla="*/ 592931 w 1009650"/>
                  <a:gd name="connsiteY47" fmla="*/ 457200 h 1023937"/>
                  <a:gd name="connsiteX48" fmla="*/ 595312 w 1009650"/>
                  <a:gd name="connsiteY48" fmla="*/ 473869 h 1023937"/>
                  <a:gd name="connsiteX49" fmla="*/ 597694 w 1009650"/>
                  <a:gd name="connsiteY49" fmla="*/ 481012 h 1023937"/>
                  <a:gd name="connsiteX50" fmla="*/ 616744 w 1009650"/>
                  <a:gd name="connsiteY50" fmla="*/ 483394 h 1023937"/>
                  <a:gd name="connsiteX51" fmla="*/ 619125 w 1009650"/>
                  <a:gd name="connsiteY51" fmla="*/ 495300 h 1023937"/>
                  <a:gd name="connsiteX52" fmla="*/ 626269 w 1009650"/>
                  <a:gd name="connsiteY52" fmla="*/ 497681 h 1023937"/>
                  <a:gd name="connsiteX53" fmla="*/ 631031 w 1009650"/>
                  <a:gd name="connsiteY53" fmla="*/ 504825 h 1023937"/>
                  <a:gd name="connsiteX54" fmla="*/ 633412 w 1009650"/>
                  <a:gd name="connsiteY54" fmla="*/ 540544 h 1023937"/>
                  <a:gd name="connsiteX55" fmla="*/ 635794 w 1009650"/>
                  <a:gd name="connsiteY55" fmla="*/ 550069 h 1023937"/>
                  <a:gd name="connsiteX56" fmla="*/ 642937 w 1009650"/>
                  <a:gd name="connsiteY56" fmla="*/ 552450 h 1023937"/>
                  <a:gd name="connsiteX57" fmla="*/ 657225 w 1009650"/>
                  <a:gd name="connsiteY57" fmla="*/ 554831 h 1023937"/>
                  <a:gd name="connsiteX58" fmla="*/ 659606 w 1009650"/>
                  <a:gd name="connsiteY58" fmla="*/ 564356 h 1023937"/>
                  <a:gd name="connsiteX59" fmla="*/ 661987 w 1009650"/>
                  <a:gd name="connsiteY59" fmla="*/ 571500 h 1023937"/>
                  <a:gd name="connsiteX60" fmla="*/ 664369 w 1009650"/>
                  <a:gd name="connsiteY60" fmla="*/ 583406 h 1023937"/>
                  <a:gd name="connsiteX61" fmla="*/ 666750 w 1009650"/>
                  <a:gd name="connsiteY61" fmla="*/ 597694 h 1023937"/>
                  <a:gd name="connsiteX62" fmla="*/ 669131 w 1009650"/>
                  <a:gd name="connsiteY62" fmla="*/ 604837 h 1023937"/>
                  <a:gd name="connsiteX63" fmla="*/ 690562 w 1009650"/>
                  <a:gd name="connsiteY63" fmla="*/ 609600 h 1023937"/>
                  <a:gd name="connsiteX64" fmla="*/ 688181 w 1009650"/>
                  <a:gd name="connsiteY64" fmla="*/ 640556 h 1023937"/>
                  <a:gd name="connsiteX65" fmla="*/ 690562 w 1009650"/>
                  <a:gd name="connsiteY65" fmla="*/ 650081 h 1023937"/>
                  <a:gd name="connsiteX66" fmla="*/ 719137 w 1009650"/>
                  <a:gd name="connsiteY66" fmla="*/ 652462 h 1023937"/>
                  <a:gd name="connsiteX67" fmla="*/ 721519 w 1009650"/>
                  <a:gd name="connsiteY67" fmla="*/ 666750 h 1023937"/>
                  <a:gd name="connsiteX68" fmla="*/ 723900 w 1009650"/>
                  <a:gd name="connsiteY68" fmla="*/ 676275 h 1023937"/>
                  <a:gd name="connsiteX69" fmla="*/ 735806 w 1009650"/>
                  <a:gd name="connsiteY69" fmla="*/ 678656 h 1023937"/>
                  <a:gd name="connsiteX70" fmla="*/ 738187 w 1009650"/>
                  <a:gd name="connsiteY70" fmla="*/ 690562 h 1023937"/>
                  <a:gd name="connsiteX71" fmla="*/ 740569 w 1009650"/>
                  <a:gd name="connsiteY71" fmla="*/ 697706 h 1023937"/>
                  <a:gd name="connsiteX72" fmla="*/ 742950 w 1009650"/>
                  <a:gd name="connsiteY72" fmla="*/ 719137 h 1023937"/>
                  <a:gd name="connsiteX73" fmla="*/ 762000 w 1009650"/>
                  <a:gd name="connsiteY73" fmla="*/ 726281 h 1023937"/>
                  <a:gd name="connsiteX74" fmla="*/ 766762 w 1009650"/>
                  <a:gd name="connsiteY74" fmla="*/ 740569 h 1023937"/>
                  <a:gd name="connsiteX75" fmla="*/ 769144 w 1009650"/>
                  <a:gd name="connsiteY75" fmla="*/ 750094 h 1023937"/>
                  <a:gd name="connsiteX76" fmla="*/ 778669 w 1009650"/>
                  <a:gd name="connsiteY76" fmla="*/ 752475 h 1023937"/>
                  <a:gd name="connsiteX77" fmla="*/ 790575 w 1009650"/>
                  <a:gd name="connsiteY77" fmla="*/ 754856 h 1023937"/>
                  <a:gd name="connsiteX78" fmla="*/ 792956 w 1009650"/>
                  <a:gd name="connsiteY78" fmla="*/ 769144 h 1023937"/>
                  <a:gd name="connsiteX79" fmla="*/ 795337 w 1009650"/>
                  <a:gd name="connsiteY79" fmla="*/ 776287 h 1023937"/>
                  <a:gd name="connsiteX80" fmla="*/ 816769 w 1009650"/>
                  <a:gd name="connsiteY80" fmla="*/ 778669 h 1023937"/>
                  <a:gd name="connsiteX81" fmla="*/ 812006 w 1009650"/>
                  <a:gd name="connsiteY81" fmla="*/ 823912 h 1023937"/>
                  <a:gd name="connsiteX82" fmla="*/ 831056 w 1009650"/>
                  <a:gd name="connsiteY82" fmla="*/ 821531 h 1023937"/>
                  <a:gd name="connsiteX83" fmla="*/ 847725 w 1009650"/>
                  <a:gd name="connsiteY83" fmla="*/ 840581 h 1023937"/>
                  <a:gd name="connsiteX84" fmla="*/ 864394 w 1009650"/>
                  <a:gd name="connsiteY84" fmla="*/ 842962 h 1023937"/>
                  <a:gd name="connsiteX85" fmla="*/ 869156 w 1009650"/>
                  <a:gd name="connsiteY85" fmla="*/ 857250 h 1023937"/>
                  <a:gd name="connsiteX86" fmla="*/ 871537 w 1009650"/>
                  <a:gd name="connsiteY86" fmla="*/ 864394 h 1023937"/>
                  <a:gd name="connsiteX87" fmla="*/ 888206 w 1009650"/>
                  <a:gd name="connsiteY87" fmla="*/ 869156 h 1023937"/>
                  <a:gd name="connsiteX88" fmla="*/ 892969 w 1009650"/>
                  <a:gd name="connsiteY88" fmla="*/ 883444 h 1023937"/>
                  <a:gd name="connsiteX89" fmla="*/ 895350 w 1009650"/>
                  <a:gd name="connsiteY89" fmla="*/ 890587 h 1023937"/>
                  <a:gd name="connsiteX90" fmla="*/ 921544 w 1009650"/>
                  <a:gd name="connsiteY90" fmla="*/ 900112 h 1023937"/>
                  <a:gd name="connsiteX91" fmla="*/ 926306 w 1009650"/>
                  <a:gd name="connsiteY91" fmla="*/ 914400 h 1023937"/>
                  <a:gd name="connsiteX92" fmla="*/ 935831 w 1009650"/>
                  <a:gd name="connsiteY92" fmla="*/ 923925 h 1023937"/>
                  <a:gd name="connsiteX93" fmla="*/ 950119 w 1009650"/>
                  <a:gd name="connsiteY93" fmla="*/ 926306 h 1023937"/>
                  <a:gd name="connsiteX94" fmla="*/ 952500 w 1009650"/>
                  <a:gd name="connsiteY94" fmla="*/ 938212 h 1023937"/>
                  <a:gd name="connsiteX95" fmla="*/ 959644 w 1009650"/>
                  <a:gd name="connsiteY95" fmla="*/ 940594 h 1023937"/>
                  <a:gd name="connsiteX96" fmla="*/ 969168 w 1009650"/>
                  <a:gd name="connsiteY96" fmla="*/ 947737 h 1023937"/>
                  <a:gd name="connsiteX97" fmla="*/ 966787 w 1009650"/>
                  <a:gd name="connsiteY97" fmla="*/ 981075 h 1023937"/>
                  <a:gd name="connsiteX98" fmla="*/ 969169 w 1009650"/>
                  <a:gd name="connsiteY98" fmla="*/ 990600 h 1023937"/>
                  <a:gd name="connsiteX99" fmla="*/ 997744 w 1009650"/>
                  <a:gd name="connsiteY99" fmla="*/ 992981 h 1023937"/>
                  <a:gd name="connsiteX100" fmla="*/ 1000125 w 1009650"/>
                  <a:gd name="connsiteY100" fmla="*/ 1021556 h 1023937"/>
                  <a:gd name="connsiteX101" fmla="*/ 1009650 w 1009650"/>
                  <a:gd name="connsiteY101" fmla="*/ 1023937 h 1023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1009650" h="1023937">
                    <a:moveTo>
                      <a:pt x="0" y="0"/>
                    </a:moveTo>
                    <a:cubicBezTo>
                      <a:pt x="3175" y="3969"/>
                      <a:pt x="6536" y="7796"/>
                      <a:pt x="9525" y="11906"/>
                    </a:cubicBezTo>
                    <a:cubicBezTo>
                      <a:pt x="21753" y="28719"/>
                      <a:pt x="13045" y="24193"/>
                      <a:pt x="26194" y="28575"/>
                    </a:cubicBezTo>
                    <a:cubicBezTo>
                      <a:pt x="32521" y="38065"/>
                      <a:pt x="32302" y="44071"/>
                      <a:pt x="42862" y="45244"/>
                    </a:cubicBezTo>
                    <a:cubicBezTo>
                      <a:pt x="54722" y="46562"/>
                      <a:pt x="66675" y="46831"/>
                      <a:pt x="78581" y="47625"/>
                    </a:cubicBezTo>
                    <a:cubicBezTo>
                      <a:pt x="83112" y="88410"/>
                      <a:pt x="72910" y="60832"/>
                      <a:pt x="128587" y="71437"/>
                    </a:cubicBezTo>
                    <a:cubicBezTo>
                      <a:pt x="131053" y="71907"/>
                      <a:pt x="130360" y="76146"/>
                      <a:pt x="130969" y="78581"/>
                    </a:cubicBezTo>
                    <a:cubicBezTo>
                      <a:pt x="131951" y="82507"/>
                      <a:pt x="131105" y="87119"/>
                      <a:pt x="133350" y="90487"/>
                    </a:cubicBezTo>
                    <a:cubicBezTo>
                      <a:pt x="134742" y="92576"/>
                      <a:pt x="138018" y="92456"/>
                      <a:pt x="140494" y="92869"/>
                    </a:cubicBezTo>
                    <a:cubicBezTo>
                      <a:pt x="147584" y="94051"/>
                      <a:pt x="154793" y="94359"/>
                      <a:pt x="161925" y="95250"/>
                    </a:cubicBezTo>
                    <a:cubicBezTo>
                      <a:pt x="167494" y="95946"/>
                      <a:pt x="173038" y="96837"/>
                      <a:pt x="178594" y="97631"/>
                    </a:cubicBezTo>
                    <a:cubicBezTo>
                      <a:pt x="179388" y="103981"/>
                      <a:pt x="178788" y="110667"/>
                      <a:pt x="180975" y="116681"/>
                    </a:cubicBezTo>
                    <a:cubicBezTo>
                      <a:pt x="183741" y="124286"/>
                      <a:pt x="191356" y="124809"/>
                      <a:pt x="197644" y="126206"/>
                    </a:cubicBezTo>
                    <a:cubicBezTo>
                      <a:pt x="201595" y="127084"/>
                      <a:pt x="205599" y="127709"/>
                      <a:pt x="209550" y="128587"/>
                    </a:cubicBezTo>
                    <a:cubicBezTo>
                      <a:pt x="212745" y="129297"/>
                      <a:pt x="215822" y="130608"/>
                      <a:pt x="219075" y="130969"/>
                    </a:cubicBezTo>
                    <a:cubicBezTo>
                      <a:pt x="230147" y="132199"/>
                      <a:pt x="241300" y="132556"/>
                      <a:pt x="252412" y="133350"/>
                    </a:cubicBezTo>
                    <a:cubicBezTo>
                      <a:pt x="265189" y="152514"/>
                      <a:pt x="244355" y="125169"/>
                      <a:pt x="276225" y="142875"/>
                    </a:cubicBezTo>
                    <a:cubicBezTo>
                      <a:pt x="279086" y="144464"/>
                      <a:pt x="277317" y="149392"/>
                      <a:pt x="278606" y="152400"/>
                    </a:cubicBezTo>
                    <a:cubicBezTo>
                      <a:pt x="279733" y="155031"/>
                      <a:pt x="281781" y="157163"/>
                      <a:pt x="283369" y="159544"/>
                    </a:cubicBezTo>
                    <a:cubicBezTo>
                      <a:pt x="286941" y="170261"/>
                      <a:pt x="284361" y="175220"/>
                      <a:pt x="295275" y="176212"/>
                    </a:cubicBezTo>
                    <a:cubicBezTo>
                      <a:pt x="310315" y="177579"/>
                      <a:pt x="325438" y="177800"/>
                      <a:pt x="340519" y="178594"/>
                    </a:cubicBezTo>
                    <a:cubicBezTo>
                      <a:pt x="341313" y="183356"/>
                      <a:pt x="340505" y="188689"/>
                      <a:pt x="342900" y="192881"/>
                    </a:cubicBezTo>
                    <a:cubicBezTo>
                      <a:pt x="344145" y="195060"/>
                      <a:pt x="348084" y="193694"/>
                      <a:pt x="350044" y="195262"/>
                    </a:cubicBezTo>
                    <a:cubicBezTo>
                      <a:pt x="352279" y="197050"/>
                      <a:pt x="353219" y="200025"/>
                      <a:pt x="354806" y="202406"/>
                    </a:cubicBezTo>
                    <a:cubicBezTo>
                      <a:pt x="360190" y="234715"/>
                      <a:pt x="349810" y="200577"/>
                      <a:pt x="376237" y="219075"/>
                    </a:cubicBezTo>
                    <a:cubicBezTo>
                      <a:pt x="380706" y="222203"/>
                      <a:pt x="379957" y="235370"/>
                      <a:pt x="383381" y="240506"/>
                    </a:cubicBezTo>
                    <a:cubicBezTo>
                      <a:pt x="384969" y="242887"/>
                      <a:pt x="385487" y="246587"/>
                      <a:pt x="388144" y="247650"/>
                    </a:cubicBezTo>
                    <a:cubicBezTo>
                      <a:pt x="394086" y="250027"/>
                      <a:pt x="400844" y="249237"/>
                      <a:pt x="407194" y="250031"/>
                    </a:cubicBezTo>
                    <a:cubicBezTo>
                      <a:pt x="407215" y="250113"/>
                      <a:pt x="410818" y="265562"/>
                      <a:pt x="411956" y="266700"/>
                    </a:cubicBezTo>
                    <a:cubicBezTo>
                      <a:pt x="413731" y="268475"/>
                      <a:pt x="416750" y="268200"/>
                      <a:pt x="419100" y="269081"/>
                    </a:cubicBezTo>
                    <a:cubicBezTo>
                      <a:pt x="423102" y="270582"/>
                      <a:pt x="427037" y="272256"/>
                      <a:pt x="431006" y="273844"/>
                    </a:cubicBezTo>
                    <a:lnTo>
                      <a:pt x="435769" y="288131"/>
                    </a:lnTo>
                    <a:cubicBezTo>
                      <a:pt x="437829" y="294310"/>
                      <a:pt x="437459" y="298078"/>
                      <a:pt x="445294" y="300037"/>
                    </a:cubicBezTo>
                    <a:cubicBezTo>
                      <a:pt x="452267" y="301780"/>
                      <a:pt x="459610" y="301402"/>
                      <a:pt x="466725" y="302419"/>
                    </a:cubicBezTo>
                    <a:cubicBezTo>
                      <a:pt x="470732" y="302991"/>
                      <a:pt x="474662" y="304006"/>
                      <a:pt x="478631" y="304800"/>
                    </a:cubicBezTo>
                    <a:cubicBezTo>
                      <a:pt x="481806" y="309562"/>
                      <a:pt x="483790" y="316309"/>
                      <a:pt x="488156" y="319087"/>
                    </a:cubicBezTo>
                    <a:cubicBezTo>
                      <a:pt x="492522" y="321865"/>
                      <a:pt x="502047" y="314325"/>
                      <a:pt x="504825" y="321469"/>
                    </a:cubicBezTo>
                    <a:cubicBezTo>
                      <a:pt x="507603" y="328613"/>
                      <a:pt x="500459" y="354410"/>
                      <a:pt x="504825" y="361950"/>
                    </a:cubicBezTo>
                    <a:cubicBezTo>
                      <a:pt x="509191" y="369491"/>
                      <a:pt x="520303" y="364331"/>
                      <a:pt x="523875" y="366712"/>
                    </a:cubicBezTo>
                    <a:cubicBezTo>
                      <a:pt x="527447" y="369093"/>
                      <a:pt x="524441" y="373514"/>
                      <a:pt x="526256" y="376237"/>
                    </a:cubicBezTo>
                    <a:cubicBezTo>
                      <a:pt x="527844" y="378618"/>
                      <a:pt x="531019" y="379412"/>
                      <a:pt x="533400" y="381000"/>
                    </a:cubicBezTo>
                    <a:cubicBezTo>
                      <a:pt x="545515" y="399172"/>
                      <a:pt x="536929" y="393234"/>
                      <a:pt x="552450" y="397669"/>
                    </a:cubicBezTo>
                    <a:cubicBezTo>
                      <a:pt x="554864" y="398359"/>
                      <a:pt x="557213" y="399256"/>
                      <a:pt x="559594" y="400050"/>
                    </a:cubicBezTo>
                    <a:cubicBezTo>
                      <a:pt x="559615" y="400132"/>
                      <a:pt x="563218" y="415581"/>
                      <a:pt x="564356" y="416719"/>
                    </a:cubicBezTo>
                    <a:cubicBezTo>
                      <a:pt x="566131" y="418494"/>
                      <a:pt x="569065" y="418491"/>
                      <a:pt x="571500" y="419100"/>
                    </a:cubicBezTo>
                    <a:cubicBezTo>
                      <a:pt x="575426" y="420082"/>
                      <a:pt x="579437" y="420687"/>
                      <a:pt x="583406" y="421481"/>
                    </a:cubicBezTo>
                    <a:cubicBezTo>
                      <a:pt x="589115" y="438610"/>
                      <a:pt x="582188" y="417219"/>
                      <a:pt x="588169" y="438150"/>
                    </a:cubicBezTo>
                    <a:cubicBezTo>
                      <a:pt x="591848" y="451025"/>
                      <a:pt x="590029" y="439784"/>
                      <a:pt x="592931" y="457200"/>
                    </a:cubicBezTo>
                    <a:cubicBezTo>
                      <a:pt x="593854" y="462736"/>
                      <a:pt x="594211" y="468365"/>
                      <a:pt x="595312" y="473869"/>
                    </a:cubicBezTo>
                    <a:cubicBezTo>
                      <a:pt x="595804" y="476330"/>
                      <a:pt x="595400" y="479993"/>
                      <a:pt x="597694" y="481012"/>
                    </a:cubicBezTo>
                    <a:cubicBezTo>
                      <a:pt x="603542" y="483611"/>
                      <a:pt x="610394" y="482600"/>
                      <a:pt x="616744" y="483394"/>
                    </a:cubicBezTo>
                    <a:cubicBezTo>
                      <a:pt x="617538" y="487363"/>
                      <a:pt x="616880" y="491933"/>
                      <a:pt x="619125" y="495300"/>
                    </a:cubicBezTo>
                    <a:cubicBezTo>
                      <a:pt x="620517" y="497389"/>
                      <a:pt x="624309" y="496113"/>
                      <a:pt x="626269" y="497681"/>
                    </a:cubicBezTo>
                    <a:cubicBezTo>
                      <a:pt x="628504" y="499469"/>
                      <a:pt x="629444" y="502444"/>
                      <a:pt x="631031" y="504825"/>
                    </a:cubicBezTo>
                    <a:cubicBezTo>
                      <a:pt x="631825" y="516731"/>
                      <a:pt x="632163" y="528677"/>
                      <a:pt x="633412" y="540544"/>
                    </a:cubicBezTo>
                    <a:cubicBezTo>
                      <a:pt x="633755" y="543799"/>
                      <a:pt x="633749" y="547513"/>
                      <a:pt x="635794" y="550069"/>
                    </a:cubicBezTo>
                    <a:cubicBezTo>
                      <a:pt x="637362" y="552029"/>
                      <a:pt x="640487" y="551906"/>
                      <a:pt x="642937" y="552450"/>
                    </a:cubicBezTo>
                    <a:cubicBezTo>
                      <a:pt x="647650" y="553497"/>
                      <a:pt x="652462" y="554037"/>
                      <a:pt x="657225" y="554831"/>
                    </a:cubicBezTo>
                    <a:cubicBezTo>
                      <a:pt x="658019" y="558006"/>
                      <a:pt x="658707" y="561209"/>
                      <a:pt x="659606" y="564356"/>
                    </a:cubicBezTo>
                    <a:cubicBezTo>
                      <a:pt x="660296" y="566770"/>
                      <a:pt x="661378" y="569065"/>
                      <a:pt x="661987" y="571500"/>
                    </a:cubicBezTo>
                    <a:cubicBezTo>
                      <a:pt x="662969" y="575426"/>
                      <a:pt x="663645" y="579424"/>
                      <a:pt x="664369" y="583406"/>
                    </a:cubicBezTo>
                    <a:cubicBezTo>
                      <a:pt x="665233" y="588156"/>
                      <a:pt x="665703" y="592981"/>
                      <a:pt x="666750" y="597694"/>
                    </a:cubicBezTo>
                    <a:cubicBezTo>
                      <a:pt x="667294" y="600144"/>
                      <a:pt x="665162" y="602853"/>
                      <a:pt x="669131" y="604837"/>
                    </a:cubicBezTo>
                    <a:cubicBezTo>
                      <a:pt x="673100" y="606821"/>
                      <a:pt x="687387" y="608806"/>
                      <a:pt x="690562" y="609600"/>
                    </a:cubicBezTo>
                    <a:cubicBezTo>
                      <a:pt x="689768" y="619919"/>
                      <a:pt x="688181" y="633809"/>
                      <a:pt x="688181" y="640556"/>
                    </a:cubicBezTo>
                    <a:cubicBezTo>
                      <a:pt x="688181" y="647303"/>
                      <a:pt x="687507" y="648906"/>
                      <a:pt x="690562" y="650081"/>
                    </a:cubicBezTo>
                    <a:cubicBezTo>
                      <a:pt x="699483" y="653512"/>
                      <a:pt x="709612" y="651668"/>
                      <a:pt x="719137" y="652462"/>
                    </a:cubicBezTo>
                    <a:cubicBezTo>
                      <a:pt x="719931" y="657225"/>
                      <a:pt x="720572" y="662015"/>
                      <a:pt x="721519" y="666750"/>
                    </a:cubicBezTo>
                    <a:cubicBezTo>
                      <a:pt x="722161" y="669959"/>
                      <a:pt x="721386" y="674180"/>
                      <a:pt x="723900" y="676275"/>
                    </a:cubicBezTo>
                    <a:cubicBezTo>
                      <a:pt x="727009" y="678866"/>
                      <a:pt x="731837" y="677862"/>
                      <a:pt x="735806" y="678656"/>
                    </a:cubicBezTo>
                    <a:cubicBezTo>
                      <a:pt x="736600" y="682625"/>
                      <a:pt x="737205" y="686636"/>
                      <a:pt x="738187" y="690562"/>
                    </a:cubicBezTo>
                    <a:cubicBezTo>
                      <a:pt x="738796" y="692997"/>
                      <a:pt x="740156" y="695230"/>
                      <a:pt x="740569" y="697706"/>
                    </a:cubicBezTo>
                    <a:cubicBezTo>
                      <a:pt x="741751" y="704796"/>
                      <a:pt x="740494" y="712382"/>
                      <a:pt x="742950" y="719137"/>
                    </a:cubicBezTo>
                    <a:cubicBezTo>
                      <a:pt x="744874" y="724428"/>
                      <a:pt x="759431" y="725767"/>
                      <a:pt x="762000" y="726281"/>
                    </a:cubicBezTo>
                    <a:cubicBezTo>
                      <a:pt x="763587" y="731044"/>
                      <a:pt x="765544" y="735699"/>
                      <a:pt x="766762" y="740569"/>
                    </a:cubicBezTo>
                    <a:cubicBezTo>
                      <a:pt x="767556" y="743744"/>
                      <a:pt x="766830" y="747780"/>
                      <a:pt x="769144" y="750094"/>
                    </a:cubicBezTo>
                    <a:cubicBezTo>
                      <a:pt x="771458" y="752408"/>
                      <a:pt x="775474" y="751765"/>
                      <a:pt x="778669" y="752475"/>
                    </a:cubicBezTo>
                    <a:cubicBezTo>
                      <a:pt x="782620" y="753353"/>
                      <a:pt x="786606" y="754062"/>
                      <a:pt x="790575" y="754856"/>
                    </a:cubicBezTo>
                    <a:cubicBezTo>
                      <a:pt x="791369" y="759619"/>
                      <a:pt x="791909" y="764431"/>
                      <a:pt x="792956" y="769144"/>
                    </a:cubicBezTo>
                    <a:cubicBezTo>
                      <a:pt x="793500" y="771594"/>
                      <a:pt x="791368" y="774700"/>
                      <a:pt x="795337" y="776287"/>
                    </a:cubicBezTo>
                    <a:cubicBezTo>
                      <a:pt x="799306" y="777875"/>
                      <a:pt x="809625" y="777875"/>
                      <a:pt x="816769" y="778669"/>
                    </a:cubicBezTo>
                    <a:lnTo>
                      <a:pt x="812006" y="823912"/>
                    </a:lnTo>
                    <a:cubicBezTo>
                      <a:pt x="814387" y="823118"/>
                      <a:pt x="825103" y="818753"/>
                      <a:pt x="831056" y="821531"/>
                    </a:cubicBezTo>
                    <a:cubicBezTo>
                      <a:pt x="837009" y="824309"/>
                      <a:pt x="842169" y="834231"/>
                      <a:pt x="847725" y="840581"/>
                    </a:cubicBezTo>
                    <a:cubicBezTo>
                      <a:pt x="853101" y="842194"/>
                      <a:pt x="858838" y="842168"/>
                      <a:pt x="864394" y="842962"/>
                    </a:cubicBezTo>
                    <a:lnTo>
                      <a:pt x="869156" y="857250"/>
                    </a:lnTo>
                    <a:cubicBezTo>
                      <a:pt x="869950" y="859631"/>
                      <a:pt x="869156" y="863600"/>
                      <a:pt x="871537" y="864394"/>
                    </a:cubicBezTo>
                    <a:cubicBezTo>
                      <a:pt x="881786" y="867810"/>
                      <a:pt x="876246" y="866166"/>
                      <a:pt x="888206" y="869156"/>
                    </a:cubicBezTo>
                    <a:lnTo>
                      <a:pt x="892969" y="883444"/>
                    </a:lnTo>
                    <a:lnTo>
                      <a:pt x="895350" y="890587"/>
                    </a:lnTo>
                    <a:cubicBezTo>
                      <a:pt x="900254" y="905299"/>
                      <a:pt x="895232" y="897481"/>
                      <a:pt x="921544" y="900112"/>
                    </a:cubicBezTo>
                    <a:lnTo>
                      <a:pt x="926306" y="914400"/>
                    </a:lnTo>
                    <a:cubicBezTo>
                      <a:pt x="929100" y="922782"/>
                      <a:pt x="926687" y="921893"/>
                      <a:pt x="935831" y="923925"/>
                    </a:cubicBezTo>
                    <a:cubicBezTo>
                      <a:pt x="940544" y="924972"/>
                      <a:pt x="945356" y="925512"/>
                      <a:pt x="950119" y="926306"/>
                    </a:cubicBezTo>
                    <a:cubicBezTo>
                      <a:pt x="950913" y="930275"/>
                      <a:pt x="950255" y="934844"/>
                      <a:pt x="952500" y="938212"/>
                    </a:cubicBezTo>
                    <a:cubicBezTo>
                      <a:pt x="953892" y="940301"/>
                      <a:pt x="956866" y="939007"/>
                      <a:pt x="959644" y="940594"/>
                    </a:cubicBezTo>
                    <a:cubicBezTo>
                      <a:pt x="962422" y="942181"/>
                      <a:pt x="968374" y="945356"/>
                      <a:pt x="969168" y="947737"/>
                    </a:cubicBezTo>
                    <a:cubicBezTo>
                      <a:pt x="968374" y="958850"/>
                      <a:pt x="966787" y="973931"/>
                      <a:pt x="966787" y="981075"/>
                    </a:cubicBezTo>
                    <a:cubicBezTo>
                      <a:pt x="966787" y="988219"/>
                      <a:pt x="966114" y="989425"/>
                      <a:pt x="969169" y="990600"/>
                    </a:cubicBezTo>
                    <a:cubicBezTo>
                      <a:pt x="978090" y="994031"/>
                      <a:pt x="988219" y="992187"/>
                      <a:pt x="997744" y="992981"/>
                    </a:cubicBezTo>
                    <a:cubicBezTo>
                      <a:pt x="998538" y="1002506"/>
                      <a:pt x="996694" y="1012635"/>
                      <a:pt x="1000125" y="1021556"/>
                    </a:cubicBezTo>
                    <a:cubicBezTo>
                      <a:pt x="1001300" y="1024611"/>
                      <a:pt x="1006389" y="1023665"/>
                      <a:pt x="1009650" y="1023937"/>
                    </a:cubicBezTo>
                  </a:path>
                </a:pathLst>
              </a:custGeom>
              <a:noFill/>
              <a:ln w="254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mtClean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 bwMode="auto">
              <a:xfrm>
                <a:off x="2493169" y="2464594"/>
                <a:ext cx="833437" cy="933450"/>
              </a:xfrm>
              <a:custGeom>
                <a:avLst/>
                <a:gdLst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9062 w 833437"/>
                  <a:gd name="connsiteY14" fmla="*/ 126206 h 933748"/>
                  <a:gd name="connsiteX15" fmla="*/ 121444 w 833437"/>
                  <a:gd name="connsiteY15" fmla="*/ 171450 h 933748"/>
                  <a:gd name="connsiteX16" fmla="*/ 140494 w 833437"/>
                  <a:gd name="connsiteY16" fmla="*/ 173831 h 933748"/>
                  <a:gd name="connsiteX17" fmla="*/ 142875 w 833437"/>
                  <a:gd name="connsiteY17" fmla="*/ 183356 h 933748"/>
                  <a:gd name="connsiteX18" fmla="*/ 150019 w 833437"/>
                  <a:gd name="connsiteY18" fmla="*/ 185737 h 933748"/>
                  <a:gd name="connsiteX19" fmla="*/ 169069 w 833437"/>
                  <a:gd name="connsiteY19" fmla="*/ 188119 h 933748"/>
                  <a:gd name="connsiteX20" fmla="*/ 166687 w 833437"/>
                  <a:gd name="connsiteY20" fmla="*/ 195262 h 933748"/>
                  <a:gd name="connsiteX21" fmla="*/ 164306 w 833437"/>
                  <a:gd name="connsiteY21" fmla="*/ 209550 h 933748"/>
                  <a:gd name="connsiteX22" fmla="*/ 171450 w 833437"/>
                  <a:gd name="connsiteY22" fmla="*/ 211931 h 933748"/>
                  <a:gd name="connsiteX23" fmla="*/ 190500 w 833437"/>
                  <a:gd name="connsiteY23" fmla="*/ 214312 h 933748"/>
                  <a:gd name="connsiteX24" fmla="*/ 188119 w 833437"/>
                  <a:gd name="connsiteY24" fmla="*/ 230981 h 933748"/>
                  <a:gd name="connsiteX25" fmla="*/ 188119 w 833437"/>
                  <a:gd name="connsiteY25" fmla="*/ 257175 h 933748"/>
                  <a:gd name="connsiteX26" fmla="*/ 211931 w 833437"/>
                  <a:gd name="connsiteY26" fmla="*/ 264319 h 933748"/>
                  <a:gd name="connsiteX27" fmla="*/ 216694 w 833437"/>
                  <a:gd name="connsiteY27" fmla="*/ 285750 h 933748"/>
                  <a:gd name="connsiteX28" fmla="*/ 219075 w 833437"/>
                  <a:gd name="connsiteY28" fmla="*/ 292894 h 933748"/>
                  <a:gd name="connsiteX29" fmla="*/ 226219 w 833437"/>
                  <a:gd name="connsiteY29" fmla="*/ 295275 h 933748"/>
                  <a:gd name="connsiteX30" fmla="*/ 242887 w 833437"/>
                  <a:gd name="connsiteY30" fmla="*/ 297656 h 933748"/>
                  <a:gd name="connsiteX31" fmla="*/ 245269 w 833437"/>
                  <a:gd name="connsiteY31" fmla="*/ 335756 h 933748"/>
                  <a:gd name="connsiteX32" fmla="*/ 264319 w 833437"/>
                  <a:gd name="connsiteY32" fmla="*/ 338137 h 933748"/>
                  <a:gd name="connsiteX33" fmla="*/ 266700 w 833437"/>
                  <a:gd name="connsiteY33" fmla="*/ 359569 h 933748"/>
                  <a:gd name="connsiteX34" fmla="*/ 273844 w 833437"/>
                  <a:gd name="connsiteY34" fmla="*/ 361950 h 933748"/>
                  <a:gd name="connsiteX35" fmla="*/ 283369 w 833437"/>
                  <a:gd name="connsiteY35" fmla="*/ 364331 h 933748"/>
                  <a:gd name="connsiteX36" fmla="*/ 288131 w 833437"/>
                  <a:gd name="connsiteY36" fmla="*/ 395287 h 933748"/>
                  <a:gd name="connsiteX37" fmla="*/ 295275 w 833437"/>
                  <a:gd name="connsiteY37" fmla="*/ 411956 h 933748"/>
                  <a:gd name="connsiteX38" fmla="*/ 314325 w 833437"/>
                  <a:gd name="connsiteY38" fmla="*/ 416719 h 933748"/>
                  <a:gd name="connsiteX39" fmla="*/ 316706 w 833437"/>
                  <a:gd name="connsiteY39" fmla="*/ 426244 h 933748"/>
                  <a:gd name="connsiteX40" fmla="*/ 319087 w 833437"/>
                  <a:gd name="connsiteY40" fmla="*/ 433387 h 933748"/>
                  <a:gd name="connsiteX41" fmla="*/ 340519 w 833437"/>
                  <a:gd name="connsiteY41" fmla="*/ 435769 h 933748"/>
                  <a:gd name="connsiteX42" fmla="*/ 342900 w 833437"/>
                  <a:gd name="connsiteY42" fmla="*/ 459581 h 933748"/>
                  <a:gd name="connsiteX43" fmla="*/ 350044 w 833437"/>
                  <a:gd name="connsiteY43" fmla="*/ 464344 h 933748"/>
                  <a:gd name="connsiteX44" fmla="*/ 376237 w 833437"/>
                  <a:gd name="connsiteY44" fmla="*/ 466725 h 933748"/>
                  <a:gd name="connsiteX45" fmla="*/ 378619 w 833437"/>
                  <a:gd name="connsiteY45" fmla="*/ 483394 h 933748"/>
                  <a:gd name="connsiteX46" fmla="*/ 392906 w 833437"/>
                  <a:gd name="connsiteY46" fmla="*/ 490537 h 933748"/>
                  <a:gd name="connsiteX47" fmla="*/ 397669 w 833437"/>
                  <a:gd name="connsiteY47" fmla="*/ 497681 h 933748"/>
                  <a:gd name="connsiteX48" fmla="*/ 419100 w 833437"/>
                  <a:gd name="connsiteY48" fmla="*/ 514350 h 933748"/>
                  <a:gd name="connsiteX49" fmla="*/ 421481 w 833437"/>
                  <a:gd name="connsiteY49" fmla="*/ 540544 h 933748"/>
                  <a:gd name="connsiteX50" fmla="*/ 442912 w 833437"/>
                  <a:gd name="connsiteY50" fmla="*/ 542925 h 933748"/>
                  <a:gd name="connsiteX51" fmla="*/ 447675 w 833437"/>
                  <a:gd name="connsiteY51" fmla="*/ 557212 h 933748"/>
                  <a:gd name="connsiteX52" fmla="*/ 454819 w 833437"/>
                  <a:gd name="connsiteY52" fmla="*/ 561975 h 933748"/>
                  <a:gd name="connsiteX53" fmla="*/ 469106 w 833437"/>
                  <a:gd name="connsiteY53" fmla="*/ 566737 h 933748"/>
                  <a:gd name="connsiteX54" fmla="*/ 476250 w 833437"/>
                  <a:gd name="connsiteY54" fmla="*/ 581025 h 933748"/>
                  <a:gd name="connsiteX55" fmla="*/ 497681 w 833437"/>
                  <a:gd name="connsiteY55" fmla="*/ 592931 h 933748"/>
                  <a:gd name="connsiteX56" fmla="*/ 504825 w 833437"/>
                  <a:gd name="connsiteY56" fmla="*/ 600075 h 933748"/>
                  <a:gd name="connsiteX57" fmla="*/ 511969 w 833437"/>
                  <a:gd name="connsiteY57" fmla="*/ 602456 h 933748"/>
                  <a:gd name="connsiteX58" fmla="*/ 519112 w 833437"/>
                  <a:gd name="connsiteY58" fmla="*/ 607219 h 933748"/>
                  <a:gd name="connsiteX59" fmla="*/ 535781 w 833437"/>
                  <a:gd name="connsiteY59" fmla="*/ 626269 h 933748"/>
                  <a:gd name="connsiteX60" fmla="*/ 552450 w 833437"/>
                  <a:gd name="connsiteY60" fmla="*/ 645319 h 933748"/>
                  <a:gd name="connsiteX61" fmla="*/ 561975 w 833437"/>
                  <a:gd name="connsiteY61" fmla="*/ 659606 h 933748"/>
                  <a:gd name="connsiteX62" fmla="*/ 569119 w 833437"/>
                  <a:gd name="connsiteY62" fmla="*/ 666750 h 933748"/>
                  <a:gd name="connsiteX63" fmla="*/ 585787 w 833437"/>
                  <a:gd name="connsiteY63" fmla="*/ 688181 h 933748"/>
                  <a:gd name="connsiteX64" fmla="*/ 588169 w 833437"/>
                  <a:gd name="connsiteY64" fmla="*/ 695325 h 933748"/>
                  <a:gd name="connsiteX65" fmla="*/ 602456 w 833437"/>
                  <a:gd name="connsiteY65" fmla="*/ 707231 h 933748"/>
                  <a:gd name="connsiteX66" fmla="*/ 607219 w 833437"/>
                  <a:gd name="connsiteY66" fmla="*/ 714375 h 933748"/>
                  <a:gd name="connsiteX67" fmla="*/ 628650 w 833437"/>
                  <a:gd name="connsiteY67" fmla="*/ 731044 h 933748"/>
                  <a:gd name="connsiteX68" fmla="*/ 635794 w 833437"/>
                  <a:gd name="connsiteY68" fmla="*/ 735806 h 933748"/>
                  <a:gd name="connsiteX69" fmla="*/ 647700 w 833437"/>
                  <a:gd name="connsiteY69" fmla="*/ 745331 h 933748"/>
                  <a:gd name="connsiteX70" fmla="*/ 652462 w 833437"/>
                  <a:gd name="connsiteY70" fmla="*/ 752475 h 933748"/>
                  <a:gd name="connsiteX71" fmla="*/ 666750 w 833437"/>
                  <a:gd name="connsiteY71" fmla="*/ 764381 h 933748"/>
                  <a:gd name="connsiteX72" fmla="*/ 685800 w 833437"/>
                  <a:gd name="connsiteY72" fmla="*/ 781050 h 933748"/>
                  <a:gd name="connsiteX73" fmla="*/ 702469 w 833437"/>
                  <a:gd name="connsiteY73" fmla="*/ 783431 h 933748"/>
                  <a:gd name="connsiteX74" fmla="*/ 704850 w 833437"/>
                  <a:gd name="connsiteY74" fmla="*/ 802481 h 933748"/>
                  <a:gd name="connsiteX75" fmla="*/ 709612 w 833437"/>
                  <a:gd name="connsiteY75" fmla="*/ 816769 h 933748"/>
                  <a:gd name="connsiteX76" fmla="*/ 709612 w 833437"/>
                  <a:gd name="connsiteY76" fmla="*/ 835819 h 933748"/>
                  <a:gd name="connsiteX77" fmla="*/ 716756 w 833437"/>
                  <a:gd name="connsiteY77" fmla="*/ 838200 h 933748"/>
                  <a:gd name="connsiteX78" fmla="*/ 726281 w 833437"/>
                  <a:gd name="connsiteY78" fmla="*/ 845344 h 933748"/>
                  <a:gd name="connsiteX79" fmla="*/ 733425 w 833437"/>
                  <a:gd name="connsiteY79" fmla="*/ 859631 h 933748"/>
                  <a:gd name="connsiteX80" fmla="*/ 750094 w 833437"/>
                  <a:gd name="connsiteY80" fmla="*/ 878681 h 933748"/>
                  <a:gd name="connsiteX81" fmla="*/ 754856 w 833437"/>
                  <a:gd name="connsiteY81" fmla="*/ 885825 h 933748"/>
                  <a:gd name="connsiteX82" fmla="*/ 762000 w 833437"/>
                  <a:gd name="connsiteY82" fmla="*/ 890587 h 933748"/>
                  <a:gd name="connsiteX83" fmla="*/ 771525 w 833437"/>
                  <a:gd name="connsiteY83" fmla="*/ 904875 h 933748"/>
                  <a:gd name="connsiteX84" fmla="*/ 785812 w 833437"/>
                  <a:gd name="connsiteY84" fmla="*/ 914400 h 933748"/>
                  <a:gd name="connsiteX85" fmla="*/ 797719 w 833437"/>
                  <a:gd name="connsiteY85" fmla="*/ 928687 h 933748"/>
                  <a:gd name="connsiteX86" fmla="*/ 804862 w 833437"/>
                  <a:gd name="connsiteY86" fmla="*/ 931069 h 933748"/>
                  <a:gd name="connsiteX87" fmla="*/ 833437 w 833437"/>
                  <a:gd name="connsiteY87" fmla="*/ 933450 h 933748"/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9062 w 833437"/>
                  <a:gd name="connsiteY14" fmla="*/ 126206 h 933748"/>
                  <a:gd name="connsiteX15" fmla="*/ 121444 w 833437"/>
                  <a:gd name="connsiteY15" fmla="*/ 171450 h 933748"/>
                  <a:gd name="connsiteX16" fmla="*/ 140494 w 833437"/>
                  <a:gd name="connsiteY16" fmla="*/ 173831 h 933748"/>
                  <a:gd name="connsiteX17" fmla="*/ 142875 w 833437"/>
                  <a:gd name="connsiteY17" fmla="*/ 183356 h 933748"/>
                  <a:gd name="connsiteX18" fmla="*/ 150019 w 833437"/>
                  <a:gd name="connsiteY18" fmla="*/ 185737 h 933748"/>
                  <a:gd name="connsiteX19" fmla="*/ 169069 w 833437"/>
                  <a:gd name="connsiteY19" fmla="*/ 188119 h 933748"/>
                  <a:gd name="connsiteX20" fmla="*/ 166687 w 833437"/>
                  <a:gd name="connsiteY20" fmla="*/ 195262 h 933748"/>
                  <a:gd name="connsiteX21" fmla="*/ 164306 w 833437"/>
                  <a:gd name="connsiteY21" fmla="*/ 209550 h 933748"/>
                  <a:gd name="connsiteX22" fmla="*/ 171450 w 833437"/>
                  <a:gd name="connsiteY22" fmla="*/ 211931 h 933748"/>
                  <a:gd name="connsiteX23" fmla="*/ 190500 w 833437"/>
                  <a:gd name="connsiteY23" fmla="*/ 214312 h 933748"/>
                  <a:gd name="connsiteX24" fmla="*/ 188119 w 833437"/>
                  <a:gd name="connsiteY24" fmla="*/ 230981 h 933748"/>
                  <a:gd name="connsiteX25" fmla="*/ 188119 w 833437"/>
                  <a:gd name="connsiteY25" fmla="*/ 257175 h 933748"/>
                  <a:gd name="connsiteX26" fmla="*/ 211931 w 833437"/>
                  <a:gd name="connsiteY26" fmla="*/ 264319 h 933748"/>
                  <a:gd name="connsiteX27" fmla="*/ 216694 w 833437"/>
                  <a:gd name="connsiteY27" fmla="*/ 285750 h 933748"/>
                  <a:gd name="connsiteX28" fmla="*/ 219075 w 833437"/>
                  <a:gd name="connsiteY28" fmla="*/ 292894 h 933748"/>
                  <a:gd name="connsiteX29" fmla="*/ 226219 w 833437"/>
                  <a:gd name="connsiteY29" fmla="*/ 295275 h 933748"/>
                  <a:gd name="connsiteX30" fmla="*/ 242887 w 833437"/>
                  <a:gd name="connsiteY30" fmla="*/ 297656 h 933748"/>
                  <a:gd name="connsiteX31" fmla="*/ 245269 w 833437"/>
                  <a:gd name="connsiteY31" fmla="*/ 335756 h 933748"/>
                  <a:gd name="connsiteX32" fmla="*/ 264319 w 833437"/>
                  <a:gd name="connsiteY32" fmla="*/ 338137 h 933748"/>
                  <a:gd name="connsiteX33" fmla="*/ 266700 w 833437"/>
                  <a:gd name="connsiteY33" fmla="*/ 359569 h 933748"/>
                  <a:gd name="connsiteX34" fmla="*/ 273844 w 833437"/>
                  <a:gd name="connsiteY34" fmla="*/ 361950 h 933748"/>
                  <a:gd name="connsiteX35" fmla="*/ 283369 w 833437"/>
                  <a:gd name="connsiteY35" fmla="*/ 364331 h 933748"/>
                  <a:gd name="connsiteX36" fmla="*/ 288131 w 833437"/>
                  <a:gd name="connsiteY36" fmla="*/ 395287 h 933748"/>
                  <a:gd name="connsiteX37" fmla="*/ 295275 w 833437"/>
                  <a:gd name="connsiteY37" fmla="*/ 411956 h 933748"/>
                  <a:gd name="connsiteX38" fmla="*/ 314325 w 833437"/>
                  <a:gd name="connsiteY38" fmla="*/ 416719 h 933748"/>
                  <a:gd name="connsiteX39" fmla="*/ 316706 w 833437"/>
                  <a:gd name="connsiteY39" fmla="*/ 426244 h 933748"/>
                  <a:gd name="connsiteX40" fmla="*/ 319087 w 833437"/>
                  <a:gd name="connsiteY40" fmla="*/ 433387 h 933748"/>
                  <a:gd name="connsiteX41" fmla="*/ 340519 w 833437"/>
                  <a:gd name="connsiteY41" fmla="*/ 435769 h 933748"/>
                  <a:gd name="connsiteX42" fmla="*/ 342900 w 833437"/>
                  <a:gd name="connsiteY42" fmla="*/ 459581 h 933748"/>
                  <a:gd name="connsiteX43" fmla="*/ 350044 w 833437"/>
                  <a:gd name="connsiteY43" fmla="*/ 464344 h 933748"/>
                  <a:gd name="connsiteX44" fmla="*/ 376237 w 833437"/>
                  <a:gd name="connsiteY44" fmla="*/ 466725 h 933748"/>
                  <a:gd name="connsiteX45" fmla="*/ 378619 w 833437"/>
                  <a:gd name="connsiteY45" fmla="*/ 483394 h 933748"/>
                  <a:gd name="connsiteX46" fmla="*/ 392906 w 833437"/>
                  <a:gd name="connsiteY46" fmla="*/ 490537 h 933748"/>
                  <a:gd name="connsiteX47" fmla="*/ 397669 w 833437"/>
                  <a:gd name="connsiteY47" fmla="*/ 497681 h 933748"/>
                  <a:gd name="connsiteX48" fmla="*/ 419100 w 833437"/>
                  <a:gd name="connsiteY48" fmla="*/ 514350 h 933748"/>
                  <a:gd name="connsiteX49" fmla="*/ 421481 w 833437"/>
                  <a:gd name="connsiteY49" fmla="*/ 540544 h 933748"/>
                  <a:gd name="connsiteX50" fmla="*/ 442912 w 833437"/>
                  <a:gd name="connsiteY50" fmla="*/ 542925 h 933748"/>
                  <a:gd name="connsiteX51" fmla="*/ 447675 w 833437"/>
                  <a:gd name="connsiteY51" fmla="*/ 557212 h 933748"/>
                  <a:gd name="connsiteX52" fmla="*/ 454819 w 833437"/>
                  <a:gd name="connsiteY52" fmla="*/ 561975 h 933748"/>
                  <a:gd name="connsiteX53" fmla="*/ 469106 w 833437"/>
                  <a:gd name="connsiteY53" fmla="*/ 566737 h 933748"/>
                  <a:gd name="connsiteX54" fmla="*/ 476250 w 833437"/>
                  <a:gd name="connsiteY54" fmla="*/ 581025 h 933748"/>
                  <a:gd name="connsiteX55" fmla="*/ 497681 w 833437"/>
                  <a:gd name="connsiteY55" fmla="*/ 592931 h 933748"/>
                  <a:gd name="connsiteX56" fmla="*/ 504825 w 833437"/>
                  <a:gd name="connsiteY56" fmla="*/ 600075 h 933748"/>
                  <a:gd name="connsiteX57" fmla="*/ 511969 w 833437"/>
                  <a:gd name="connsiteY57" fmla="*/ 602456 h 933748"/>
                  <a:gd name="connsiteX58" fmla="*/ 519112 w 833437"/>
                  <a:gd name="connsiteY58" fmla="*/ 607219 h 933748"/>
                  <a:gd name="connsiteX59" fmla="*/ 535781 w 833437"/>
                  <a:gd name="connsiteY59" fmla="*/ 626269 h 933748"/>
                  <a:gd name="connsiteX60" fmla="*/ 552450 w 833437"/>
                  <a:gd name="connsiteY60" fmla="*/ 645319 h 933748"/>
                  <a:gd name="connsiteX61" fmla="*/ 561975 w 833437"/>
                  <a:gd name="connsiteY61" fmla="*/ 659606 h 933748"/>
                  <a:gd name="connsiteX62" fmla="*/ 569119 w 833437"/>
                  <a:gd name="connsiteY62" fmla="*/ 666750 h 933748"/>
                  <a:gd name="connsiteX63" fmla="*/ 585787 w 833437"/>
                  <a:gd name="connsiteY63" fmla="*/ 688181 h 933748"/>
                  <a:gd name="connsiteX64" fmla="*/ 588169 w 833437"/>
                  <a:gd name="connsiteY64" fmla="*/ 695325 h 933748"/>
                  <a:gd name="connsiteX65" fmla="*/ 602456 w 833437"/>
                  <a:gd name="connsiteY65" fmla="*/ 707231 h 933748"/>
                  <a:gd name="connsiteX66" fmla="*/ 607219 w 833437"/>
                  <a:gd name="connsiteY66" fmla="*/ 714375 h 933748"/>
                  <a:gd name="connsiteX67" fmla="*/ 628650 w 833437"/>
                  <a:gd name="connsiteY67" fmla="*/ 731044 h 933748"/>
                  <a:gd name="connsiteX68" fmla="*/ 635794 w 833437"/>
                  <a:gd name="connsiteY68" fmla="*/ 735806 h 933748"/>
                  <a:gd name="connsiteX69" fmla="*/ 647700 w 833437"/>
                  <a:gd name="connsiteY69" fmla="*/ 745331 h 933748"/>
                  <a:gd name="connsiteX70" fmla="*/ 652462 w 833437"/>
                  <a:gd name="connsiteY70" fmla="*/ 752475 h 933748"/>
                  <a:gd name="connsiteX71" fmla="*/ 666750 w 833437"/>
                  <a:gd name="connsiteY71" fmla="*/ 764381 h 933748"/>
                  <a:gd name="connsiteX72" fmla="*/ 685800 w 833437"/>
                  <a:gd name="connsiteY72" fmla="*/ 781050 h 933748"/>
                  <a:gd name="connsiteX73" fmla="*/ 702469 w 833437"/>
                  <a:gd name="connsiteY73" fmla="*/ 783431 h 933748"/>
                  <a:gd name="connsiteX74" fmla="*/ 704850 w 833437"/>
                  <a:gd name="connsiteY74" fmla="*/ 802481 h 933748"/>
                  <a:gd name="connsiteX75" fmla="*/ 709612 w 833437"/>
                  <a:gd name="connsiteY75" fmla="*/ 816769 h 933748"/>
                  <a:gd name="connsiteX76" fmla="*/ 709612 w 833437"/>
                  <a:gd name="connsiteY76" fmla="*/ 835819 h 933748"/>
                  <a:gd name="connsiteX77" fmla="*/ 716756 w 833437"/>
                  <a:gd name="connsiteY77" fmla="*/ 838200 h 933748"/>
                  <a:gd name="connsiteX78" fmla="*/ 726281 w 833437"/>
                  <a:gd name="connsiteY78" fmla="*/ 845344 h 933748"/>
                  <a:gd name="connsiteX79" fmla="*/ 733425 w 833437"/>
                  <a:gd name="connsiteY79" fmla="*/ 859631 h 933748"/>
                  <a:gd name="connsiteX80" fmla="*/ 750094 w 833437"/>
                  <a:gd name="connsiteY80" fmla="*/ 878681 h 933748"/>
                  <a:gd name="connsiteX81" fmla="*/ 754856 w 833437"/>
                  <a:gd name="connsiteY81" fmla="*/ 885825 h 933748"/>
                  <a:gd name="connsiteX82" fmla="*/ 762000 w 833437"/>
                  <a:gd name="connsiteY82" fmla="*/ 890587 h 933748"/>
                  <a:gd name="connsiteX83" fmla="*/ 771525 w 833437"/>
                  <a:gd name="connsiteY83" fmla="*/ 904875 h 933748"/>
                  <a:gd name="connsiteX84" fmla="*/ 785812 w 833437"/>
                  <a:gd name="connsiteY84" fmla="*/ 914400 h 933748"/>
                  <a:gd name="connsiteX85" fmla="*/ 797719 w 833437"/>
                  <a:gd name="connsiteY85" fmla="*/ 928687 h 933748"/>
                  <a:gd name="connsiteX86" fmla="*/ 804862 w 833437"/>
                  <a:gd name="connsiteY86" fmla="*/ 931069 h 933748"/>
                  <a:gd name="connsiteX87" fmla="*/ 833437 w 833437"/>
                  <a:gd name="connsiteY87" fmla="*/ 933450 h 933748"/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9062 w 833437"/>
                  <a:gd name="connsiteY14" fmla="*/ 126206 h 933748"/>
                  <a:gd name="connsiteX15" fmla="*/ 114300 w 833437"/>
                  <a:gd name="connsiteY15" fmla="*/ 161925 h 933748"/>
                  <a:gd name="connsiteX16" fmla="*/ 140494 w 833437"/>
                  <a:gd name="connsiteY16" fmla="*/ 173831 h 933748"/>
                  <a:gd name="connsiteX17" fmla="*/ 142875 w 833437"/>
                  <a:gd name="connsiteY17" fmla="*/ 183356 h 933748"/>
                  <a:gd name="connsiteX18" fmla="*/ 150019 w 833437"/>
                  <a:gd name="connsiteY18" fmla="*/ 185737 h 933748"/>
                  <a:gd name="connsiteX19" fmla="*/ 169069 w 833437"/>
                  <a:gd name="connsiteY19" fmla="*/ 188119 h 933748"/>
                  <a:gd name="connsiteX20" fmla="*/ 166687 w 833437"/>
                  <a:gd name="connsiteY20" fmla="*/ 195262 h 933748"/>
                  <a:gd name="connsiteX21" fmla="*/ 164306 w 833437"/>
                  <a:gd name="connsiteY21" fmla="*/ 209550 h 933748"/>
                  <a:gd name="connsiteX22" fmla="*/ 171450 w 833437"/>
                  <a:gd name="connsiteY22" fmla="*/ 211931 h 933748"/>
                  <a:gd name="connsiteX23" fmla="*/ 190500 w 833437"/>
                  <a:gd name="connsiteY23" fmla="*/ 214312 h 933748"/>
                  <a:gd name="connsiteX24" fmla="*/ 188119 w 833437"/>
                  <a:gd name="connsiteY24" fmla="*/ 230981 h 933748"/>
                  <a:gd name="connsiteX25" fmla="*/ 188119 w 833437"/>
                  <a:gd name="connsiteY25" fmla="*/ 257175 h 933748"/>
                  <a:gd name="connsiteX26" fmla="*/ 211931 w 833437"/>
                  <a:gd name="connsiteY26" fmla="*/ 264319 h 933748"/>
                  <a:gd name="connsiteX27" fmla="*/ 216694 w 833437"/>
                  <a:gd name="connsiteY27" fmla="*/ 285750 h 933748"/>
                  <a:gd name="connsiteX28" fmla="*/ 219075 w 833437"/>
                  <a:gd name="connsiteY28" fmla="*/ 292894 h 933748"/>
                  <a:gd name="connsiteX29" fmla="*/ 226219 w 833437"/>
                  <a:gd name="connsiteY29" fmla="*/ 295275 h 933748"/>
                  <a:gd name="connsiteX30" fmla="*/ 242887 w 833437"/>
                  <a:gd name="connsiteY30" fmla="*/ 297656 h 933748"/>
                  <a:gd name="connsiteX31" fmla="*/ 245269 w 833437"/>
                  <a:gd name="connsiteY31" fmla="*/ 335756 h 933748"/>
                  <a:gd name="connsiteX32" fmla="*/ 264319 w 833437"/>
                  <a:gd name="connsiteY32" fmla="*/ 338137 h 933748"/>
                  <a:gd name="connsiteX33" fmla="*/ 266700 w 833437"/>
                  <a:gd name="connsiteY33" fmla="*/ 359569 h 933748"/>
                  <a:gd name="connsiteX34" fmla="*/ 273844 w 833437"/>
                  <a:gd name="connsiteY34" fmla="*/ 361950 h 933748"/>
                  <a:gd name="connsiteX35" fmla="*/ 283369 w 833437"/>
                  <a:gd name="connsiteY35" fmla="*/ 364331 h 933748"/>
                  <a:gd name="connsiteX36" fmla="*/ 288131 w 833437"/>
                  <a:gd name="connsiteY36" fmla="*/ 395287 h 933748"/>
                  <a:gd name="connsiteX37" fmla="*/ 295275 w 833437"/>
                  <a:gd name="connsiteY37" fmla="*/ 411956 h 933748"/>
                  <a:gd name="connsiteX38" fmla="*/ 314325 w 833437"/>
                  <a:gd name="connsiteY38" fmla="*/ 416719 h 933748"/>
                  <a:gd name="connsiteX39" fmla="*/ 316706 w 833437"/>
                  <a:gd name="connsiteY39" fmla="*/ 426244 h 933748"/>
                  <a:gd name="connsiteX40" fmla="*/ 319087 w 833437"/>
                  <a:gd name="connsiteY40" fmla="*/ 433387 h 933748"/>
                  <a:gd name="connsiteX41" fmla="*/ 340519 w 833437"/>
                  <a:gd name="connsiteY41" fmla="*/ 435769 h 933748"/>
                  <a:gd name="connsiteX42" fmla="*/ 342900 w 833437"/>
                  <a:gd name="connsiteY42" fmla="*/ 459581 h 933748"/>
                  <a:gd name="connsiteX43" fmla="*/ 350044 w 833437"/>
                  <a:gd name="connsiteY43" fmla="*/ 464344 h 933748"/>
                  <a:gd name="connsiteX44" fmla="*/ 376237 w 833437"/>
                  <a:gd name="connsiteY44" fmla="*/ 466725 h 933748"/>
                  <a:gd name="connsiteX45" fmla="*/ 378619 w 833437"/>
                  <a:gd name="connsiteY45" fmla="*/ 483394 h 933748"/>
                  <a:gd name="connsiteX46" fmla="*/ 392906 w 833437"/>
                  <a:gd name="connsiteY46" fmla="*/ 490537 h 933748"/>
                  <a:gd name="connsiteX47" fmla="*/ 397669 w 833437"/>
                  <a:gd name="connsiteY47" fmla="*/ 497681 h 933748"/>
                  <a:gd name="connsiteX48" fmla="*/ 419100 w 833437"/>
                  <a:gd name="connsiteY48" fmla="*/ 514350 h 933748"/>
                  <a:gd name="connsiteX49" fmla="*/ 421481 w 833437"/>
                  <a:gd name="connsiteY49" fmla="*/ 540544 h 933748"/>
                  <a:gd name="connsiteX50" fmla="*/ 442912 w 833437"/>
                  <a:gd name="connsiteY50" fmla="*/ 542925 h 933748"/>
                  <a:gd name="connsiteX51" fmla="*/ 447675 w 833437"/>
                  <a:gd name="connsiteY51" fmla="*/ 557212 h 933748"/>
                  <a:gd name="connsiteX52" fmla="*/ 454819 w 833437"/>
                  <a:gd name="connsiteY52" fmla="*/ 561975 h 933748"/>
                  <a:gd name="connsiteX53" fmla="*/ 469106 w 833437"/>
                  <a:gd name="connsiteY53" fmla="*/ 566737 h 933748"/>
                  <a:gd name="connsiteX54" fmla="*/ 476250 w 833437"/>
                  <a:gd name="connsiteY54" fmla="*/ 581025 h 933748"/>
                  <a:gd name="connsiteX55" fmla="*/ 497681 w 833437"/>
                  <a:gd name="connsiteY55" fmla="*/ 592931 h 933748"/>
                  <a:gd name="connsiteX56" fmla="*/ 504825 w 833437"/>
                  <a:gd name="connsiteY56" fmla="*/ 600075 h 933748"/>
                  <a:gd name="connsiteX57" fmla="*/ 511969 w 833437"/>
                  <a:gd name="connsiteY57" fmla="*/ 602456 h 933748"/>
                  <a:gd name="connsiteX58" fmla="*/ 519112 w 833437"/>
                  <a:gd name="connsiteY58" fmla="*/ 607219 h 933748"/>
                  <a:gd name="connsiteX59" fmla="*/ 535781 w 833437"/>
                  <a:gd name="connsiteY59" fmla="*/ 626269 h 933748"/>
                  <a:gd name="connsiteX60" fmla="*/ 552450 w 833437"/>
                  <a:gd name="connsiteY60" fmla="*/ 645319 h 933748"/>
                  <a:gd name="connsiteX61" fmla="*/ 561975 w 833437"/>
                  <a:gd name="connsiteY61" fmla="*/ 659606 h 933748"/>
                  <a:gd name="connsiteX62" fmla="*/ 569119 w 833437"/>
                  <a:gd name="connsiteY62" fmla="*/ 666750 h 933748"/>
                  <a:gd name="connsiteX63" fmla="*/ 585787 w 833437"/>
                  <a:gd name="connsiteY63" fmla="*/ 688181 h 933748"/>
                  <a:gd name="connsiteX64" fmla="*/ 588169 w 833437"/>
                  <a:gd name="connsiteY64" fmla="*/ 695325 h 933748"/>
                  <a:gd name="connsiteX65" fmla="*/ 602456 w 833437"/>
                  <a:gd name="connsiteY65" fmla="*/ 707231 h 933748"/>
                  <a:gd name="connsiteX66" fmla="*/ 607219 w 833437"/>
                  <a:gd name="connsiteY66" fmla="*/ 714375 h 933748"/>
                  <a:gd name="connsiteX67" fmla="*/ 628650 w 833437"/>
                  <a:gd name="connsiteY67" fmla="*/ 731044 h 933748"/>
                  <a:gd name="connsiteX68" fmla="*/ 635794 w 833437"/>
                  <a:gd name="connsiteY68" fmla="*/ 735806 h 933748"/>
                  <a:gd name="connsiteX69" fmla="*/ 647700 w 833437"/>
                  <a:gd name="connsiteY69" fmla="*/ 745331 h 933748"/>
                  <a:gd name="connsiteX70" fmla="*/ 652462 w 833437"/>
                  <a:gd name="connsiteY70" fmla="*/ 752475 h 933748"/>
                  <a:gd name="connsiteX71" fmla="*/ 666750 w 833437"/>
                  <a:gd name="connsiteY71" fmla="*/ 764381 h 933748"/>
                  <a:gd name="connsiteX72" fmla="*/ 685800 w 833437"/>
                  <a:gd name="connsiteY72" fmla="*/ 781050 h 933748"/>
                  <a:gd name="connsiteX73" fmla="*/ 702469 w 833437"/>
                  <a:gd name="connsiteY73" fmla="*/ 783431 h 933748"/>
                  <a:gd name="connsiteX74" fmla="*/ 704850 w 833437"/>
                  <a:gd name="connsiteY74" fmla="*/ 802481 h 933748"/>
                  <a:gd name="connsiteX75" fmla="*/ 709612 w 833437"/>
                  <a:gd name="connsiteY75" fmla="*/ 816769 h 933748"/>
                  <a:gd name="connsiteX76" fmla="*/ 709612 w 833437"/>
                  <a:gd name="connsiteY76" fmla="*/ 835819 h 933748"/>
                  <a:gd name="connsiteX77" fmla="*/ 716756 w 833437"/>
                  <a:gd name="connsiteY77" fmla="*/ 838200 h 933748"/>
                  <a:gd name="connsiteX78" fmla="*/ 726281 w 833437"/>
                  <a:gd name="connsiteY78" fmla="*/ 845344 h 933748"/>
                  <a:gd name="connsiteX79" fmla="*/ 733425 w 833437"/>
                  <a:gd name="connsiteY79" fmla="*/ 859631 h 933748"/>
                  <a:gd name="connsiteX80" fmla="*/ 750094 w 833437"/>
                  <a:gd name="connsiteY80" fmla="*/ 878681 h 933748"/>
                  <a:gd name="connsiteX81" fmla="*/ 754856 w 833437"/>
                  <a:gd name="connsiteY81" fmla="*/ 885825 h 933748"/>
                  <a:gd name="connsiteX82" fmla="*/ 762000 w 833437"/>
                  <a:gd name="connsiteY82" fmla="*/ 890587 h 933748"/>
                  <a:gd name="connsiteX83" fmla="*/ 771525 w 833437"/>
                  <a:gd name="connsiteY83" fmla="*/ 904875 h 933748"/>
                  <a:gd name="connsiteX84" fmla="*/ 785812 w 833437"/>
                  <a:gd name="connsiteY84" fmla="*/ 914400 h 933748"/>
                  <a:gd name="connsiteX85" fmla="*/ 797719 w 833437"/>
                  <a:gd name="connsiteY85" fmla="*/ 928687 h 933748"/>
                  <a:gd name="connsiteX86" fmla="*/ 804862 w 833437"/>
                  <a:gd name="connsiteY86" fmla="*/ 931069 h 933748"/>
                  <a:gd name="connsiteX87" fmla="*/ 833437 w 833437"/>
                  <a:gd name="connsiteY87" fmla="*/ 933450 h 933748"/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4300 w 833437"/>
                  <a:gd name="connsiteY14" fmla="*/ 161925 h 933748"/>
                  <a:gd name="connsiteX15" fmla="*/ 140494 w 833437"/>
                  <a:gd name="connsiteY15" fmla="*/ 173831 h 933748"/>
                  <a:gd name="connsiteX16" fmla="*/ 142875 w 833437"/>
                  <a:gd name="connsiteY16" fmla="*/ 183356 h 933748"/>
                  <a:gd name="connsiteX17" fmla="*/ 150019 w 833437"/>
                  <a:gd name="connsiteY17" fmla="*/ 185737 h 933748"/>
                  <a:gd name="connsiteX18" fmla="*/ 169069 w 833437"/>
                  <a:gd name="connsiteY18" fmla="*/ 188119 h 933748"/>
                  <a:gd name="connsiteX19" fmla="*/ 166687 w 833437"/>
                  <a:gd name="connsiteY19" fmla="*/ 195262 h 933748"/>
                  <a:gd name="connsiteX20" fmla="*/ 164306 w 833437"/>
                  <a:gd name="connsiteY20" fmla="*/ 209550 h 933748"/>
                  <a:gd name="connsiteX21" fmla="*/ 171450 w 833437"/>
                  <a:gd name="connsiteY21" fmla="*/ 211931 h 933748"/>
                  <a:gd name="connsiteX22" fmla="*/ 190500 w 833437"/>
                  <a:gd name="connsiteY22" fmla="*/ 214312 h 933748"/>
                  <a:gd name="connsiteX23" fmla="*/ 188119 w 833437"/>
                  <a:gd name="connsiteY23" fmla="*/ 230981 h 933748"/>
                  <a:gd name="connsiteX24" fmla="*/ 188119 w 833437"/>
                  <a:gd name="connsiteY24" fmla="*/ 257175 h 933748"/>
                  <a:gd name="connsiteX25" fmla="*/ 211931 w 833437"/>
                  <a:gd name="connsiteY25" fmla="*/ 264319 h 933748"/>
                  <a:gd name="connsiteX26" fmla="*/ 216694 w 833437"/>
                  <a:gd name="connsiteY26" fmla="*/ 285750 h 933748"/>
                  <a:gd name="connsiteX27" fmla="*/ 219075 w 833437"/>
                  <a:gd name="connsiteY27" fmla="*/ 292894 h 933748"/>
                  <a:gd name="connsiteX28" fmla="*/ 226219 w 833437"/>
                  <a:gd name="connsiteY28" fmla="*/ 295275 h 933748"/>
                  <a:gd name="connsiteX29" fmla="*/ 242887 w 833437"/>
                  <a:gd name="connsiteY29" fmla="*/ 297656 h 933748"/>
                  <a:gd name="connsiteX30" fmla="*/ 245269 w 833437"/>
                  <a:gd name="connsiteY30" fmla="*/ 335756 h 933748"/>
                  <a:gd name="connsiteX31" fmla="*/ 264319 w 833437"/>
                  <a:gd name="connsiteY31" fmla="*/ 338137 h 933748"/>
                  <a:gd name="connsiteX32" fmla="*/ 266700 w 833437"/>
                  <a:gd name="connsiteY32" fmla="*/ 359569 h 933748"/>
                  <a:gd name="connsiteX33" fmla="*/ 273844 w 833437"/>
                  <a:gd name="connsiteY33" fmla="*/ 361950 h 933748"/>
                  <a:gd name="connsiteX34" fmla="*/ 283369 w 833437"/>
                  <a:gd name="connsiteY34" fmla="*/ 364331 h 933748"/>
                  <a:gd name="connsiteX35" fmla="*/ 288131 w 833437"/>
                  <a:gd name="connsiteY35" fmla="*/ 395287 h 933748"/>
                  <a:gd name="connsiteX36" fmla="*/ 295275 w 833437"/>
                  <a:gd name="connsiteY36" fmla="*/ 411956 h 933748"/>
                  <a:gd name="connsiteX37" fmla="*/ 314325 w 833437"/>
                  <a:gd name="connsiteY37" fmla="*/ 416719 h 933748"/>
                  <a:gd name="connsiteX38" fmla="*/ 316706 w 833437"/>
                  <a:gd name="connsiteY38" fmla="*/ 426244 h 933748"/>
                  <a:gd name="connsiteX39" fmla="*/ 319087 w 833437"/>
                  <a:gd name="connsiteY39" fmla="*/ 433387 h 933748"/>
                  <a:gd name="connsiteX40" fmla="*/ 340519 w 833437"/>
                  <a:gd name="connsiteY40" fmla="*/ 435769 h 933748"/>
                  <a:gd name="connsiteX41" fmla="*/ 342900 w 833437"/>
                  <a:gd name="connsiteY41" fmla="*/ 459581 h 933748"/>
                  <a:gd name="connsiteX42" fmla="*/ 350044 w 833437"/>
                  <a:gd name="connsiteY42" fmla="*/ 464344 h 933748"/>
                  <a:gd name="connsiteX43" fmla="*/ 376237 w 833437"/>
                  <a:gd name="connsiteY43" fmla="*/ 466725 h 933748"/>
                  <a:gd name="connsiteX44" fmla="*/ 378619 w 833437"/>
                  <a:gd name="connsiteY44" fmla="*/ 483394 h 933748"/>
                  <a:gd name="connsiteX45" fmla="*/ 392906 w 833437"/>
                  <a:gd name="connsiteY45" fmla="*/ 490537 h 933748"/>
                  <a:gd name="connsiteX46" fmla="*/ 397669 w 833437"/>
                  <a:gd name="connsiteY46" fmla="*/ 497681 h 933748"/>
                  <a:gd name="connsiteX47" fmla="*/ 419100 w 833437"/>
                  <a:gd name="connsiteY47" fmla="*/ 514350 h 933748"/>
                  <a:gd name="connsiteX48" fmla="*/ 421481 w 833437"/>
                  <a:gd name="connsiteY48" fmla="*/ 540544 h 933748"/>
                  <a:gd name="connsiteX49" fmla="*/ 442912 w 833437"/>
                  <a:gd name="connsiteY49" fmla="*/ 542925 h 933748"/>
                  <a:gd name="connsiteX50" fmla="*/ 447675 w 833437"/>
                  <a:gd name="connsiteY50" fmla="*/ 557212 h 933748"/>
                  <a:gd name="connsiteX51" fmla="*/ 454819 w 833437"/>
                  <a:gd name="connsiteY51" fmla="*/ 561975 h 933748"/>
                  <a:gd name="connsiteX52" fmla="*/ 469106 w 833437"/>
                  <a:gd name="connsiteY52" fmla="*/ 566737 h 933748"/>
                  <a:gd name="connsiteX53" fmla="*/ 476250 w 833437"/>
                  <a:gd name="connsiteY53" fmla="*/ 581025 h 933748"/>
                  <a:gd name="connsiteX54" fmla="*/ 497681 w 833437"/>
                  <a:gd name="connsiteY54" fmla="*/ 592931 h 933748"/>
                  <a:gd name="connsiteX55" fmla="*/ 504825 w 833437"/>
                  <a:gd name="connsiteY55" fmla="*/ 600075 h 933748"/>
                  <a:gd name="connsiteX56" fmla="*/ 511969 w 833437"/>
                  <a:gd name="connsiteY56" fmla="*/ 602456 h 933748"/>
                  <a:gd name="connsiteX57" fmla="*/ 519112 w 833437"/>
                  <a:gd name="connsiteY57" fmla="*/ 607219 h 933748"/>
                  <a:gd name="connsiteX58" fmla="*/ 535781 w 833437"/>
                  <a:gd name="connsiteY58" fmla="*/ 626269 h 933748"/>
                  <a:gd name="connsiteX59" fmla="*/ 552450 w 833437"/>
                  <a:gd name="connsiteY59" fmla="*/ 645319 h 933748"/>
                  <a:gd name="connsiteX60" fmla="*/ 561975 w 833437"/>
                  <a:gd name="connsiteY60" fmla="*/ 659606 h 933748"/>
                  <a:gd name="connsiteX61" fmla="*/ 569119 w 833437"/>
                  <a:gd name="connsiteY61" fmla="*/ 666750 h 933748"/>
                  <a:gd name="connsiteX62" fmla="*/ 585787 w 833437"/>
                  <a:gd name="connsiteY62" fmla="*/ 688181 h 933748"/>
                  <a:gd name="connsiteX63" fmla="*/ 588169 w 833437"/>
                  <a:gd name="connsiteY63" fmla="*/ 695325 h 933748"/>
                  <a:gd name="connsiteX64" fmla="*/ 602456 w 833437"/>
                  <a:gd name="connsiteY64" fmla="*/ 707231 h 933748"/>
                  <a:gd name="connsiteX65" fmla="*/ 607219 w 833437"/>
                  <a:gd name="connsiteY65" fmla="*/ 714375 h 933748"/>
                  <a:gd name="connsiteX66" fmla="*/ 628650 w 833437"/>
                  <a:gd name="connsiteY66" fmla="*/ 731044 h 933748"/>
                  <a:gd name="connsiteX67" fmla="*/ 635794 w 833437"/>
                  <a:gd name="connsiteY67" fmla="*/ 735806 h 933748"/>
                  <a:gd name="connsiteX68" fmla="*/ 647700 w 833437"/>
                  <a:gd name="connsiteY68" fmla="*/ 745331 h 933748"/>
                  <a:gd name="connsiteX69" fmla="*/ 652462 w 833437"/>
                  <a:gd name="connsiteY69" fmla="*/ 752475 h 933748"/>
                  <a:gd name="connsiteX70" fmla="*/ 666750 w 833437"/>
                  <a:gd name="connsiteY70" fmla="*/ 764381 h 933748"/>
                  <a:gd name="connsiteX71" fmla="*/ 685800 w 833437"/>
                  <a:gd name="connsiteY71" fmla="*/ 781050 h 933748"/>
                  <a:gd name="connsiteX72" fmla="*/ 702469 w 833437"/>
                  <a:gd name="connsiteY72" fmla="*/ 783431 h 933748"/>
                  <a:gd name="connsiteX73" fmla="*/ 704850 w 833437"/>
                  <a:gd name="connsiteY73" fmla="*/ 802481 h 933748"/>
                  <a:gd name="connsiteX74" fmla="*/ 709612 w 833437"/>
                  <a:gd name="connsiteY74" fmla="*/ 816769 h 933748"/>
                  <a:gd name="connsiteX75" fmla="*/ 709612 w 833437"/>
                  <a:gd name="connsiteY75" fmla="*/ 835819 h 933748"/>
                  <a:gd name="connsiteX76" fmla="*/ 716756 w 833437"/>
                  <a:gd name="connsiteY76" fmla="*/ 838200 h 933748"/>
                  <a:gd name="connsiteX77" fmla="*/ 726281 w 833437"/>
                  <a:gd name="connsiteY77" fmla="*/ 845344 h 933748"/>
                  <a:gd name="connsiteX78" fmla="*/ 733425 w 833437"/>
                  <a:gd name="connsiteY78" fmla="*/ 859631 h 933748"/>
                  <a:gd name="connsiteX79" fmla="*/ 750094 w 833437"/>
                  <a:gd name="connsiteY79" fmla="*/ 878681 h 933748"/>
                  <a:gd name="connsiteX80" fmla="*/ 754856 w 833437"/>
                  <a:gd name="connsiteY80" fmla="*/ 885825 h 933748"/>
                  <a:gd name="connsiteX81" fmla="*/ 762000 w 833437"/>
                  <a:gd name="connsiteY81" fmla="*/ 890587 h 933748"/>
                  <a:gd name="connsiteX82" fmla="*/ 771525 w 833437"/>
                  <a:gd name="connsiteY82" fmla="*/ 904875 h 933748"/>
                  <a:gd name="connsiteX83" fmla="*/ 785812 w 833437"/>
                  <a:gd name="connsiteY83" fmla="*/ 914400 h 933748"/>
                  <a:gd name="connsiteX84" fmla="*/ 797719 w 833437"/>
                  <a:gd name="connsiteY84" fmla="*/ 928687 h 933748"/>
                  <a:gd name="connsiteX85" fmla="*/ 804862 w 833437"/>
                  <a:gd name="connsiteY85" fmla="*/ 931069 h 933748"/>
                  <a:gd name="connsiteX86" fmla="*/ 833437 w 833437"/>
                  <a:gd name="connsiteY86" fmla="*/ 933450 h 933748"/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4300 w 833437"/>
                  <a:gd name="connsiteY14" fmla="*/ 161925 h 933748"/>
                  <a:gd name="connsiteX15" fmla="*/ 140494 w 833437"/>
                  <a:gd name="connsiteY15" fmla="*/ 164306 h 933748"/>
                  <a:gd name="connsiteX16" fmla="*/ 142875 w 833437"/>
                  <a:gd name="connsiteY16" fmla="*/ 183356 h 933748"/>
                  <a:gd name="connsiteX17" fmla="*/ 150019 w 833437"/>
                  <a:gd name="connsiteY17" fmla="*/ 185737 h 933748"/>
                  <a:gd name="connsiteX18" fmla="*/ 169069 w 833437"/>
                  <a:gd name="connsiteY18" fmla="*/ 188119 h 933748"/>
                  <a:gd name="connsiteX19" fmla="*/ 166687 w 833437"/>
                  <a:gd name="connsiteY19" fmla="*/ 195262 h 933748"/>
                  <a:gd name="connsiteX20" fmla="*/ 164306 w 833437"/>
                  <a:gd name="connsiteY20" fmla="*/ 209550 h 933748"/>
                  <a:gd name="connsiteX21" fmla="*/ 171450 w 833437"/>
                  <a:gd name="connsiteY21" fmla="*/ 211931 h 933748"/>
                  <a:gd name="connsiteX22" fmla="*/ 190500 w 833437"/>
                  <a:gd name="connsiteY22" fmla="*/ 214312 h 933748"/>
                  <a:gd name="connsiteX23" fmla="*/ 188119 w 833437"/>
                  <a:gd name="connsiteY23" fmla="*/ 230981 h 933748"/>
                  <a:gd name="connsiteX24" fmla="*/ 188119 w 833437"/>
                  <a:gd name="connsiteY24" fmla="*/ 257175 h 933748"/>
                  <a:gd name="connsiteX25" fmla="*/ 211931 w 833437"/>
                  <a:gd name="connsiteY25" fmla="*/ 264319 h 933748"/>
                  <a:gd name="connsiteX26" fmla="*/ 216694 w 833437"/>
                  <a:gd name="connsiteY26" fmla="*/ 285750 h 933748"/>
                  <a:gd name="connsiteX27" fmla="*/ 219075 w 833437"/>
                  <a:gd name="connsiteY27" fmla="*/ 292894 h 933748"/>
                  <a:gd name="connsiteX28" fmla="*/ 226219 w 833437"/>
                  <a:gd name="connsiteY28" fmla="*/ 295275 h 933748"/>
                  <a:gd name="connsiteX29" fmla="*/ 242887 w 833437"/>
                  <a:gd name="connsiteY29" fmla="*/ 297656 h 933748"/>
                  <a:gd name="connsiteX30" fmla="*/ 245269 w 833437"/>
                  <a:gd name="connsiteY30" fmla="*/ 335756 h 933748"/>
                  <a:gd name="connsiteX31" fmla="*/ 264319 w 833437"/>
                  <a:gd name="connsiteY31" fmla="*/ 338137 h 933748"/>
                  <a:gd name="connsiteX32" fmla="*/ 266700 w 833437"/>
                  <a:gd name="connsiteY32" fmla="*/ 359569 h 933748"/>
                  <a:gd name="connsiteX33" fmla="*/ 273844 w 833437"/>
                  <a:gd name="connsiteY33" fmla="*/ 361950 h 933748"/>
                  <a:gd name="connsiteX34" fmla="*/ 283369 w 833437"/>
                  <a:gd name="connsiteY34" fmla="*/ 364331 h 933748"/>
                  <a:gd name="connsiteX35" fmla="*/ 288131 w 833437"/>
                  <a:gd name="connsiteY35" fmla="*/ 395287 h 933748"/>
                  <a:gd name="connsiteX36" fmla="*/ 295275 w 833437"/>
                  <a:gd name="connsiteY36" fmla="*/ 411956 h 933748"/>
                  <a:gd name="connsiteX37" fmla="*/ 314325 w 833437"/>
                  <a:gd name="connsiteY37" fmla="*/ 416719 h 933748"/>
                  <a:gd name="connsiteX38" fmla="*/ 316706 w 833437"/>
                  <a:gd name="connsiteY38" fmla="*/ 426244 h 933748"/>
                  <a:gd name="connsiteX39" fmla="*/ 319087 w 833437"/>
                  <a:gd name="connsiteY39" fmla="*/ 433387 h 933748"/>
                  <a:gd name="connsiteX40" fmla="*/ 340519 w 833437"/>
                  <a:gd name="connsiteY40" fmla="*/ 435769 h 933748"/>
                  <a:gd name="connsiteX41" fmla="*/ 342900 w 833437"/>
                  <a:gd name="connsiteY41" fmla="*/ 459581 h 933748"/>
                  <a:gd name="connsiteX42" fmla="*/ 350044 w 833437"/>
                  <a:gd name="connsiteY42" fmla="*/ 464344 h 933748"/>
                  <a:gd name="connsiteX43" fmla="*/ 376237 w 833437"/>
                  <a:gd name="connsiteY43" fmla="*/ 466725 h 933748"/>
                  <a:gd name="connsiteX44" fmla="*/ 378619 w 833437"/>
                  <a:gd name="connsiteY44" fmla="*/ 483394 h 933748"/>
                  <a:gd name="connsiteX45" fmla="*/ 392906 w 833437"/>
                  <a:gd name="connsiteY45" fmla="*/ 490537 h 933748"/>
                  <a:gd name="connsiteX46" fmla="*/ 397669 w 833437"/>
                  <a:gd name="connsiteY46" fmla="*/ 497681 h 933748"/>
                  <a:gd name="connsiteX47" fmla="*/ 419100 w 833437"/>
                  <a:gd name="connsiteY47" fmla="*/ 514350 h 933748"/>
                  <a:gd name="connsiteX48" fmla="*/ 421481 w 833437"/>
                  <a:gd name="connsiteY48" fmla="*/ 540544 h 933748"/>
                  <a:gd name="connsiteX49" fmla="*/ 442912 w 833437"/>
                  <a:gd name="connsiteY49" fmla="*/ 542925 h 933748"/>
                  <a:gd name="connsiteX50" fmla="*/ 447675 w 833437"/>
                  <a:gd name="connsiteY50" fmla="*/ 557212 h 933748"/>
                  <a:gd name="connsiteX51" fmla="*/ 454819 w 833437"/>
                  <a:gd name="connsiteY51" fmla="*/ 561975 h 933748"/>
                  <a:gd name="connsiteX52" fmla="*/ 469106 w 833437"/>
                  <a:gd name="connsiteY52" fmla="*/ 566737 h 933748"/>
                  <a:gd name="connsiteX53" fmla="*/ 476250 w 833437"/>
                  <a:gd name="connsiteY53" fmla="*/ 581025 h 933748"/>
                  <a:gd name="connsiteX54" fmla="*/ 497681 w 833437"/>
                  <a:gd name="connsiteY54" fmla="*/ 592931 h 933748"/>
                  <a:gd name="connsiteX55" fmla="*/ 504825 w 833437"/>
                  <a:gd name="connsiteY55" fmla="*/ 600075 h 933748"/>
                  <a:gd name="connsiteX56" fmla="*/ 511969 w 833437"/>
                  <a:gd name="connsiteY56" fmla="*/ 602456 h 933748"/>
                  <a:gd name="connsiteX57" fmla="*/ 519112 w 833437"/>
                  <a:gd name="connsiteY57" fmla="*/ 607219 h 933748"/>
                  <a:gd name="connsiteX58" fmla="*/ 535781 w 833437"/>
                  <a:gd name="connsiteY58" fmla="*/ 626269 h 933748"/>
                  <a:gd name="connsiteX59" fmla="*/ 552450 w 833437"/>
                  <a:gd name="connsiteY59" fmla="*/ 645319 h 933748"/>
                  <a:gd name="connsiteX60" fmla="*/ 561975 w 833437"/>
                  <a:gd name="connsiteY60" fmla="*/ 659606 h 933748"/>
                  <a:gd name="connsiteX61" fmla="*/ 569119 w 833437"/>
                  <a:gd name="connsiteY61" fmla="*/ 666750 h 933748"/>
                  <a:gd name="connsiteX62" fmla="*/ 585787 w 833437"/>
                  <a:gd name="connsiteY62" fmla="*/ 688181 h 933748"/>
                  <a:gd name="connsiteX63" fmla="*/ 588169 w 833437"/>
                  <a:gd name="connsiteY63" fmla="*/ 695325 h 933748"/>
                  <a:gd name="connsiteX64" fmla="*/ 602456 w 833437"/>
                  <a:gd name="connsiteY64" fmla="*/ 707231 h 933748"/>
                  <a:gd name="connsiteX65" fmla="*/ 607219 w 833437"/>
                  <a:gd name="connsiteY65" fmla="*/ 714375 h 933748"/>
                  <a:gd name="connsiteX66" fmla="*/ 628650 w 833437"/>
                  <a:gd name="connsiteY66" fmla="*/ 731044 h 933748"/>
                  <a:gd name="connsiteX67" fmla="*/ 635794 w 833437"/>
                  <a:gd name="connsiteY67" fmla="*/ 735806 h 933748"/>
                  <a:gd name="connsiteX68" fmla="*/ 647700 w 833437"/>
                  <a:gd name="connsiteY68" fmla="*/ 745331 h 933748"/>
                  <a:gd name="connsiteX69" fmla="*/ 652462 w 833437"/>
                  <a:gd name="connsiteY69" fmla="*/ 752475 h 933748"/>
                  <a:gd name="connsiteX70" fmla="*/ 666750 w 833437"/>
                  <a:gd name="connsiteY70" fmla="*/ 764381 h 933748"/>
                  <a:gd name="connsiteX71" fmla="*/ 685800 w 833437"/>
                  <a:gd name="connsiteY71" fmla="*/ 781050 h 933748"/>
                  <a:gd name="connsiteX72" fmla="*/ 702469 w 833437"/>
                  <a:gd name="connsiteY72" fmla="*/ 783431 h 933748"/>
                  <a:gd name="connsiteX73" fmla="*/ 704850 w 833437"/>
                  <a:gd name="connsiteY73" fmla="*/ 802481 h 933748"/>
                  <a:gd name="connsiteX74" fmla="*/ 709612 w 833437"/>
                  <a:gd name="connsiteY74" fmla="*/ 816769 h 933748"/>
                  <a:gd name="connsiteX75" fmla="*/ 709612 w 833437"/>
                  <a:gd name="connsiteY75" fmla="*/ 835819 h 933748"/>
                  <a:gd name="connsiteX76" fmla="*/ 716756 w 833437"/>
                  <a:gd name="connsiteY76" fmla="*/ 838200 h 933748"/>
                  <a:gd name="connsiteX77" fmla="*/ 726281 w 833437"/>
                  <a:gd name="connsiteY77" fmla="*/ 845344 h 933748"/>
                  <a:gd name="connsiteX78" fmla="*/ 733425 w 833437"/>
                  <a:gd name="connsiteY78" fmla="*/ 859631 h 933748"/>
                  <a:gd name="connsiteX79" fmla="*/ 750094 w 833437"/>
                  <a:gd name="connsiteY79" fmla="*/ 878681 h 933748"/>
                  <a:gd name="connsiteX80" fmla="*/ 754856 w 833437"/>
                  <a:gd name="connsiteY80" fmla="*/ 885825 h 933748"/>
                  <a:gd name="connsiteX81" fmla="*/ 762000 w 833437"/>
                  <a:gd name="connsiteY81" fmla="*/ 890587 h 933748"/>
                  <a:gd name="connsiteX82" fmla="*/ 771525 w 833437"/>
                  <a:gd name="connsiteY82" fmla="*/ 904875 h 933748"/>
                  <a:gd name="connsiteX83" fmla="*/ 785812 w 833437"/>
                  <a:gd name="connsiteY83" fmla="*/ 914400 h 933748"/>
                  <a:gd name="connsiteX84" fmla="*/ 797719 w 833437"/>
                  <a:gd name="connsiteY84" fmla="*/ 928687 h 933748"/>
                  <a:gd name="connsiteX85" fmla="*/ 804862 w 833437"/>
                  <a:gd name="connsiteY85" fmla="*/ 931069 h 933748"/>
                  <a:gd name="connsiteX86" fmla="*/ 833437 w 833437"/>
                  <a:gd name="connsiteY86" fmla="*/ 933450 h 933748"/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4300 w 833437"/>
                  <a:gd name="connsiteY14" fmla="*/ 161925 h 933748"/>
                  <a:gd name="connsiteX15" fmla="*/ 140494 w 833437"/>
                  <a:gd name="connsiteY15" fmla="*/ 164306 h 933748"/>
                  <a:gd name="connsiteX16" fmla="*/ 142875 w 833437"/>
                  <a:gd name="connsiteY16" fmla="*/ 183356 h 933748"/>
                  <a:gd name="connsiteX17" fmla="*/ 150019 w 833437"/>
                  <a:gd name="connsiteY17" fmla="*/ 185737 h 933748"/>
                  <a:gd name="connsiteX18" fmla="*/ 169069 w 833437"/>
                  <a:gd name="connsiteY18" fmla="*/ 188119 h 933748"/>
                  <a:gd name="connsiteX19" fmla="*/ 166687 w 833437"/>
                  <a:gd name="connsiteY19" fmla="*/ 195262 h 933748"/>
                  <a:gd name="connsiteX20" fmla="*/ 164306 w 833437"/>
                  <a:gd name="connsiteY20" fmla="*/ 209550 h 933748"/>
                  <a:gd name="connsiteX21" fmla="*/ 171450 w 833437"/>
                  <a:gd name="connsiteY21" fmla="*/ 211931 h 933748"/>
                  <a:gd name="connsiteX22" fmla="*/ 190500 w 833437"/>
                  <a:gd name="connsiteY22" fmla="*/ 214312 h 933748"/>
                  <a:gd name="connsiteX23" fmla="*/ 188119 w 833437"/>
                  <a:gd name="connsiteY23" fmla="*/ 230981 h 933748"/>
                  <a:gd name="connsiteX24" fmla="*/ 188119 w 833437"/>
                  <a:gd name="connsiteY24" fmla="*/ 257175 h 933748"/>
                  <a:gd name="connsiteX25" fmla="*/ 211931 w 833437"/>
                  <a:gd name="connsiteY25" fmla="*/ 264319 h 933748"/>
                  <a:gd name="connsiteX26" fmla="*/ 216694 w 833437"/>
                  <a:gd name="connsiteY26" fmla="*/ 285750 h 933748"/>
                  <a:gd name="connsiteX27" fmla="*/ 219075 w 833437"/>
                  <a:gd name="connsiteY27" fmla="*/ 292894 h 933748"/>
                  <a:gd name="connsiteX28" fmla="*/ 226219 w 833437"/>
                  <a:gd name="connsiteY28" fmla="*/ 295275 h 933748"/>
                  <a:gd name="connsiteX29" fmla="*/ 242887 w 833437"/>
                  <a:gd name="connsiteY29" fmla="*/ 297656 h 933748"/>
                  <a:gd name="connsiteX30" fmla="*/ 245269 w 833437"/>
                  <a:gd name="connsiteY30" fmla="*/ 335756 h 933748"/>
                  <a:gd name="connsiteX31" fmla="*/ 264319 w 833437"/>
                  <a:gd name="connsiteY31" fmla="*/ 338137 h 933748"/>
                  <a:gd name="connsiteX32" fmla="*/ 266700 w 833437"/>
                  <a:gd name="connsiteY32" fmla="*/ 359569 h 933748"/>
                  <a:gd name="connsiteX33" fmla="*/ 273844 w 833437"/>
                  <a:gd name="connsiteY33" fmla="*/ 361950 h 933748"/>
                  <a:gd name="connsiteX34" fmla="*/ 283369 w 833437"/>
                  <a:gd name="connsiteY34" fmla="*/ 364331 h 933748"/>
                  <a:gd name="connsiteX35" fmla="*/ 288131 w 833437"/>
                  <a:gd name="connsiteY35" fmla="*/ 395287 h 933748"/>
                  <a:gd name="connsiteX36" fmla="*/ 295275 w 833437"/>
                  <a:gd name="connsiteY36" fmla="*/ 411956 h 933748"/>
                  <a:gd name="connsiteX37" fmla="*/ 314325 w 833437"/>
                  <a:gd name="connsiteY37" fmla="*/ 416719 h 933748"/>
                  <a:gd name="connsiteX38" fmla="*/ 316706 w 833437"/>
                  <a:gd name="connsiteY38" fmla="*/ 426244 h 933748"/>
                  <a:gd name="connsiteX39" fmla="*/ 319087 w 833437"/>
                  <a:gd name="connsiteY39" fmla="*/ 433387 h 933748"/>
                  <a:gd name="connsiteX40" fmla="*/ 340519 w 833437"/>
                  <a:gd name="connsiteY40" fmla="*/ 435769 h 933748"/>
                  <a:gd name="connsiteX41" fmla="*/ 342900 w 833437"/>
                  <a:gd name="connsiteY41" fmla="*/ 459581 h 933748"/>
                  <a:gd name="connsiteX42" fmla="*/ 350044 w 833437"/>
                  <a:gd name="connsiteY42" fmla="*/ 464344 h 933748"/>
                  <a:gd name="connsiteX43" fmla="*/ 376237 w 833437"/>
                  <a:gd name="connsiteY43" fmla="*/ 466725 h 933748"/>
                  <a:gd name="connsiteX44" fmla="*/ 378619 w 833437"/>
                  <a:gd name="connsiteY44" fmla="*/ 483394 h 933748"/>
                  <a:gd name="connsiteX45" fmla="*/ 392906 w 833437"/>
                  <a:gd name="connsiteY45" fmla="*/ 490537 h 933748"/>
                  <a:gd name="connsiteX46" fmla="*/ 397669 w 833437"/>
                  <a:gd name="connsiteY46" fmla="*/ 497681 h 933748"/>
                  <a:gd name="connsiteX47" fmla="*/ 419100 w 833437"/>
                  <a:gd name="connsiteY47" fmla="*/ 514350 h 933748"/>
                  <a:gd name="connsiteX48" fmla="*/ 421481 w 833437"/>
                  <a:gd name="connsiteY48" fmla="*/ 540544 h 933748"/>
                  <a:gd name="connsiteX49" fmla="*/ 442912 w 833437"/>
                  <a:gd name="connsiteY49" fmla="*/ 542925 h 933748"/>
                  <a:gd name="connsiteX50" fmla="*/ 447675 w 833437"/>
                  <a:gd name="connsiteY50" fmla="*/ 557212 h 933748"/>
                  <a:gd name="connsiteX51" fmla="*/ 454819 w 833437"/>
                  <a:gd name="connsiteY51" fmla="*/ 561975 h 933748"/>
                  <a:gd name="connsiteX52" fmla="*/ 469106 w 833437"/>
                  <a:gd name="connsiteY52" fmla="*/ 566737 h 933748"/>
                  <a:gd name="connsiteX53" fmla="*/ 476250 w 833437"/>
                  <a:gd name="connsiteY53" fmla="*/ 581025 h 933748"/>
                  <a:gd name="connsiteX54" fmla="*/ 497681 w 833437"/>
                  <a:gd name="connsiteY54" fmla="*/ 592931 h 933748"/>
                  <a:gd name="connsiteX55" fmla="*/ 504825 w 833437"/>
                  <a:gd name="connsiteY55" fmla="*/ 600075 h 933748"/>
                  <a:gd name="connsiteX56" fmla="*/ 511969 w 833437"/>
                  <a:gd name="connsiteY56" fmla="*/ 602456 h 933748"/>
                  <a:gd name="connsiteX57" fmla="*/ 519112 w 833437"/>
                  <a:gd name="connsiteY57" fmla="*/ 607219 h 933748"/>
                  <a:gd name="connsiteX58" fmla="*/ 535781 w 833437"/>
                  <a:gd name="connsiteY58" fmla="*/ 626269 h 933748"/>
                  <a:gd name="connsiteX59" fmla="*/ 552450 w 833437"/>
                  <a:gd name="connsiteY59" fmla="*/ 645319 h 933748"/>
                  <a:gd name="connsiteX60" fmla="*/ 561975 w 833437"/>
                  <a:gd name="connsiteY60" fmla="*/ 659606 h 933748"/>
                  <a:gd name="connsiteX61" fmla="*/ 569119 w 833437"/>
                  <a:gd name="connsiteY61" fmla="*/ 666750 h 933748"/>
                  <a:gd name="connsiteX62" fmla="*/ 585787 w 833437"/>
                  <a:gd name="connsiteY62" fmla="*/ 688181 h 933748"/>
                  <a:gd name="connsiteX63" fmla="*/ 588169 w 833437"/>
                  <a:gd name="connsiteY63" fmla="*/ 695325 h 933748"/>
                  <a:gd name="connsiteX64" fmla="*/ 602456 w 833437"/>
                  <a:gd name="connsiteY64" fmla="*/ 707231 h 933748"/>
                  <a:gd name="connsiteX65" fmla="*/ 607219 w 833437"/>
                  <a:gd name="connsiteY65" fmla="*/ 714375 h 933748"/>
                  <a:gd name="connsiteX66" fmla="*/ 628650 w 833437"/>
                  <a:gd name="connsiteY66" fmla="*/ 731044 h 933748"/>
                  <a:gd name="connsiteX67" fmla="*/ 635794 w 833437"/>
                  <a:gd name="connsiteY67" fmla="*/ 735806 h 933748"/>
                  <a:gd name="connsiteX68" fmla="*/ 647700 w 833437"/>
                  <a:gd name="connsiteY68" fmla="*/ 745331 h 933748"/>
                  <a:gd name="connsiteX69" fmla="*/ 652462 w 833437"/>
                  <a:gd name="connsiteY69" fmla="*/ 752475 h 933748"/>
                  <a:gd name="connsiteX70" fmla="*/ 666750 w 833437"/>
                  <a:gd name="connsiteY70" fmla="*/ 764381 h 933748"/>
                  <a:gd name="connsiteX71" fmla="*/ 685800 w 833437"/>
                  <a:gd name="connsiteY71" fmla="*/ 781050 h 933748"/>
                  <a:gd name="connsiteX72" fmla="*/ 702469 w 833437"/>
                  <a:gd name="connsiteY72" fmla="*/ 783431 h 933748"/>
                  <a:gd name="connsiteX73" fmla="*/ 704850 w 833437"/>
                  <a:gd name="connsiteY73" fmla="*/ 802481 h 933748"/>
                  <a:gd name="connsiteX74" fmla="*/ 709612 w 833437"/>
                  <a:gd name="connsiteY74" fmla="*/ 816769 h 933748"/>
                  <a:gd name="connsiteX75" fmla="*/ 709612 w 833437"/>
                  <a:gd name="connsiteY75" fmla="*/ 835819 h 933748"/>
                  <a:gd name="connsiteX76" fmla="*/ 716756 w 833437"/>
                  <a:gd name="connsiteY76" fmla="*/ 838200 h 933748"/>
                  <a:gd name="connsiteX77" fmla="*/ 726281 w 833437"/>
                  <a:gd name="connsiteY77" fmla="*/ 845344 h 933748"/>
                  <a:gd name="connsiteX78" fmla="*/ 733425 w 833437"/>
                  <a:gd name="connsiteY78" fmla="*/ 859631 h 933748"/>
                  <a:gd name="connsiteX79" fmla="*/ 750094 w 833437"/>
                  <a:gd name="connsiteY79" fmla="*/ 878681 h 933748"/>
                  <a:gd name="connsiteX80" fmla="*/ 754856 w 833437"/>
                  <a:gd name="connsiteY80" fmla="*/ 885825 h 933748"/>
                  <a:gd name="connsiteX81" fmla="*/ 762000 w 833437"/>
                  <a:gd name="connsiteY81" fmla="*/ 890587 h 933748"/>
                  <a:gd name="connsiteX82" fmla="*/ 771525 w 833437"/>
                  <a:gd name="connsiteY82" fmla="*/ 904875 h 933748"/>
                  <a:gd name="connsiteX83" fmla="*/ 785812 w 833437"/>
                  <a:gd name="connsiteY83" fmla="*/ 914400 h 933748"/>
                  <a:gd name="connsiteX84" fmla="*/ 797719 w 833437"/>
                  <a:gd name="connsiteY84" fmla="*/ 928687 h 933748"/>
                  <a:gd name="connsiteX85" fmla="*/ 804862 w 833437"/>
                  <a:gd name="connsiteY85" fmla="*/ 931069 h 933748"/>
                  <a:gd name="connsiteX86" fmla="*/ 833437 w 833437"/>
                  <a:gd name="connsiteY86" fmla="*/ 933450 h 933748"/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4300 w 833437"/>
                  <a:gd name="connsiteY14" fmla="*/ 161925 h 933748"/>
                  <a:gd name="connsiteX15" fmla="*/ 140494 w 833437"/>
                  <a:gd name="connsiteY15" fmla="*/ 164306 h 933748"/>
                  <a:gd name="connsiteX16" fmla="*/ 142875 w 833437"/>
                  <a:gd name="connsiteY16" fmla="*/ 183356 h 933748"/>
                  <a:gd name="connsiteX17" fmla="*/ 150019 w 833437"/>
                  <a:gd name="connsiteY17" fmla="*/ 185737 h 933748"/>
                  <a:gd name="connsiteX18" fmla="*/ 169069 w 833437"/>
                  <a:gd name="connsiteY18" fmla="*/ 188119 h 933748"/>
                  <a:gd name="connsiteX19" fmla="*/ 166687 w 833437"/>
                  <a:gd name="connsiteY19" fmla="*/ 195262 h 933748"/>
                  <a:gd name="connsiteX20" fmla="*/ 164306 w 833437"/>
                  <a:gd name="connsiteY20" fmla="*/ 209550 h 933748"/>
                  <a:gd name="connsiteX21" fmla="*/ 171450 w 833437"/>
                  <a:gd name="connsiteY21" fmla="*/ 211931 h 933748"/>
                  <a:gd name="connsiteX22" fmla="*/ 190500 w 833437"/>
                  <a:gd name="connsiteY22" fmla="*/ 214312 h 933748"/>
                  <a:gd name="connsiteX23" fmla="*/ 188119 w 833437"/>
                  <a:gd name="connsiteY23" fmla="*/ 230981 h 933748"/>
                  <a:gd name="connsiteX24" fmla="*/ 188119 w 833437"/>
                  <a:gd name="connsiteY24" fmla="*/ 257175 h 933748"/>
                  <a:gd name="connsiteX25" fmla="*/ 211931 w 833437"/>
                  <a:gd name="connsiteY25" fmla="*/ 264319 h 933748"/>
                  <a:gd name="connsiteX26" fmla="*/ 216694 w 833437"/>
                  <a:gd name="connsiteY26" fmla="*/ 285750 h 933748"/>
                  <a:gd name="connsiteX27" fmla="*/ 219075 w 833437"/>
                  <a:gd name="connsiteY27" fmla="*/ 292894 h 933748"/>
                  <a:gd name="connsiteX28" fmla="*/ 226219 w 833437"/>
                  <a:gd name="connsiteY28" fmla="*/ 295275 h 933748"/>
                  <a:gd name="connsiteX29" fmla="*/ 242887 w 833437"/>
                  <a:gd name="connsiteY29" fmla="*/ 297656 h 933748"/>
                  <a:gd name="connsiteX30" fmla="*/ 245269 w 833437"/>
                  <a:gd name="connsiteY30" fmla="*/ 335756 h 933748"/>
                  <a:gd name="connsiteX31" fmla="*/ 264319 w 833437"/>
                  <a:gd name="connsiteY31" fmla="*/ 338137 h 933748"/>
                  <a:gd name="connsiteX32" fmla="*/ 266700 w 833437"/>
                  <a:gd name="connsiteY32" fmla="*/ 359569 h 933748"/>
                  <a:gd name="connsiteX33" fmla="*/ 273844 w 833437"/>
                  <a:gd name="connsiteY33" fmla="*/ 361950 h 933748"/>
                  <a:gd name="connsiteX34" fmla="*/ 283369 w 833437"/>
                  <a:gd name="connsiteY34" fmla="*/ 364331 h 933748"/>
                  <a:gd name="connsiteX35" fmla="*/ 288131 w 833437"/>
                  <a:gd name="connsiteY35" fmla="*/ 395287 h 933748"/>
                  <a:gd name="connsiteX36" fmla="*/ 295275 w 833437"/>
                  <a:gd name="connsiteY36" fmla="*/ 411956 h 933748"/>
                  <a:gd name="connsiteX37" fmla="*/ 314325 w 833437"/>
                  <a:gd name="connsiteY37" fmla="*/ 416719 h 933748"/>
                  <a:gd name="connsiteX38" fmla="*/ 316706 w 833437"/>
                  <a:gd name="connsiteY38" fmla="*/ 426244 h 933748"/>
                  <a:gd name="connsiteX39" fmla="*/ 319087 w 833437"/>
                  <a:gd name="connsiteY39" fmla="*/ 433387 h 933748"/>
                  <a:gd name="connsiteX40" fmla="*/ 340519 w 833437"/>
                  <a:gd name="connsiteY40" fmla="*/ 435769 h 933748"/>
                  <a:gd name="connsiteX41" fmla="*/ 342900 w 833437"/>
                  <a:gd name="connsiteY41" fmla="*/ 459581 h 933748"/>
                  <a:gd name="connsiteX42" fmla="*/ 350044 w 833437"/>
                  <a:gd name="connsiteY42" fmla="*/ 464344 h 933748"/>
                  <a:gd name="connsiteX43" fmla="*/ 376237 w 833437"/>
                  <a:gd name="connsiteY43" fmla="*/ 466725 h 933748"/>
                  <a:gd name="connsiteX44" fmla="*/ 378619 w 833437"/>
                  <a:gd name="connsiteY44" fmla="*/ 483394 h 933748"/>
                  <a:gd name="connsiteX45" fmla="*/ 392906 w 833437"/>
                  <a:gd name="connsiteY45" fmla="*/ 490537 h 933748"/>
                  <a:gd name="connsiteX46" fmla="*/ 397669 w 833437"/>
                  <a:gd name="connsiteY46" fmla="*/ 497681 h 933748"/>
                  <a:gd name="connsiteX47" fmla="*/ 419100 w 833437"/>
                  <a:gd name="connsiteY47" fmla="*/ 514350 h 933748"/>
                  <a:gd name="connsiteX48" fmla="*/ 421481 w 833437"/>
                  <a:gd name="connsiteY48" fmla="*/ 540544 h 933748"/>
                  <a:gd name="connsiteX49" fmla="*/ 442912 w 833437"/>
                  <a:gd name="connsiteY49" fmla="*/ 542925 h 933748"/>
                  <a:gd name="connsiteX50" fmla="*/ 447675 w 833437"/>
                  <a:gd name="connsiteY50" fmla="*/ 557212 h 933748"/>
                  <a:gd name="connsiteX51" fmla="*/ 454819 w 833437"/>
                  <a:gd name="connsiteY51" fmla="*/ 561975 h 933748"/>
                  <a:gd name="connsiteX52" fmla="*/ 469106 w 833437"/>
                  <a:gd name="connsiteY52" fmla="*/ 566737 h 933748"/>
                  <a:gd name="connsiteX53" fmla="*/ 476250 w 833437"/>
                  <a:gd name="connsiteY53" fmla="*/ 581025 h 933748"/>
                  <a:gd name="connsiteX54" fmla="*/ 497681 w 833437"/>
                  <a:gd name="connsiteY54" fmla="*/ 592931 h 933748"/>
                  <a:gd name="connsiteX55" fmla="*/ 504825 w 833437"/>
                  <a:gd name="connsiteY55" fmla="*/ 600075 h 933748"/>
                  <a:gd name="connsiteX56" fmla="*/ 511969 w 833437"/>
                  <a:gd name="connsiteY56" fmla="*/ 602456 h 933748"/>
                  <a:gd name="connsiteX57" fmla="*/ 519112 w 833437"/>
                  <a:gd name="connsiteY57" fmla="*/ 607219 h 933748"/>
                  <a:gd name="connsiteX58" fmla="*/ 535781 w 833437"/>
                  <a:gd name="connsiteY58" fmla="*/ 626269 h 933748"/>
                  <a:gd name="connsiteX59" fmla="*/ 552450 w 833437"/>
                  <a:gd name="connsiteY59" fmla="*/ 645319 h 933748"/>
                  <a:gd name="connsiteX60" fmla="*/ 561975 w 833437"/>
                  <a:gd name="connsiteY60" fmla="*/ 659606 h 933748"/>
                  <a:gd name="connsiteX61" fmla="*/ 569119 w 833437"/>
                  <a:gd name="connsiteY61" fmla="*/ 666750 h 933748"/>
                  <a:gd name="connsiteX62" fmla="*/ 585787 w 833437"/>
                  <a:gd name="connsiteY62" fmla="*/ 688181 h 933748"/>
                  <a:gd name="connsiteX63" fmla="*/ 588169 w 833437"/>
                  <a:gd name="connsiteY63" fmla="*/ 695325 h 933748"/>
                  <a:gd name="connsiteX64" fmla="*/ 602456 w 833437"/>
                  <a:gd name="connsiteY64" fmla="*/ 707231 h 933748"/>
                  <a:gd name="connsiteX65" fmla="*/ 607219 w 833437"/>
                  <a:gd name="connsiteY65" fmla="*/ 714375 h 933748"/>
                  <a:gd name="connsiteX66" fmla="*/ 628650 w 833437"/>
                  <a:gd name="connsiteY66" fmla="*/ 731044 h 933748"/>
                  <a:gd name="connsiteX67" fmla="*/ 635794 w 833437"/>
                  <a:gd name="connsiteY67" fmla="*/ 735806 h 933748"/>
                  <a:gd name="connsiteX68" fmla="*/ 647700 w 833437"/>
                  <a:gd name="connsiteY68" fmla="*/ 745331 h 933748"/>
                  <a:gd name="connsiteX69" fmla="*/ 652462 w 833437"/>
                  <a:gd name="connsiteY69" fmla="*/ 752475 h 933748"/>
                  <a:gd name="connsiteX70" fmla="*/ 666750 w 833437"/>
                  <a:gd name="connsiteY70" fmla="*/ 764381 h 933748"/>
                  <a:gd name="connsiteX71" fmla="*/ 685800 w 833437"/>
                  <a:gd name="connsiteY71" fmla="*/ 781050 h 933748"/>
                  <a:gd name="connsiteX72" fmla="*/ 702469 w 833437"/>
                  <a:gd name="connsiteY72" fmla="*/ 783431 h 933748"/>
                  <a:gd name="connsiteX73" fmla="*/ 704850 w 833437"/>
                  <a:gd name="connsiteY73" fmla="*/ 802481 h 933748"/>
                  <a:gd name="connsiteX74" fmla="*/ 709612 w 833437"/>
                  <a:gd name="connsiteY74" fmla="*/ 816769 h 933748"/>
                  <a:gd name="connsiteX75" fmla="*/ 700087 w 833437"/>
                  <a:gd name="connsiteY75" fmla="*/ 833438 h 933748"/>
                  <a:gd name="connsiteX76" fmla="*/ 716756 w 833437"/>
                  <a:gd name="connsiteY76" fmla="*/ 838200 h 933748"/>
                  <a:gd name="connsiteX77" fmla="*/ 726281 w 833437"/>
                  <a:gd name="connsiteY77" fmla="*/ 845344 h 933748"/>
                  <a:gd name="connsiteX78" fmla="*/ 733425 w 833437"/>
                  <a:gd name="connsiteY78" fmla="*/ 859631 h 933748"/>
                  <a:gd name="connsiteX79" fmla="*/ 750094 w 833437"/>
                  <a:gd name="connsiteY79" fmla="*/ 878681 h 933748"/>
                  <a:gd name="connsiteX80" fmla="*/ 754856 w 833437"/>
                  <a:gd name="connsiteY80" fmla="*/ 885825 h 933748"/>
                  <a:gd name="connsiteX81" fmla="*/ 762000 w 833437"/>
                  <a:gd name="connsiteY81" fmla="*/ 890587 h 933748"/>
                  <a:gd name="connsiteX82" fmla="*/ 771525 w 833437"/>
                  <a:gd name="connsiteY82" fmla="*/ 904875 h 933748"/>
                  <a:gd name="connsiteX83" fmla="*/ 785812 w 833437"/>
                  <a:gd name="connsiteY83" fmla="*/ 914400 h 933748"/>
                  <a:gd name="connsiteX84" fmla="*/ 797719 w 833437"/>
                  <a:gd name="connsiteY84" fmla="*/ 928687 h 933748"/>
                  <a:gd name="connsiteX85" fmla="*/ 804862 w 833437"/>
                  <a:gd name="connsiteY85" fmla="*/ 931069 h 933748"/>
                  <a:gd name="connsiteX86" fmla="*/ 833437 w 833437"/>
                  <a:gd name="connsiteY86" fmla="*/ 933450 h 933748"/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4300 w 833437"/>
                  <a:gd name="connsiteY14" fmla="*/ 161925 h 933748"/>
                  <a:gd name="connsiteX15" fmla="*/ 140494 w 833437"/>
                  <a:gd name="connsiteY15" fmla="*/ 164306 h 933748"/>
                  <a:gd name="connsiteX16" fmla="*/ 142875 w 833437"/>
                  <a:gd name="connsiteY16" fmla="*/ 183356 h 933748"/>
                  <a:gd name="connsiteX17" fmla="*/ 150019 w 833437"/>
                  <a:gd name="connsiteY17" fmla="*/ 185737 h 933748"/>
                  <a:gd name="connsiteX18" fmla="*/ 169069 w 833437"/>
                  <a:gd name="connsiteY18" fmla="*/ 188119 h 933748"/>
                  <a:gd name="connsiteX19" fmla="*/ 166687 w 833437"/>
                  <a:gd name="connsiteY19" fmla="*/ 195262 h 933748"/>
                  <a:gd name="connsiteX20" fmla="*/ 164306 w 833437"/>
                  <a:gd name="connsiteY20" fmla="*/ 209550 h 933748"/>
                  <a:gd name="connsiteX21" fmla="*/ 171450 w 833437"/>
                  <a:gd name="connsiteY21" fmla="*/ 211931 h 933748"/>
                  <a:gd name="connsiteX22" fmla="*/ 190500 w 833437"/>
                  <a:gd name="connsiteY22" fmla="*/ 214312 h 933748"/>
                  <a:gd name="connsiteX23" fmla="*/ 188119 w 833437"/>
                  <a:gd name="connsiteY23" fmla="*/ 230981 h 933748"/>
                  <a:gd name="connsiteX24" fmla="*/ 188119 w 833437"/>
                  <a:gd name="connsiteY24" fmla="*/ 257175 h 933748"/>
                  <a:gd name="connsiteX25" fmla="*/ 211931 w 833437"/>
                  <a:gd name="connsiteY25" fmla="*/ 264319 h 933748"/>
                  <a:gd name="connsiteX26" fmla="*/ 216694 w 833437"/>
                  <a:gd name="connsiteY26" fmla="*/ 285750 h 933748"/>
                  <a:gd name="connsiteX27" fmla="*/ 219075 w 833437"/>
                  <a:gd name="connsiteY27" fmla="*/ 292894 h 933748"/>
                  <a:gd name="connsiteX28" fmla="*/ 226219 w 833437"/>
                  <a:gd name="connsiteY28" fmla="*/ 295275 h 933748"/>
                  <a:gd name="connsiteX29" fmla="*/ 242887 w 833437"/>
                  <a:gd name="connsiteY29" fmla="*/ 297656 h 933748"/>
                  <a:gd name="connsiteX30" fmla="*/ 245269 w 833437"/>
                  <a:gd name="connsiteY30" fmla="*/ 335756 h 933748"/>
                  <a:gd name="connsiteX31" fmla="*/ 264319 w 833437"/>
                  <a:gd name="connsiteY31" fmla="*/ 338137 h 933748"/>
                  <a:gd name="connsiteX32" fmla="*/ 266700 w 833437"/>
                  <a:gd name="connsiteY32" fmla="*/ 359569 h 933748"/>
                  <a:gd name="connsiteX33" fmla="*/ 273844 w 833437"/>
                  <a:gd name="connsiteY33" fmla="*/ 361950 h 933748"/>
                  <a:gd name="connsiteX34" fmla="*/ 283369 w 833437"/>
                  <a:gd name="connsiteY34" fmla="*/ 364331 h 933748"/>
                  <a:gd name="connsiteX35" fmla="*/ 288131 w 833437"/>
                  <a:gd name="connsiteY35" fmla="*/ 395287 h 933748"/>
                  <a:gd name="connsiteX36" fmla="*/ 295275 w 833437"/>
                  <a:gd name="connsiteY36" fmla="*/ 411956 h 933748"/>
                  <a:gd name="connsiteX37" fmla="*/ 314325 w 833437"/>
                  <a:gd name="connsiteY37" fmla="*/ 416719 h 933748"/>
                  <a:gd name="connsiteX38" fmla="*/ 316706 w 833437"/>
                  <a:gd name="connsiteY38" fmla="*/ 426244 h 933748"/>
                  <a:gd name="connsiteX39" fmla="*/ 319087 w 833437"/>
                  <a:gd name="connsiteY39" fmla="*/ 433387 h 933748"/>
                  <a:gd name="connsiteX40" fmla="*/ 340519 w 833437"/>
                  <a:gd name="connsiteY40" fmla="*/ 435769 h 933748"/>
                  <a:gd name="connsiteX41" fmla="*/ 342900 w 833437"/>
                  <a:gd name="connsiteY41" fmla="*/ 459581 h 933748"/>
                  <a:gd name="connsiteX42" fmla="*/ 350044 w 833437"/>
                  <a:gd name="connsiteY42" fmla="*/ 464344 h 933748"/>
                  <a:gd name="connsiteX43" fmla="*/ 376237 w 833437"/>
                  <a:gd name="connsiteY43" fmla="*/ 466725 h 933748"/>
                  <a:gd name="connsiteX44" fmla="*/ 378619 w 833437"/>
                  <a:gd name="connsiteY44" fmla="*/ 483394 h 933748"/>
                  <a:gd name="connsiteX45" fmla="*/ 392906 w 833437"/>
                  <a:gd name="connsiteY45" fmla="*/ 490537 h 933748"/>
                  <a:gd name="connsiteX46" fmla="*/ 397669 w 833437"/>
                  <a:gd name="connsiteY46" fmla="*/ 497681 h 933748"/>
                  <a:gd name="connsiteX47" fmla="*/ 419100 w 833437"/>
                  <a:gd name="connsiteY47" fmla="*/ 514350 h 933748"/>
                  <a:gd name="connsiteX48" fmla="*/ 421481 w 833437"/>
                  <a:gd name="connsiteY48" fmla="*/ 540544 h 933748"/>
                  <a:gd name="connsiteX49" fmla="*/ 442912 w 833437"/>
                  <a:gd name="connsiteY49" fmla="*/ 542925 h 933748"/>
                  <a:gd name="connsiteX50" fmla="*/ 447675 w 833437"/>
                  <a:gd name="connsiteY50" fmla="*/ 557212 h 933748"/>
                  <a:gd name="connsiteX51" fmla="*/ 454819 w 833437"/>
                  <a:gd name="connsiteY51" fmla="*/ 561975 h 933748"/>
                  <a:gd name="connsiteX52" fmla="*/ 469106 w 833437"/>
                  <a:gd name="connsiteY52" fmla="*/ 566737 h 933748"/>
                  <a:gd name="connsiteX53" fmla="*/ 476250 w 833437"/>
                  <a:gd name="connsiteY53" fmla="*/ 581025 h 933748"/>
                  <a:gd name="connsiteX54" fmla="*/ 497681 w 833437"/>
                  <a:gd name="connsiteY54" fmla="*/ 592931 h 933748"/>
                  <a:gd name="connsiteX55" fmla="*/ 504825 w 833437"/>
                  <a:gd name="connsiteY55" fmla="*/ 600075 h 933748"/>
                  <a:gd name="connsiteX56" fmla="*/ 511969 w 833437"/>
                  <a:gd name="connsiteY56" fmla="*/ 602456 h 933748"/>
                  <a:gd name="connsiteX57" fmla="*/ 519112 w 833437"/>
                  <a:gd name="connsiteY57" fmla="*/ 607219 h 933748"/>
                  <a:gd name="connsiteX58" fmla="*/ 535781 w 833437"/>
                  <a:gd name="connsiteY58" fmla="*/ 626269 h 933748"/>
                  <a:gd name="connsiteX59" fmla="*/ 552450 w 833437"/>
                  <a:gd name="connsiteY59" fmla="*/ 645319 h 933748"/>
                  <a:gd name="connsiteX60" fmla="*/ 561975 w 833437"/>
                  <a:gd name="connsiteY60" fmla="*/ 659606 h 933748"/>
                  <a:gd name="connsiteX61" fmla="*/ 569119 w 833437"/>
                  <a:gd name="connsiteY61" fmla="*/ 666750 h 933748"/>
                  <a:gd name="connsiteX62" fmla="*/ 585787 w 833437"/>
                  <a:gd name="connsiteY62" fmla="*/ 688181 h 933748"/>
                  <a:gd name="connsiteX63" fmla="*/ 588169 w 833437"/>
                  <a:gd name="connsiteY63" fmla="*/ 695325 h 933748"/>
                  <a:gd name="connsiteX64" fmla="*/ 602456 w 833437"/>
                  <a:gd name="connsiteY64" fmla="*/ 707231 h 933748"/>
                  <a:gd name="connsiteX65" fmla="*/ 607219 w 833437"/>
                  <a:gd name="connsiteY65" fmla="*/ 714375 h 933748"/>
                  <a:gd name="connsiteX66" fmla="*/ 628650 w 833437"/>
                  <a:gd name="connsiteY66" fmla="*/ 731044 h 933748"/>
                  <a:gd name="connsiteX67" fmla="*/ 635794 w 833437"/>
                  <a:gd name="connsiteY67" fmla="*/ 735806 h 933748"/>
                  <a:gd name="connsiteX68" fmla="*/ 647700 w 833437"/>
                  <a:gd name="connsiteY68" fmla="*/ 745331 h 933748"/>
                  <a:gd name="connsiteX69" fmla="*/ 652462 w 833437"/>
                  <a:gd name="connsiteY69" fmla="*/ 752475 h 933748"/>
                  <a:gd name="connsiteX70" fmla="*/ 666750 w 833437"/>
                  <a:gd name="connsiteY70" fmla="*/ 764381 h 933748"/>
                  <a:gd name="connsiteX71" fmla="*/ 685800 w 833437"/>
                  <a:gd name="connsiteY71" fmla="*/ 781050 h 933748"/>
                  <a:gd name="connsiteX72" fmla="*/ 702469 w 833437"/>
                  <a:gd name="connsiteY72" fmla="*/ 783431 h 933748"/>
                  <a:gd name="connsiteX73" fmla="*/ 704850 w 833437"/>
                  <a:gd name="connsiteY73" fmla="*/ 802481 h 933748"/>
                  <a:gd name="connsiteX74" fmla="*/ 700087 w 833437"/>
                  <a:gd name="connsiteY74" fmla="*/ 833438 h 933748"/>
                  <a:gd name="connsiteX75" fmla="*/ 716756 w 833437"/>
                  <a:gd name="connsiteY75" fmla="*/ 838200 h 933748"/>
                  <a:gd name="connsiteX76" fmla="*/ 726281 w 833437"/>
                  <a:gd name="connsiteY76" fmla="*/ 845344 h 933748"/>
                  <a:gd name="connsiteX77" fmla="*/ 733425 w 833437"/>
                  <a:gd name="connsiteY77" fmla="*/ 859631 h 933748"/>
                  <a:gd name="connsiteX78" fmla="*/ 750094 w 833437"/>
                  <a:gd name="connsiteY78" fmla="*/ 878681 h 933748"/>
                  <a:gd name="connsiteX79" fmla="*/ 754856 w 833437"/>
                  <a:gd name="connsiteY79" fmla="*/ 885825 h 933748"/>
                  <a:gd name="connsiteX80" fmla="*/ 762000 w 833437"/>
                  <a:gd name="connsiteY80" fmla="*/ 890587 h 933748"/>
                  <a:gd name="connsiteX81" fmla="*/ 771525 w 833437"/>
                  <a:gd name="connsiteY81" fmla="*/ 904875 h 933748"/>
                  <a:gd name="connsiteX82" fmla="*/ 785812 w 833437"/>
                  <a:gd name="connsiteY82" fmla="*/ 914400 h 933748"/>
                  <a:gd name="connsiteX83" fmla="*/ 797719 w 833437"/>
                  <a:gd name="connsiteY83" fmla="*/ 928687 h 933748"/>
                  <a:gd name="connsiteX84" fmla="*/ 804862 w 833437"/>
                  <a:gd name="connsiteY84" fmla="*/ 931069 h 933748"/>
                  <a:gd name="connsiteX85" fmla="*/ 833437 w 833437"/>
                  <a:gd name="connsiteY85" fmla="*/ 933450 h 933748"/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4300 w 833437"/>
                  <a:gd name="connsiteY14" fmla="*/ 161925 h 933748"/>
                  <a:gd name="connsiteX15" fmla="*/ 140494 w 833437"/>
                  <a:gd name="connsiteY15" fmla="*/ 164306 h 933748"/>
                  <a:gd name="connsiteX16" fmla="*/ 142875 w 833437"/>
                  <a:gd name="connsiteY16" fmla="*/ 183356 h 933748"/>
                  <a:gd name="connsiteX17" fmla="*/ 150019 w 833437"/>
                  <a:gd name="connsiteY17" fmla="*/ 185737 h 933748"/>
                  <a:gd name="connsiteX18" fmla="*/ 169069 w 833437"/>
                  <a:gd name="connsiteY18" fmla="*/ 188119 h 933748"/>
                  <a:gd name="connsiteX19" fmla="*/ 166687 w 833437"/>
                  <a:gd name="connsiteY19" fmla="*/ 195262 h 933748"/>
                  <a:gd name="connsiteX20" fmla="*/ 164306 w 833437"/>
                  <a:gd name="connsiteY20" fmla="*/ 209550 h 933748"/>
                  <a:gd name="connsiteX21" fmla="*/ 171450 w 833437"/>
                  <a:gd name="connsiteY21" fmla="*/ 211931 h 933748"/>
                  <a:gd name="connsiteX22" fmla="*/ 190500 w 833437"/>
                  <a:gd name="connsiteY22" fmla="*/ 214312 h 933748"/>
                  <a:gd name="connsiteX23" fmla="*/ 188119 w 833437"/>
                  <a:gd name="connsiteY23" fmla="*/ 230981 h 933748"/>
                  <a:gd name="connsiteX24" fmla="*/ 188119 w 833437"/>
                  <a:gd name="connsiteY24" fmla="*/ 257175 h 933748"/>
                  <a:gd name="connsiteX25" fmla="*/ 211931 w 833437"/>
                  <a:gd name="connsiteY25" fmla="*/ 264319 h 933748"/>
                  <a:gd name="connsiteX26" fmla="*/ 216694 w 833437"/>
                  <a:gd name="connsiteY26" fmla="*/ 285750 h 933748"/>
                  <a:gd name="connsiteX27" fmla="*/ 219075 w 833437"/>
                  <a:gd name="connsiteY27" fmla="*/ 292894 h 933748"/>
                  <a:gd name="connsiteX28" fmla="*/ 226219 w 833437"/>
                  <a:gd name="connsiteY28" fmla="*/ 295275 h 933748"/>
                  <a:gd name="connsiteX29" fmla="*/ 242887 w 833437"/>
                  <a:gd name="connsiteY29" fmla="*/ 297656 h 933748"/>
                  <a:gd name="connsiteX30" fmla="*/ 245269 w 833437"/>
                  <a:gd name="connsiteY30" fmla="*/ 335756 h 933748"/>
                  <a:gd name="connsiteX31" fmla="*/ 264319 w 833437"/>
                  <a:gd name="connsiteY31" fmla="*/ 338137 h 933748"/>
                  <a:gd name="connsiteX32" fmla="*/ 266700 w 833437"/>
                  <a:gd name="connsiteY32" fmla="*/ 359569 h 933748"/>
                  <a:gd name="connsiteX33" fmla="*/ 273844 w 833437"/>
                  <a:gd name="connsiteY33" fmla="*/ 361950 h 933748"/>
                  <a:gd name="connsiteX34" fmla="*/ 283369 w 833437"/>
                  <a:gd name="connsiteY34" fmla="*/ 364331 h 933748"/>
                  <a:gd name="connsiteX35" fmla="*/ 288131 w 833437"/>
                  <a:gd name="connsiteY35" fmla="*/ 395287 h 933748"/>
                  <a:gd name="connsiteX36" fmla="*/ 295275 w 833437"/>
                  <a:gd name="connsiteY36" fmla="*/ 411956 h 933748"/>
                  <a:gd name="connsiteX37" fmla="*/ 314325 w 833437"/>
                  <a:gd name="connsiteY37" fmla="*/ 416719 h 933748"/>
                  <a:gd name="connsiteX38" fmla="*/ 316706 w 833437"/>
                  <a:gd name="connsiteY38" fmla="*/ 426244 h 933748"/>
                  <a:gd name="connsiteX39" fmla="*/ 319087 w 833437"/>
                  <a:gd name="connsiteY39" fmla="*/ 433387 h 933748"/>
                  <a:gd name="connsiteX40" fmla="*/ 340519 w 833437"/>
                  <a:gd name="connsiteY40" fmla="*/ 435769 h 933748"/>
                  <a:gd name="connsiteX41" fmla="*/ 342900 w 833437"/>
                  <a:gd name="connsiteY41" fmla="*/ 459581 h 933748"/>
                  <a:gd name="connsiteX42" fmla="*/ 350044 w 833437"/>
                  <a:gd name="connsiteY42" fmla="*/ 464344 h 933748"/>
                  <a:gd name="connsiteX43" fmla="*/ 376237 w 833437"/>
                  <a:gd name="connsiteY43" fmla="*/ 466725 h 933748"/>
                  <a:gd name="connsiteX44" fmla="*/ 378619 w 833437"/>
                  <a:gd name="connsiteY44" fmla="*/ 483394 h 933748"/>
                  <a:gd name="connsiteX45" fmla="*/ 392906 w 833437"/>
                  <a:gd name="connsiteY45" fmla="*/ 490537 h 933748"/>
                  <a:gd name="connsiteX46" fmla="*/ 397669 w 833437"/>
                  <a:gd name="connsiteY46" fmla="*/ 497681 h 933748"/>
                  <a:gd name="connsiteX47" fmla="*/ 419100 w 833437"/>
                  <a:gd name="connsiteY47" fmla="*/ 514350 h 933748"/>
                  <a:gd name="connsiteX48" fmla="*/ 421481 w 833437"/>
                  <a:gd name="connsiteY48" fmla="*/ 540544 h 933748"/>
                  <a:gd name="connsiteX49" fmla="*/ 442912 w 833437"/>
                  <a:gd name="connsiteY49" fmla="*/ 542925 h 933748"/>
                  <a:gd name="connsiteX50" fmla="*/ 447675 w 833437"/>
                  <a:gd name="connsiteY50" fmla="*/ 557212 h 933748"/>
                  <a:gd name="connsiteX51" fmla="*/ 454819 w 833437"/>
                  <a:gd name="connsiteY51" fmla="*/ 561975 h 933748"/>
                  <a:gd name="connsiteX52" fmla="*/ 469106 w 833437"/>
                  <a:gd name="connsiteY52" fmla="*/ 566737 h 933748"/>
                  <a:gd name="connsiteX53" fmla="*/ 476250 w 833437"/>
                  <a:gd name="connsiteY53" fmla="*/ 581025 h 933748"/>
                  <a:gd name="connsiteX54" fmla="*/ 497681 w 833437"/>
                  <a:gd name="connsiteY54" fmla="*/ 592931 h 933748"/>
                  <a:gd name="connsiteX55" fmla="*/ 504825 w 833437"/>
                  <a:gd name="connsiteY55" fmla="*/ 600075 h 933748"/>
                  <a:gd name="connsiteX56" fmla="*/ 511969 w 833437"/>
                  <a:gd name="connsiteY56" fmla="*/ 602456 h 933748"/>
                  <a:gd name="connsiteX57" fmla="*/ 519112 w 833437"/>
                  <a:gd name="connsiteY57" fmla="*/ 607219 h 933748"/>
                  <a:gd name="connsiteX58" fmla="*/ 535781 w 833437"/>
                  <a:gd name="connsiteY58" fmla="*/ 626269 h 933748"/>
                  <a:gd name="connsiteX59" fmla="*/ 552450 w 833437"/>
                  <a:gd name="connsiteY59" fmla="*/ 645319 h 933748"/>
                  <a:gd name="connsiteX60" fmla="*/ 561975 w 833437"/>
                  <a:gd name="connsiteY60" fmla="*/ 659606 h 933748"/>
                  <a:gd name="connsiteX61" fmla="*/ 569119 w 833437"/>
                  <a:gd name="connsiteY61" fmla="*/ 666750 h 933748"/>
                  <a:gd name="connsiteX62" fmla="*/ 585787 w 833437"/>
                  <a:gd name="connsiteY62" fmla="*/ 688181 h 933748"/>
                  <a:gd name="connsiteX63" fmla="*/ 588169 w 833437"/>
                  <a:gd name="connsiteY63" fmla="*/ 695325 h 933748"/>
                  <a:gd name="connsiteX64" fmla="*/ 602456 w 833437"/>
                  <a:gd name="connsiteY64" fmla="*/ 707231 h 933748"/>
                  <a:gd name="connsiteX65" fmla="*/ 607219 w 833437"/>
                  <a:gd name="connsiteY65" fmla="*/ 714375 h 933748"/>
                  <a:gd name="connsiteX66" fmla="*/ 628650 w 833437"/>
                  <a:gd name="connsiteY66" fmla="*/ 731044 h 933748"/>
                  <a:gd name="connsiteX67" fmla="*/ 635794 w 833437"/>
                  <a:gd name="connsiteY67" fmla="*/ 735806 h 933748"/>
                  <a:gd name="connsiteX68" fmla="*/ 647700 w 833437"/>
                  <a:gd name="connsiteY68" fmla="*/ 745331 h 933748"/>
                  <a:gd name="connsiteX69" fmla="*/ 652462 w 833437"/>
                  <a:gd name="connsiteY69" fmla="*/ 752475 h 933748"/>
                  <a:gd name="connsiteX70" fmla="*/ 666750 w 833437"/>
                  <a:gd name="connsiteY70" fmla="*/ 764381 h 933748"/>
                  <a:gd name="connsiteX71" fmla="*/ 685800 w 833437"/>
                  <a:gd name="connsiteY71" fmla="*/ 781050 h 933748"/>
                  <a:gd name="connsiteX72" fmla="*/ 702469 w 833437"/>
                  <a:gd name="connsiteY72" fmla="*/ 783431 h 933748"/>
                  <a:gd name="connsiteX73" fmla="*/ 700087 w 833437"/>
                  <a:gd name="connsiteY73" fmla="*/ 833438 h 933748"/>
                  <a:gd name="connsiteX74" fmla="*/ 716756 w 833437"/>
                  <a:gd name="connsiteY74" fmla="*/ 838200 h 933748"/>
                  <a:gd name="connsiteX75" fmla="*/ 726281 w 833437"/>
                  <a:gd name="connsiteY75" fmla="*/ 845344 h 933748"/>
                  <a:gd name="connsiteX76" fmla="*/ 733425 w 833437"/>
                  <a:gd name="connsiteY76" fmla="*/ 859631 h 933748"/>
                  <a:gd name="connsiteX77" fmla="*/ 750094 w 833437"/>
                  <a:gd name="connsiteY77" fmla="*/ 878681 h 933748"/>
                  <a:gd name="connsiteX78" fmla="*/ 754856 w 833437"/>
                  <a:gd name="connsiteY78" fmla="*/ 885825 h 933748"/>
                  <a:gd name="connsiteX79" fmla="*/ 762000 w 833437"/>
                  <a:gd name="connsiteY79" fmla="*/ 890587 h 933748"/>
                  <a:gd name="connsiteX80" fmla="*/ 771525 w 833437"/>
                  <a:gd name="connsiteY80" fmla="*/ 904875 h 933748"/>
                  <a:gd name="connsiteX81" fmla="*/ 785812 w 833437"/>
                  <a:gd name="connsiteY81" fmla="*/ 914400 h 933748"/>
                  <a:gd name="connsiteX82" fmla="*/ 797719 w 833437"/>
                  <a:gd name="connsiteY82" fmla="*/ 928687 h 933748"/>
                  <a:gd name="connsiteX83" fmla="*/ 804862 w 833437"/>
                  <a:gd name="connsiteY83" fmla="*/ 931069 h 933748"/>
                  <a:gd name="connsiteX84" fmla="*/ 833437 w 833437"/>
                  <a:gd name="connsiteY84" fmla="*/ 933450 h 933748"/>
                  <a:gd name="connsiteX0" fmla="*/ 0 w 833437"/>
                  <a:gd name="connsiteY0" fmla="*/ 0 h 933748"/>
                  <a:gd name="connsiteX1" fmla="*/ 14287 w 833437"/>
                  <a:gd name="connsiteY1" fmla="*/ 9525 h 933748"/>
                  <a:gd name="connsiteX2" fmla="*/ 11906 w 833437"/>
                  <a:gd name="connsiteY2" fmla="*/ 16669 h 933748"/>
                  <a:gd name="connsiteX3" fmla="*/ 14287 w 833437"/>
                  <a:gd name="connsiteY3" fmla="*/ 33337 h 933748"/>
                  <a:gd name="connsiteX4" fmla="*/ 21431 w 833437"/>
                  <a:gd name="connsiteY4" fmla="*/ 35719 h 933748"/>
                  <a:gd name="connsiteX5" fmla="*/ 35719 w 833437"/>
                  <a:gd name="connsiteY5" fmla="*/ 38100 h 933748"/>
                  <a:gd name="connsiteX6" fmla="*/ 50006 w 833437"/>
                  <a:gd name="connsiteY6" fmla="*/ 69056 h 933748"/>
                  <a:gd name="connsiteX7" fmla="*/ 57150 w 833437"/>
                  <a:gd name="connsiteY7" fmla="*/ 71437 h 933748"/>
                  <a:gd name="connsiteX8" fmla="*/ 73819 w 833437"/>
                  <a:gd name="connsiteY8" fmla="*/ 88106 h 933748"/>
                  <a:gd name="connsiteX9" fmla="*/ 88106 w 833437"/>
                  <a:gd name="connsiteY9" fmla="*/ 90487 h 933748"/>
                  <a:gd name="connsiteX10" fmla="*/ 90487 w 833437"/>
                  <a:gd name="connsiteY10" fmla="*/ 97631 h 933748"/>
                  <a:gd name="connsiteX11" fmla="*/ 92869 w 833437"/>
                  <a:gd name="connsiteY11" fmla="*/ 111919 h 933748"/>
                  <a:gd name="connsiteX12" fmla="*/ 107156 w 833437"/>
                  <a:gd name="connsiteY12" fmla="*/ 116681 h 933748"/>
                  <a:gd name="connsiteX13" fmla="*/ 114300 w 833437"/>
                  <a:gd name="connsiteY13" fmla="*/ 119062 h 933748"/>
                  <a:gd name="connsiteX14" fmla="*/ 114300 w 833437"/>
                  <a:gd name="connsiteY14" fmla="*/ 161925 h 933748"/>
                  <a:gd name="connsiteX15" fmla="*/ 140494 w 833437"/>
                  <a:gd name="connsiteY15" fmla="*/ 164306 h 933748"/>
                  <a:gd name="connsiteX16" fmla="*/ 142875 w 833437"/>
                  <a:gd name="connsiteY16" fmla="*/ 183356 h 933748"/>
                  <a:gd name="connsiteX17" fmla="*/ 150019 w 833437"/>
                  <a:gd name="connsiteY17" fmla="*/ 185737 h 933748"/>
                  <a:gd name="connsiteX18" fmla="*/ 169069 w 833437"/>
                  <a:gd name="connsiteY18" fmla="*/ 188119 h 933748"/>
                  <a:gd name="connsiteX19" fmla="*/ 166687 w 833437"/>
                  <a:gd name="connsiteY19" fmla="*/ 195262 h 933748"/>
                  <a:gd name="connsiteX20" fmla="*/ 164306 w 833437"/>
                  <a:gd name="connsiteY20" fmla="*/ 209550 h 933748"/>
                  <a:gd name="connsiteX21" fmla="*/ 171450 w 833437"/>
                  <a:gd name="connsiteY21" fmla="*/ 211931 h 933748"/>
                  <a:gd name="connsiteX22" fmla="*/ 190500 w 833437"/>
                  <a:gd name="connsiteY22" fmla="*/ 214312 h 933748"/>
                  <a:gd name="connsiteX23" fmla="*/ 188119 w 833437"/>
                  <a:gd name="connsiteY23" fmla="*/ 230981 h 933748"/>
                  <a:gd name="connsiteX24" fmla="*/ 188119 w 833437"/>
                  <a:gd name="connsiteY24" fmla="*/ 257175 h 933748"/>
                  <a:gd name="connsiteX25" fmla="*/ 211931 w 833437"/>
                  <a:gd name="connsiteY25" fmla="*/ 264319 h 933748"/>
                  <a:gd name="connsiteX26" fmla="*/ 216694 w 833437"/>
                  <a:gd name="connsiteY26" fmla="*/ 285750 h 933748"/>
                  <a:gd name="connsiteX27" fmla="*/ 219075 w 833437"/>
                  <a:gd name="connsiteY27" fmla="*/ 292894 h 933748"/>
                  <a:gd name="connsiteX28" fmla="*/ 226219 w 833437"/>
                  <a:gd name="connsiteY28" fmla="*/ 295275 h 933748"/>
                  <a:gd name="connsiteX29" fmla="*/ 242887 w 833437"/>
                  <a:gd name="connsiteY29" fmla="*/ 297656 h 933748"/>
                  <a:gd name="connsiteX30" fmla="*/ 245269 w 833437"/>
                  <a:gd name="connsiteY30" fmla="*/ 335756 h 933748"/>
                  <a:gd name="connsiteX31" fmla="*/ 264319 w 833437"/>
                  <a:gd name="connsiteY31" fmla="*/ 338137 h 933748"/>
                  <a:gd name="connsiteX32" fmla="*/ 266700 w 833437"/>
                  <a:gd name="connsiteY32" fmla="*/ 359569 h 933748"/>
                  <a:gd name="connsiteX33" fmla="*/ 273844 w 833437"/>
                  <a:gd name="connsiteY33" fmla="*/ 361950 h 933748"/>
                  <a:gd name="connsiteX34" fmla="*/ 283369 w 833437"/>
                  <a:gd name="connsiteY34" fmla="*/ 364331 h 933748"/>
                  <a:gd name="connsiteX35" fmla="*/ 288131 w 833437"/>
                  <a:gd name="connsiteY35" fmla="*/ 395287 h 933748"/>
                  <a:gd name="connsiteX36" fmla="*/ 295275 w 833437"/>
                  <a:gd name="connsiteY36" fmla="*/ 411956 h 933748"/>
                  <a:gd name="connsiteX37" fmla="*/ 314325 w 833437"/>
                  <a:gd name="connsiteY37" fmla="*/ 416719 h 933748"/>
                  <a:gd name="connsiteX38" fmla="*/ 316706 w 833437"/>
                  <a:gd name="connsiteY38" fmla="*/ 426244 h 933748"/>
                  <a:gd name="connsiteX39" fmla="*/ 319087 w 833437"/>
                  <a:gd name="connsiteY39" fmla="*/ 433387 h 933748"/>
                  <a:gd name="connsiteX40" fmla="*/ 340519 w 833437"/>
                  <a:gd name="connsiteY40" fmla="*/ 435769 h 933748"/>
                  <a:gd name="connsiteX41" fmla="*/ 342900 w 833437"/>
                  <a:gd name="connsiteY41" fmla="*/ 459581 h 933748"/>
                  <a:gd name="connsiteX42" fmla="*/ 350044 w 833437"/>
                  <a:gd name="connsiteY42" fmla="*/ 464344 h 933748"/>
                  <a:gd name="connsiteX43" fmla="*/ 376237 w 833437"/>
                  <a:gd name="connsiteY43" fmla="*/ 466725 h 933748"/>
                  <a:gd name="connsiteX44" fmla="*/ 378619 w 833437"/>
                  <a:gd name="connsiteY44" fmla="*/ 483394 h 933748"/>
                  <a:gd name="connsiteX45" fmla="*/ 392906 w 833437"/>
                  <a:gd name="connsiteY45" fmla="*/ 490537 h 933748"/>
                  <a:gd name="connsiteX46" fmla="*/ 397669 w 833437"/>
                  <a:gd name="connsiteY46" fmla="*/ 497681 h 933748"/>
                  <a:gd name="connsiteX47" fmla="*/ 419100 w 833437"/>
                  <a:gd name="connsiteY47" fmla="*/ 514350 h 933748"/>
                  <a:gd name="connsiteX48" fmla="*/ 421481 w 833437"/>
                  <a:gd name="connsiteY48" fmla="*/ 540544 h 933748"/>
                  <a:gd name="connsiteX49" fmla="*/ 442912 w 833437"/>
                  <a:gd name="connsiteY49" fmla="*/ 542925 h 933748"/>
                  <a:gd name="connsiteX50" fmla="*/ 447675 w 833437"/>
                  <a:gd name="connsiteY50" fmla="*/ 557212 h 933748"/>
                  <a:gd name="connsiteX51" fmla="*/ 454819 w 833437"/>
                  <a:gd name="connsiteY51" fmla="*/ 561975 h 933748"/>
                  <a:gd name="connsiteX52" fmla="*/ 469106 w 833437"/>
                  <a:gd name="connsiteY52" fmla="*/ 566737 h 933748"/>
                  <a:gd name="connsiteX53" fmla="*/ 476250 w 833437"/>
                  <a:gd name="connsiteY53" fmla="*/ 581025 h 933748"/>
                  <a:gd name="connsiteX54" fmla="*/ 497681 w 833437"/>
                  <a:gd name="connsiteY54" fmla="*/ 592931 h 933748"/>
                  <a:gd name="connsiteX55" fmla="*/ 504825 w 833437"/>
                  <a:gd name="connsiteY55" fmla="*/ 600075 h 933748"/>
                  <a:gd name="connsiteX56" fmla="*/ 511969 w 833437"/>
                  <a:gd name="connsiteY56" fmla="*/ 602456 h 933748"/>
                  <a:gd name="connsiteX57" fmla="*/ 519112 w 833437"/>
                  <a:gd name="connsiteY57" fmla="*/ 607219 h 933748"/>
                  <a:gd name="connsiteX58" fmla="*/ 535781 w 833437"/>
                  <a:gd name="connsiteY58" fmla="*/ 626269 h 933748"/>
                  <a:gd name="connsiteX59" fmla="*/ 552450 w 833437"/>
                  <a:gd name="connsiteY59" fmla="*/ 645319 h 933748"/>
                  <a:gd name="connsiteX60" fmla="*/ 561975 w 833437"/>
                  <a:gd name="connsiteY60" fmla="*/ 659606 h 933748"/>
                  <a:gd name="connsiteX61" fmla="*/ 569119 w 833437"/>
                  <a:gd name="connsiteY61" fmla="*/ 666750 h 933748"/>
                  <a:gd name="connsiteX62" fmla="*/ 585787 w 833437"/>
                  <a:gd name="connsiteY62" fmla="*/ 688181 h 933748"/>
                  <a:gd name="connsiteX63" fmla="*/ 588169 w 833437"/>
                  <a:gd name="connsiteY63" fmla="*/ 695325 h 933748"/>
                  <a:gd name="connsiteX64" fmla="*/ 602456 w 833437"/>
                  <a:gd name="connsiteY64" fmla="*/ 707231 h 933748"/>
                  <a:gd name="connsiteX65" fmla="*/ 607219 w 833437"/>
                  <a:gd name="connsiteY65" fmla="*/ 714375 h 933748"/>
                  <a:gd name="connsiteX66" fmla="*/ 628650 w 833437"/>
                  <a:gd name="connsiteY66" fmla="*/ 731044 h 933748"/>
                  <a:gd name="connsiteX67" fmla="*/ 635794 w 833437"/>
                  <a:gd name="connsiteY67" fmla="*/ 735806 h 933748"/>
                  <a:gd name="connsiteX68" fmla="*/ 647700 w 833437"/>
                  <a:gd name="connsiteY68" fmla="*/ 745331 h 933748"/>
                  <a:gd name="connsiteX69" fmla="*/ 652462 w 833437"/>
                  <a:gd name="connsiteY69" fmla="*/ 752475 h 933748"/>
                  <a:gd name="connsiteX70" fmla="*/ 666750 w 833437"/>
                  <a:gd name="connsiteY70" fmla="*/ 764381 h 933748"/>
                  <a:gd name="connsiteX71" fmla="*/ 685800 w 833437"/>
                  <a:gd name="connsiteY71" fmla="*/ 781050 h 933748"/>
                  <a:gd name="connsiteX72" fmla="*/ 692944 w 833437"/>
                  <a:gd name="connsiteY72" fmla="*/ 783431 h 933748"/>
                  <a:gd name="connsiteX73" fmla="*/ 700087 w 833437"/>
                  <a:gd name="connsiteY73" fmla="*/ 833438 h 933748"/>
                  <a:gd name="connsiteX74" fmla="*/ 716756 w 833437"/>
                  <a:gd name="connsiteY74" fmla="*/ 838200 h 933748"/>
                  <a:gd name="connsiteX75" fmla="*/ 726281 w 833437"/>
                  <a:gd name="connsiteY75" fmla="*/ 845344 h 933748"/>
                  <a:gd name="connsiteX76" fmla="*/ 733425 w 833437"/>
                  <a:gd name="connsiteY76" fmla="*/ 859631 h 933748"/>
                  <a:gd name="connsiteX77" fmla="*/ 750094 w 833437"/>
                  <a:gd name="connsiteY77" fmla="*/ 878681 h 933748"/>
                  <a:gd name="connsiteX78" fmla="*/ 754856 w 833437"/>
                  <a:gd name="connsiteY78" fmla="*/ 885825 h 933748"/>
                  <a:gd name="connsiteX79" fmla="*/ 762000 w 833437"/>
                  <a:gd name="connsiteY79" fmla="*/ 890587 h 933748"/>
                  <a:gd name="connsiteX80" fmla="*/ 771525 w 833437"/>
                  <a:gd name="connsiteY80" fmla="*/ 904875 h 933748"/>
                  <a:gd name="connsiteX81" fmla="*/ 785812 w 833437"/>
                  <a:gd name="connsiteY81" fmla="*/ 914400 h 933748"/>
                  <a:gd name="connsiteX82" fmla="*/ 797719 w 833437"/>
                  <a:gd name="connsiteY82" fmla="*/ 928687 h 933748"/>
                  <a:gd name="connsiteX83" fmla="*/ 804862 w 833437"/>
                  <a:gd name="connsiteY83" fmla="*/ 931069 h 933748"/>
                  <a:gd name="connsiteX84" fmla="*/ 833437 w 833437"/>
                  <a:gd name="connsiteY84" fmla="*/ 933450 h 933748"/>
                  <a:gd name="connsiteX0" fmla="*/ 0 w 833437"/>
                  <a:gd name="connsiteY0" fmla="*/ 0 h 933450"/>
                  <a:gd name="connsiteX1" fmla="*/ 14287 w 833437"/>
                  <a:gd name="connsiteY1" fmla="*/ 9525 h 933450"/>
                  <a:gd name="connsiteX2" fmla="*/ 11906 w 833437"/>
                  <a:gd name="connsiteY2" fmla="*/ 16669 h 933450"/>
                  <a:gd name="connsiteX3" fmla="*/ 14287 w 833437"/>
                  <a:gd name="connsiteY3" fmla="*/ 33337 h 933450"/>
                  <a:gd name="connsiteX4" fmla="*/ 21431 w 833437"/>
                  <a:gd name="connsiteY4" fmla="*/ 35719 h 933450"/>
                  <a:gd name="connsiteX5" fmla="*/ 35719 w 833437"/>
                  <a:gd name="connsiteY5" fmla="*/ 38100 h 933450"/>
                  <a:gd name="connsiteX6" fmla="*/ 50006 w 833437"/>
                  <a:gd name="connsiteY6" fmla="*/ 69056 h 933450"/>
                  <a:gd name="connsiteX7" fmla="*/ 57150 w 833437"/>
                  <a:gd name="connsiteY7" fmla="*/ 71437 h 933450"/>
                  <a:gd name="connsiteX8" fmla="*/ 73819 w 833437"/>
                  <a:gd name="connsiteY8" fmla="*/ 88106 h 933450"/>
                  <a:gd name="connsiteX9" fmla="*/ 88106 w 833437"/>
                  <a:gd name="connsiteY9" fmla="*/ 90487 h 933450"/>
                  <a:gd name="connsiteX10" fmla="*/ 90487 w 833437"/>
                  <a:gd name="connsiteY10" fmla="*/ 97631 h 933450"/>
                  <a:gd name="connsiteX11" fmla="*/ 92869 w 833437"/>
                  <a:gd name="connsiteY11" fmla="*/ 111919 h 933450"/>
                  <a:gd name="connsiteX12" fmla="*/ 107156 w 833437"/>
                  <a:gd name="connsiteY12" fmla="*/ 116681 h 933450"/>
                  <a:gd name="connsiteX13" fmla="*/ 114300 w 833437"/>
                  <a:gd name="connsiteY13" fmla="*/ 119062 h 933450"/>
                  <a:gd name="connsiteX14" fmla="*/ 114300 w 833437"/>
                  <a:gd name="connsiteY14" fmla="*/ 161925 h 933450"/>
                  <a:gd name="connsiteX15" fmla="*/ 140494 w 833437"/>
                  <a:gd name="connsiteY15" fmla="*/ 164306 h 933450"/>
                  <a:gd name="connsiteX16" fmla="*/ 142875 w 833437"/>
                  <a:gd name="connsiteY16" fmla="*/ 183356 h 933450"/>
                  <a:gd name="connsiteX17" fmla="*/ 150019 w 833437"/>
                  <a:gd name="connsiteY17" fmla="*/ 185737 h 933450"/>
                  <a:gd name="connsiteX18" fmla="*/ 169069 w 833437"/>
                  <a:gd name="connsiteY18" fmla="*/ 188119 h 933450"/>
                  <a:gd name="connsiteX19" fmla="*/ 166687 w 833437"/>
                  <a:gd name="connsiteY19" fmla="*/ 195262 h 933450"/>
                  <a:gd name="connsiteX20" fmla="*/ 164306 w 833437"/>
                  <a:gd name="connsiteY20" fmla="*/ 209550 h 933450"/>
                  <a:gd name="connsiteX21" fmla="*/ 171450 w 833437"/>
                  <a:gd name="connsiteY21" fmla="*/ 211931 h 933450"/>
                  <a:gd name="connsiteX22" fmla="*/ 190500 w 833437"/>
                  <a:gd name="connsiteY22" fmla="*/ 214312 h 933450"/>
                  <a:gd name="connsiteX23" fmla="*/ 188119 w 833437"/>
                  <a:gd name="connsiteY23" fmla="*/ 230981 h 933450"/>
                  <a:gd name="connsiteX24" fmla="*/ 188119 w 833437"/>
                  <a:gd name="connsiteY24" fmla="*/ 257175 h 933450"/>
                  <a:gd name="connsiteX25" fmla="*/ 211931 w 833437"/>
                  <a:gd name="connsiteY25" fmla="*/ 264319 h 933450"/>
                  <a:gd name="connsiteX26" fmla="*/ 216694 w 833437"/>
                  <a:gd name="connsiteY26" fmla="*/ 285750 h 933450"/>
                  <a:gd name="connsiteX27" fmla="*/ 219075 w 833437"/>
                  <a:gd name="connsiteY27" fmla="*/ 292894 h 933450"/>
                  <a:gd name="connsiteX28" fmla="*/ 226219 w 833437"/>
                  <a:gd name="connsiteY28" fmla="*/ 295275 h 933450"/>
                  <a:gd name="connsiteX29" fmla="*/ 242887 w 833437"/>
                  <a:gd name="connsiteY29" fmla="*/ 297656 h 933450"/>
                  <a:gd name="connsiteX30" fmla="*/ 245269 w 833437"/>
                  <a:gd name="connsiteY30" fmla="*/ 335756 h 933450"/>
                  <a:gd name="connsiteX31" fmla="*/ 264319 w 833437"/>
                  <a:gd name="connsiteY31" fmla="*/ 338137 h 933450"/>
                  <a:gd name="connsiteX32" fmla="*/ 266700 w 833437"/>
                  <a:gd name="connsiteY32" fmla="*/ 359569 h 933450"/>
                  <a:gd name="connsiteX33" fmla="*/ 273844 w 833437"/>
                  <a:gd name="connsiteY33" fmla="*/ 361950 h 933450"/>
                  <a:gd name="connsiteX34" fmla="*/ 283369 w 833437"/>
                  <a:gd name="connsiteY34" fmla="*/ 364331 h 933450"/>
                  <a:gd name="connsiteX35" fmla="*/ 288131 w 833437"/>
                  <a:gd name="connsiteY35" fmla="*/ 395287 h 933450"/>
                  <a:gd name="connsiteX36" fmla="*/ 295275 w 833437"/>
                  <a:gd name="connsiteY36" fmla="*/ 411956 h 933450"/>
                  <a:gd name="connsiteX37" fmla="*/ 314325 w 833437"/>
                  <a:gd name="connsiteY37" fmla="*/ 416719 h 933450"/>
                  <a:gd name="connsiteX38" fmla="*/ 316706 w 833437"/>
                  <a:gd name="connsiteY38" fmla="*/ 426244 h 933450"/>
                  <a:gd name="connsiteX39" fmla="*/ 319087 w 833437"/>
                  <a:gd name="connsiteY39" fmla="*/ 433387 h 933450"/>
                  <a:gd name="connsiteX40" fmla="*/ 340519 w 833437"/>
                  <a:gd name="connsiteY40" fmla="*/ 435769 h 933450"/>
                  <a:gd name="connsiteX41" fmla="*/ 342900 w 833437"/>
                  <a:gd name="connsiteY41" fmla="*/ 459581 h 933450"/>
                  <a:gd name="connsiteX42" fmla="*/ 350044 w 833437"/>
                  <a:gd name="connsiteY42" fmla="*/ 464344 h 933450"/>
                  <a:gd name="connsiteX43" fmla="*/ 376237 w 833437"/>
                  <a:gd name="connsiteY43" fmla="*/ 466725 h 933450"/>
                  <a:gd name="connsiteX44" fmla="*/ 378619 w 833437"/>
                  <a:gd name="connsiteY44" fmla="*/ 483394 h 933450"/>
                  <a:gd name="connsiteX45" fmla="*/ 392906 w 833437"/>
                  <a:gd name="connsiteY45" fmla="*/ 490537 h 933450"/>
                  <a:gd name="connsiteX46" fmla="*/ 397669 w 833437"/>
                  <a:gd name="connsiteY46" fmla="*/ 497681 h 933450"/>
                  <a:gd name="connsiteX47" fmla="*/ 419100 w 833437"/>
                  <a:gd name="connsiteY47" fmla="*/ 514350 h 933450"/>
                  <a:gd name="connsiteX48" fmla="*/ 421481 w 833437"/>
                  <a:gd name="connsiteY48" fmla="*/ 540544 h 933450"/>
                  <a:gd name="connsiteX49" fmla="*/ 442912 w 833437"/>
                  <a:gd name="connsiteY49" fmla="*/ 542925 h 933450"/>
                  <a:gd name="connsiteX50" fmla="*/ 447675 w 833437"/>
                  <a:gd name="connsiteY50" fmla="*/ 557212 h 933450"/>
                  <a:gd name="connsiteX51" fmla="*/ 454819 w 833437"/>
                  <a:gd name="connsiteY51" fmla="*/ 561975 h 933450"/>
                  <a:gd name="connsiteX52" fmla="*/ 469106 w 833437"/>
                  <a:gd name="connsiteY52" fmla="*/ 566737 h 933450"/>
                  <a:gd name="connsiteX53" fmla="*/ 476250 w 833437"/>
                  <a:gd name="connsiteY53" fmla="*/ 581025 h 933450"/>
                  <a:gd name="connsiteX54" fmla="*/ 497681 w 833437"/>
                  <a:gd name="connsiteY54" fmla="*/ 592931 h 933450"/>
                  <a:gd name="connsiteX55" fmla="*/ 504825 w 833437"/>
                  <a:gd name="connsiteY55" fmla="*/ 600075 h 933450"/>
                  <a:gd name="connsiteX56" fmla="*/ 511969 w 833437"/>
                  <a:gd name="connsiteY56" fmla="*/ 602456 h 933450"/>
                  <a:gd name="connsiteX57" fmla="*/ 519112 w 833437"/>
                  <a:gd name="connsiteY57" fmla="*/ 607219 h 933450"/>
                  <a:gd name="connsiteX58" fmla="*/ 535781 w 833437"/>
                  <a:gd name="connsiteY58" fmla="*/ 626269 h 933450"/>
                  <a:gd name="connsiteX59" fmla="*/ 552450 w 833437"/>
                  <a:gd name="connsiteY59" fmla="*/ 645319 h 933450"/>
                  <a:gd name="connsiteX60" fmla="*/ 561975 w 833437"/>
                  <a:gd name="connsiteY60" fmla="*/ 659606 h 933450"/>
                  <a:gd name="connsiteX61" fmla="*/ 569119 w 833437"/>
                  <a:gd name="connsiteY61" fmla="*/ 666750 h 933450"/>
                  <a:gd name="connsiteX62" fmla="*/ 585787 w 833437"/>
                  <a:gd name="connsiteY62" fmla="*/ 688181 h 933450"/>
                  <a:gd name="connsiteX63" fmla="*/ 588169 w 833437"/>
                  <a:gd name="connsiteY63" fmla="*/ 695325 h 933450"/>
                  <a:gd name="connsiteX64" fmla="*/ 602456 w 833437"/>
                  <a:gd name="connsiteY64" fmla="*/ 707231 h 933450"/>
                  <a:gd name="connsiteX65" fmla="*/ 607219 w 833437"/>
                  <a:gd name="connsiteY65" fmla="*/ 714375 h 933450"/>
                  <a:gd name="connsiteX66" fmla="*/ 628650 w 833437"/>
                  <a:gd name="connsiteY66" fmla="*/ 731044 h 933450"/>
                  <a:gd name="connsiteX67" fmla="*/ 635794 w 833437"/>
                  <a:gd name="connsiteY67" fmla="*/ 735806 h 933450"/>
                  <a:gd name="connsiteX68" fmla="*/ 647700 w 833437"/>
                  <a:gd name="connsiteY68" fmla="*/ 745331 h 933450"/>
                  <a:gd name="connsiteX69" fmla="*/ 652462 w 833437"/>
                  <a:gd name="connsiteY69" fmla="*/ 752475 h 933450"/>
                  <a:gd name="connsiteX70" fmla="*/ 666750 w 833437"/>
                  <a:gd name="connsiteY70" fmla="*/ 764381 h 933450"/>
                  <a:gd name="connsiteX71" fmla="*/ 685800 w 833437"/>
                  <a:gd name="connsiteY71" fmla="*/ 781050 h 933450"/>
                  <a:gd name="connsiteX72" fmla="*/ 692944 w 833437"/>
                  <a:gd name="connsiteY72" fmla="*/ 783431 h 933450"/>
                  <a:gd name="connsiteX73" fmla="*/ 700087 w 833437"/>
                  <a:gd name="connsiteY73" fmla="*/ 833438 h 933450"/>
                  <a:gd name="connsiteX74" fmla="*/ 716756 w 833437"/>
                  <a:gd name="connsiteY74" fmla="*/ 838200 h 933450"/>
                  <a:gd name="connsiteX75" fmla="*/ 726281 w 833437"/>
                  <a:gd name="connsiteY75" fmla="*/ 845344 h 933450"/>
                  <a:gd name="connsiteX76" fmla="*/ 733425 w 833437"/>
                  <a:gd name="connsiteY76" fmla="*/ 859631 h 933450"/>
                  <a:gd name="connsiteX77" fmla="*/ 750094 w 833437"/>
                  <a:gd name="connsiteY77" fmla="*/ 878681 h 933450"/>
                  <a:gd name="connsiteX78" fmla="*/ 754856 w 833437"/>
                  <a:gd name="connsiteY78" fmla="*/ 885825 h 933450"/>
                  <a:gd name="connsiteX79" fmla="*/ 762000 w 833437"/>
                  <a:gd name="connsiteY79" fmla="*/ 890587 h 933450"/>
                  <a:gd name="connsiteX80" fmla="*/ 771525 w 833437"/>
                  <a:gd name="connsiteY80" fmla="*/ 904875 h 933450"/>
                  <a:gd name="connsiteX81" fmla="*/ 785812 w 833437"/>
                  <a:gd name="connsiteY81" fmla="*/ 914400 h 933450"/>
                  <a:gd name="connsiteX82" fmla="*/ 797719 w 833437"/>
                  <a:gd name="connsiteY82" fmla="*/ 928687 h 933450"/>
                  <a:gd name="connsiteX83" fmla="*/ 804862 w 833437"/>
                  <a:gd name="connsiteY83" fmla="*/ 931069 h 933450"/>
                  <a:gd name="connsiteX84" fmla="*/ 833437 w 833437"/>
                  <a:gd name="connsiteY84" fmla="*/ 933450 h 93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833437" h="933450">
                    <a:moveTo>
                      <a:pt x="0" y="0"/>
                    </a:moveTo>
                    <a:cubicBezTo>
                      <a:pt x="26264" y="3283"/>
                      <a:pt x="20644" y="-3188"/>
                      <a:pt x="14287" y="9525"/>
                    </a:cubicBezTo>
                    <a:cubicBezTo>
                      <a:pt x="13164" y="11770"/>
                      <a:pt x="12700" y="14288"/>
                      <a:pt x="11906" y="16669"/>
                    </a:cubicBezTo>
                    <a:cubicBezTo>
                      <a:pt x="12700" y="22225"/>
                      <a:pt x="11777" y="28317"/>
                      <a:pt x="14287" y="33337"/>
                    </a:cubicBezTo>
                    <a:cubicBezTo>
                      <a:pt x="15410" y="35582"/>
                      <a:pt x="18981" y="35174"/>
                      <a:pt x="21431" y="35719"/>
                    </a:cubicBezTo>
                    <a:cubicBezTo>
                      <a:pt x="26144" y="36766"/>
                      <a:pt x="30956" y="37306"/>
                      <a:pt x="35719" y="38100"/>
                    </a:cubicBezTo>
                    <a:cubicBezTo>
                      <a:pt x="38650" y="73274"/>
                      <a:pt x="28637" y="63714"/>
                      <a:pt x="50006" y="69056"/>
                    </a:cubicBezTo>
                    <a:cubicBezTo>
                      <a:pt x="52441" y="69665"/>
                      <a:pt x="54769" y="70643"/>
                      <a:pt x="57150" y="71437"/>
                    </a:cubicBezTo>
                    <a:cubicBezTo>
                      <a:pt x="65575" y="84074"/>
                      <a:pt x="62338" y="85555"/>
                      <a:pt x="73819" y="88106"/>
                    </a:cubicBezTo>
                    <a:cubicBezTo>
                      <a:pt x="78532" y="89153"/>
                      <a:pt x="83344" y="89693"/>
                      <a:pt x="88106" y="90487"/>
                    </a:cubicBezTo>
                    <a:cubicBezTo>
                      <a:pt x="88900" y="92868"/>
                      <a:pt x="89942" y="95181"/>
                      <a:pt x="90487" y="97631"/>
                    </a:cubicBezTo>
                    <a:cubicBezTo>
                      <a:pt x="91534" y="102344"/>
                      <a:pt x="89689" y="108285"/>
                      <a:pt x="92869" y="111919"/>
                    </a:cubicBezTo>
                    <a:cubicBezTo>
                      <a:pt x="96175" y="115697"/>
                      <a:pt x="102394" y="115094"/>
                      <a:pt x="107156" y="116681"/>
                    </a:cubicBezTo>
                    <a:cubicBezTo>
                      <a:pt x="109537" y="117475"/>
                      <a:pt x="113109" y="111521"/>
                      <a:pt x="114300" y="119062"/>
                    </a:cubicBezTo>
                    <a:cubicBezTo>
                      <a:pt x="115491" y="126603"/>
                      <a:pt x="109934" y="154384"/>
                      <a:pt x="114300" y="161925"/>
                    </a:cubicBezTo>
                    <a:cubicBezTo>
                      <a:pt x="118666" y="169466"/>
                      <a:pt x="134144" y="163512"/>
                      <a:pt x="140494" y="164306"/>
                    </a:cubicBezTo>
                    <a:cubicBezTo>
                      <a:pt x="141288" y="167481"/>
                      <a:pt x="141288" y="179784"/>
                      <a:pt x="142875" y="183356"/>
                    </a:cubicBezTo>
                    <a:cubicBezTo>
                      <a:pt x="144463" y="186928"/>
                      <a:pt x="147549" y="185288"/>
                      <a:pt x="150019" y="185737"/>
                    </a:cubicBezTo>
                    <a:cubicBezTo>
                      <a:pt x="156315" y="186882"/>
                      <a:pt x="162719" y="187325"/>
                      <a:pt x="169069" y="188119"/>
                    </a:cubicBezTo>
                    <a:cubicBezTo>
                      <a:pt x="168275" y="190500"/>
                      <a:pt x="167232" y="192812"/>
                      <a:pt x="166687" y="195262"/>
                    </a:cubicBezTo>
                    <a:cubicBezTo>
                      <a:pt x="165639" y="199975"/>
                      <a:pt x="162979" y="204907"/>
                      <a:pt x="164306" y="209550"/>
                    </a:cubicBezTo>
                    <a:cubicBezTo>
                      <a:pt x="164996" y="211964"/>
                      <a:pt x="168980" y="211482"/>
                      <a:pt x="171450" y="211931"/>
                    </a:cubicBezTo>
                    <a:cubicBezTo>
                      <a:pt x="177746" y="213076"/>
                      <a:pt x="184150" y="213518"/>
                      <a:pt x="190500" y="214312"/>
                    </a:cubicBezTo>
                    <a:cubicBezTo>
                      <a:pt x="189706" y="219868"/>
                      <a:pt x="189123" y="225459"/>
                      <a:pt x="188119" y="230981"/>
                    </a:cubicBezTo>
                    <a:lnTo>
                      <a:pt x="188119" y="257175"/>
                    </a:lnTo>
                    <a:cubicBezTo>
                      <a:pt x="189517" y="258972"/>
                      <a:pt x="207964" y="263327"/>
                      <a:pt x="211931" y="264319"/>
                    </a:cubicBezTo>
                    <a:cubicBezTo>
                      <a:pt x="217291" y="280398"/>
                      <a:pt x="211107" y="260608"/>
                      <a:pt x="216694" y="285750"/>
                    </a:cubicBezTo>
                    <a:cubicBezTo>
                      <a:pt x="217239" y="288200"/>
                      <a:pt x="217300" y="291119"/>
                      <a:pt x="219075" y="292894"/>
                    </a:cubicBezTo>
                    <a:cubicBezTo>
                      <a:pt x="220850" y="294669"/>
                      <a:pt x="223758" y="294783"/>
                      <a:pt x="226219" y="295275"/>
                    </a:cubicBezTo>
                    <a:cubicBezTo>
                      <a:pt x="231722" y="296376"/>
                      <a:pt x="237331" y="296862"/>
                      <a:pt x="242887" y="297656"/>
                    </a:cubicBezTo>
                    <a:cubicBezTo>
                      <a:pt x="243681" y="310356"/>
                      <a:pt x="239315" y="324510"/>
                      <a:pt x="245269" y="335756"/>
                    </a:cubicBezTo>
                    <a:cubicBezTo>
                      <a:pt x="248263" y="341412"/>
                      <a:pt x="260038" y="333380"/>
                      <a:pt x="264319" y="338137"/>
                    </a:cubicBezTo>
                    <a:cubicBezTo>
                      <a:pt x="269127" y="343480"/>
                      <a:pt x="264031" y="352895"/>
                      <a:pt x="266700" y="359569"/>
                    </a:cubicBezTo>
                    <a:cubicBezTo>
                      <a:pt x="267632" y="361900"/>
                      <a:pt x="271430" y="361260"/>
                      <a:pt x="273844" y="361950"/>
                    </a:cubicBezTo>
                    <a:cubicBezTo>
                      <a:pt x="276991" y="362849"/>
                      <a:pt x="280194" y="363537"/>
                      <a:pt x="283369" y="364331"/>
                    </a:cubicBezTo>
                    <a:cubicBezTo>
                      <a:pt x="285431" y="380827"/>
                      <a:pt x="285014" y="381261"/>
                      <a:pt x="288131" y="395287"/>
                    </a:cubicBezTo>
                    <a:cubicBezTo>
                      <a:pt x="289368" y="400853"/>
                      <a:pt x="290304" y="407980"/>
                      <a:pt x="295275" y="411956"/>
                    </a:cubicBezTo>
                    <a:cubicBezTo>
                      <a:pt x="297714" y="413907"/>
                      <a:pt x="313735" y="416601"/>
                      <a:pt x="314325" y="416719"/>
                    </a:cubicBezTo>
                    <a:cubicBezTo>
                      <a:pt x="315119" y="419894"/>
                      <a:pt x="315807" y="423097"/>
                      <a:pt x="316706" y="426244"/>
                    </a:cubicBezTo>
                    <a:cubicBezTo>
                      <a:pt x="317395" y="428657"/>
                      <a:pt x="316757" y="432455"/>
                      <a:pt x="319087" y="433387"/>
                    </a:cubicBezTo>
                    <a:cubicBezTo>
                      <a:pt x="325761" y="436057"/>
                      <a:pt x="333375" y="434975"/>
                      <a:pt x="340519" y="435769"/>
                    </a:cubicBezTo>
                    <a:cubicBezTo>
                      <a:pt x="341313" y="443706"/>
                      <a:pt x="340377" y="452013"/>
                      <a:pt x="342900" y="459581"/>
                    </a:cubicBezTo>
                    <a:cubicBezTo>
                      <a:pt x="343805" y="462296"/>
                      <a:pt x="347245" y="463744"/>
                      <a:pt x="350044" y="464344"/>
                    </a:cubicBezTo>
                    <a:cubicBezTo>
                      <a:pt x="358616" y="466181"/>
                      <a:pt x="367506" y="465931"/>
                      <a:pt x="376237" y="466725"/>
                    </a:cubicBezTo>
                    <a:cubicBezTo>
                      <a:pt x="377031" y="472281"/>
                      <a:pt x="376339" y="478265"/>
                      <a:pt x="378619" y="483394"/>
                    </a:cubicBezTo>
                    <a:cubicBezTo>
                      <a:pt x="380225" y="487007"/>
                      <a:pt x="389736" y="489481"/>
                      <a:pt x="392906" y="490537"/>
                    </a:cubicBezTo>
                    <a:cubicBezTo>
                      <a:pt x="394494" y="492918"/>
                      <a:pt x="396507" y="495066"/>
                      <a:pt x="397669" y="497681"/>
                    </a:cubicBezTo>
                    <a:cubicBezTo>
                      <a:pt x="406533" y="517626"/>
                      <a:pt x="394859" y="510887"/>
                      <a:pt x="419100" y="514350"/>
                    </a:cubicBezTo>
                    <a:cubicBezTo>
                      <a:pt x="419894" y="523081"/>
                      <a:pt x="415868" y="533809"/>
                      <a:pt x="421481" y="540544"/>
                    </a:cubicBezTo>
                    <a:cubicBezTo>
                      <a:pt x="426082" y="546066"/>
                      <a:pt x="436848" y="539066"/>
                      <a:pt x="442912" y="542925"/>
                    </a:cubicBezTo>
                    <a:cubicBezTo>
                      <a:pt x="447147" y="545620"/>
                      <a:pt x="443498" y="554427"/>
                      <a:pt x="447675" y="557212"/>
                    </a:cubicBezTo>
                    <a:cubicBezTo>
                      <a:pt x="450056" y="558800"/>
                      <a:pt x="452204" y="560813"/>
                      <a:pt x="454819" y="561975"/>
                    </a:cubicBezTo>
                    <a:cubicBezTo>
                      <a:pt x="459406" y="564014"/>
                      <a:pt x="469106" y="566737"/>
                      <a:pt x="469106" y="566737"/>
                    </a:cubicBezTo>
                    <a:cubicBezTo>
                      <a:pt x="470805" y="571834"/>
                      <a:pt x="471904" y="577222"/>
                      <a:pt x="476250" y="581025"/>
                    </a:cubicBezTo>
                    <a:cubicBezTo>
                      <a:pt x="486328" y="589844"/>
                      <a:pt x="487869" y="589661"/>
                      <a:pt x="497681" y="592931"/>
                    </a:cubicBezTo>
                    <a:cubicBezTo>
                      <a:pt x="500062" y="595312"/>
                      <a:pt x="502023" y="598207"/>
                      <a:pt x="504825" y="600075"/>
                    </a:cubicBezTo>
                    <a:cubicBezTo>
                      <a:pt x="506914" y="601467"/>
                      <a:pt x="509724" y="601333"/>
                      <a:pt x="511969" y="602456"/>
                    </a:cubicBezTo>
                    <a:cubicBezTo>
                      <a:pt x="514529" y="603736"/>
                      <a:pt x="516731" y="605631"/>
                      <a:pt x="519112" y="607219"/>
                    </a:cubicBezTo>
                    <a:cubicBezTo>
                      <a:pt x="530225" y="623887"/>
                      <a:pt x="523875" y="618331"/>
                      <a:pt x="535781" y="626269"/>
                    </a:cubicBezTo>
                    <a:cubicBezTo>
                      <a:pt x="546894" y="642937"/>
                      <a:pt x="540544" y="637381"/>
                      <a:pt x="552450" y="645319"/>
                    </a:cubicBezTo>
                    <a:cubicBezTo>
                      <a:pt x="555625" y="650081"/>
                      <a:pt x="557928" y="655559"/>
                      <a:pt x="561975" y="659606"/>
                    </a:cubicBezTo>
                    <a:cubicBezTo>
                      <a:pt x="564356" y="661987"/>
                      <a:pt x="567051" y="664092"/>
                      <a:pt x="569119" y="666750"/>
                    </a:cubicBezTo>
                    <a:cubicBezTo>
                      <a:pt x="589061" y="692389"/>
                      <a:pt x="569567" y="671959"/>
                      <a:pt x="585787" y="688181"/>
                    </a:cubicBezTo>
                    <a:cubicBezTo>
                      <a:pt x="586581" y="690562"/>
                      <a:pt x="586777" y="693236"/>
                      <a:pt x="588169" y="695325"/>
                    </a:cubicBezTo>
                    <a:cubicBezTo>
                      <a:pt x="591838" y="700828"/>
                      <a:pt x="597182" y="703716"/>
                      <a:pt x="602456" y="707231"/>
                    </a:cubicBezTo>
                    <a:cubicBezTo>
                      <a:pt x="604044" y="709612"/>
                      <a:pt x="605387" y="712176"/>
                      <a:pt x="607219" y="714375"/>
                    </a:cubicBezTo>
                    <a:cubicBezTo>
                      <a:pt x="614215" y="722770"/>
                      <a:pt x="618689" y="724404"/>
                      <a:pt x="628650" y="731044"/>
                    </a:cubicBezTo>
                    <a:lnTo>
                      <a:pt x="635794" y="735806"/>
                    </a:lnTo>
                    <a:cubicBezTo>
                      <a:pt x="649441" y="756279"/>
                      <a:pt x="631269" y="732186"/>
                      <a:pt x="647700" y="745331"/>
                    </a:cubicBezTo>
                    <a:cubicBezTo>
                      <a:pt x="649935" y="747119"/>
                      <a:pt x="650438" y="750451"/>
                      <a:pt x="652462" y="752475"/>
                    </a:cubicBezTo>
                    <a:cubicBezTo>
                      <a:pt x="671194" y="771207"/>
                      <a:pt x="647244" y="740973"/>
                      <a:pt x="666750" y="764381"/>
                    </a:cubicBezTo>
                    <a:cubicBezTo>
                      <a:pt x="672811" y="771654"/>
                      <a:pt x="681434" y="777875"/>
                      <a:pt x="685800" y="781050"/>
                    </a:cubicBezTo>
                    <a:cubicBezTo>
                      <a:pt x="690166" y="784225"/>
                      <a:pt x="690563" y="782637"/>
                      <a:pt x="692944" y="783431"/>
                    </a:cubicBezTo>
                    <a:cubicBezTo>
                      <a:pt x="695325" y="792162"/>
                      <a:pt x="696118" y="824310"/>
                      <a:pt x="700087" y="833438"/>
                    </a:cubicBezTo>
                    <a:cubicBezTo>
                      <a:pt x="704056" y="842566"/>
                      <a:pt x="714375" y="837406"/>
                      <a:pt x="716756" y="838200"/>
                    </a:cubicBezTo>
                    <a:cubicBezTo>
                      <a:pt x="719931" y="840581"/>
                      <a:pt x="723475" y="842538"/>
                      <a:pt x="726281" y="845344"/>
                    </a:cubicBezTo>
                    <a:cubicBezTo>
                      <a:pt x="734212" y="853274"/>
                      <a:pt x="728582" y="850913"/>
                      <a:pt x="733425" y="859631"/>
                    </a:cubicBezTo>
                    <a:cubicBezTo>
                      <a:pt x="741596" y="874340"/>
                      <a:pt x="739658" y="871725"/>
                      <a:pt x="750094" y="878681"/>
                    </a:cubicBezTo>
                    <a:cubicBezTo>
                      <a:pt x="751681" y="881062"/>
                      <a:pt x="752832" y="883801"/>
                      <a:pt x="754856" y="885825"/>
                    </a:cubicBezTo>
                    <a:cubicBezTo>
                      <a:pt x="756880" y="887849"/>
                      <a:pt x="760115" y="888433"/>
                      <a:pt x="762000" y="890587"/>
                    </a:cubicBezTo>
                    <a:cubicBezTo>
                      <a:pt x="765769" y="894895"/>
                      <a:pt x="766762" y="901700"/>
                      <a:pt x="771525" y="904875"/>
                    </a:cubicBezTo>
                    <a:lnTo>
                      <a:pt x="785812" y="914400"/>
                    </a:lnTo>
                    <a:cubicBezTo>
                      <a:pt x="789327" y="919673"/>
                      <a:pt x="792217" y="925019"/>
                      <a:pt x="797719" y="928687"/>
                    </a:cubicBezTo>
                    <a:cubicBezTo>
                      <a:pt x="799807" y="930079"/>
                      <a:pt x="802449" y="930379"/>
                      <a:pt x="804862" y="931069"/>
                    </a:cubicBezTo>
                    <a:lnTo>
                      <a:pt x="833437" y="933450"/>
                    </a:lnTo>
                  </a:path>
                </a:pathLst>
              </a:custGeom>
              <a:noFill/>
              <a:ln w="254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dirty="0" smtClean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 bwMode="auto">
              <a:xfrm>
                <a:off x="3319464" y="3399447"/>
                <a:ext cx="4479132" cy="1444015"/>
              </a:xfrm>
              <a:custGeom>
                <a:avLst/>
                <a:gdLst>
                  <a:gd name="connsiteX0" fmla="*/ 0 w 1454943"/>
                  <a:gd name="connsiteY0" fmla="*/ 978 h 905856"/>
                  <a:gd name="connsiteX1" fmla="*/ 21431 w 1454943"/>
                  <a:gd name="connsiteY1" fmla="*/ 3359 h 905856"/>
                  <a:gd name="connsiteX2" fmla="*/ 42862 w 1454943"/>
                  <a:gd name="connsiteY2" fmla="*/ 48603 h 905856"/>
                  <a:gd name="connsiteX3" fmla="*/ 54768 w 1454943"/>
                  <a:gd name="connsiteY3" fmla="*/ 67653 h 905856"/>
                  <a:gd name="connsiteX4" fmla="*/ 95250 w 1454943"/>
                  <a:gd name="connsiteY4" fmla="*/ 70034 h 905856"/>
                  <a:gd name="connsiteX5" fmla="*/ 100012 w 1454943"/>
                  <a:gd name="connsiteY5" fmla="*/ 77178 h 905856"/>
                  <a:gd name="connsiteX6" fmla="*/ 102393 w 1454943"/>
                  <a:gd name="connsiteY6" fmla="*/ 89084 h 905856"/>
                  <a:gd name="connsiteX7" fmla="*/ 109537 w 1454943"/>
                  <a:gd name="connsiteY7" fmla="*/ 91466 h 905856"/>
                  <a:gd name="connsiteX8" fmla="*/ 119062 w 1454943"/>
                  <a:gd name="connsiteY8" fmla="*/ 93847 h 905856"/>
                  <a:gd name="connsiteX9" fmla="*/ 126206 w 1454943"/>
                  <a:gd name="connsiteY9" fmla="*/ 115278 h 905856"/>
                  <a:gd name="connsiteX10" fmla="*/ 128587 w 1454943"/>
                  <a:gd name="connsiteY10" fmla="*/ 122422 h 905856"/>
                  <a:gd name="connsiteX11" fmla="*/ 135731 w 1454943"/>
                  <a:gd name="connsiteY11" fmla="*/ 127184 h 905856"/>
                  <a:gd name="connsiteX12" fmla="*/ 150018 w 1454943"/>
                  <a:gd name="connsiteY12" fmla="*/ 127184 h 905856"/>
                  <a:gd name="connsiteX13" fmla="*/ 154781 w 1454943"/>
                  <a:gd name="connsiteY13" fmla="*/ 141472 h 905856"/>
                  <a:gd name="connsiteX14" fmla="*/ 164306 w 1454943"/>
                  <a:gd name="connsiteY14" fmla="*/ 143853 h 905856"/>
                  <a:gd name="connsiteX15" fmla="*/ 185737 w 1454943"/>
                  <a:gd name="connsiteY15" fmla="*/ 148616 h 905856"/>
                  <a:gd name="connsiteX16" fmla="*/ 192881 w 1454943"/>
                  <a:gd name="connsiteY16" fmla="*/ 150997 h 905856"/>
                  <a:gd name="connsiteX17" fmla="*/ 197643 w 1454943"/>
                  <a:gd name="connsiteY17" fmla="*/ 158141 h 905856"/>
                  <a:gd name="connsiteX18" fmla="*/ 200025 w 1454943"/>
                  <a:gd name="connsiteY18" fmla="*/ 165284 h 905856"/>
                  <a:gd name="connsiteX19" fmla="*/ 207168 w 1454943"/>
                  <a:gd name="connsiteY19" fmla="*/ 167666 h 905856"/>
                  <a:gd name="connsiteX20" fmla="*/ 221456 w 1454943"/>
                  <a:gd name="connsiteY20" fmla="*/ 177191 h 905856"/>
                  <a:gd name="connsiteX21" fmla="*/ 238125 w 1454943"/>
                  <a:gd name="connsiteY21" fmla="*/ 193859 h 905856"/>
                  <a:gd name="connsiteX22" fmla="*/ 252412 w 1454943"/>
                  <a:gd name="connsiteY22" fmla="*/ 203384 h 905856"/>
                  <a:gd name="connsiteX23" fmla="*/ 259556 w 1454943"/>
                  <a:gd name="connsiteY23" fmla="*/ 210528 h 905856"/>
                  <a:gd name="connsiteX24" fmla="*/ 269081 w 1454943"/>
                  <a:gd name="connsiteY24" fmla="*/ 215291 h 905856"/>
                  <a:gd name="connsiteX25" fmla="*/ 276225 w 1454943"/>
                  <a:gd name="connsiteY25" fmla="*/ 220053 h 905856"/>
                  <a:gd name="connsiteX26" fmla="*/ 283368 w 1454943"/>
                  <a:gd name="connsiteY26" fmla="*/ 234341 h 905856"/>
                  <a:gd name="connsiteX27" fmla="*/ 285750 w 1454943"/>
                  <a:gd name="connsiteY27" fmla="*/ 241484 h 905856"/>
                  <a:gd name="connsiteX28" fmla="*/ 292893 w 1454943"/>
                  <a:gd name="connsiteY28" fmla="*/ 243866 h 905856"/>
                  <a:gd name="connsiteX29" fmla="*/ 302418 w 1454943"/>
                  <a:gd name="connsiteY29" fmla="*/ 248628 h 905856"/>
                  <a:gd name="connsiteX30" fmla="*/ 326231 w 1454943"/>
                  <a:gd name="connsiteY30" fmla="*/ 253391 h 905856"/>
                  <a:gd name="connsiteX31" fmla="*/ 330993 w 1454943"/>
                  <a:gd name="connsiteY31" fmla="*/ 262916 h 905856"/>
                  <a:gd name="connsiteX32" fmla="*/ 345281 w 1454943"/>
                  <a:gd name="connsiteY32" fmla="*/ 270059 h 905856"/>
                  <a:gd name="connsiteX33" fmla="*/ 357187 w 1454943"/>
                  <a:gd name="connsiteY33" fmla="*/ 284347 h 905856"/>
                  <a:gd name="connsiteX34" fmla="*/ 364331 w 1454943"/>
                  <a:gd name="connsiteY34" fmla="*/ 291491 h 905856"/>
                  <a:gd name="connsiteX35" fmla="*/ 369093 w 1454943"/>
                  <a:gd name="connsiteY35" fmla="*/ 298634 h 905856"/>
                  <a:gd name="connsiteX36" fmla="*/ 376237 w 1454943"/>
                  <a:gd name="connsiteY36" fmla="*/ 305778 h 905856"/>
                  <a:gd name="connsiteX37" fmla="*/ 388143 w 1454943"/>
                  <a:gd name="connsiteY37" fmla="*/ 320066 h 905856"/>
                  <a:gd name="connsiteX38" fmla="*/ 395287 w 1454943"/>
                  <a:gd name="connsiteY38" fmla="*/ 324828 h 905856"/>
                  <a:gd name="connsiteX39" fmla="*/ 435768 w 1454943"/>
                  <a:gd name="connsiteY39" fmla="*/ 327209 h 905856"/>
                  <a:gd name="connsiteX40" fmla="*/ 445293 w 1454943"/>
                  <a:gd name="connsiteY40" fmla="*/ 343878 h 905856"/>
                  <a:gd name="connsiteX41" fmla="*/ 452437 w 1454943"/>
                  <a:gd name="connsiteY41" fmla="*/ 348641 h 905856"/>
                  <a:gd name="connsiteX42" fmla="*/ 473868 w 1454943"/>
                  <a:gd name="connsiteY42" fmla="*/ 351022 h 905856"/>
                  <a:gd name="connsiteX43" fmla="*/ 478631 w 1454943"/>
                  <a:gd name="connsiteY43" fmla="*/ 365309 h 905856"/>
                  <a:gd name="connsiteX44" fmla="*/ 483393 w 1454943"/>
                  <a:gd name="connsiteY44" fmla="*/ 372453 h 905856"/>
                  <a:gd name="connsiteX45" fmla="*/ 488156 w 1454943"/>
                  <a:gd name="connsiteY45" fmla="*/ 386741 h 905856"/>
                  <a:gd name="connsiteX46" fmla="*/ 497681 w 1454943"/>
                  <a:gd name="connsiteY46" fmla="*/ 398647 h 905856"/>
                  <a:gd name="connsiteX47" fmla="*/ 531018 w 1454943"/>
                  <a:gd name="connsiteY47" fmla="*/ 401028 h 905856"/>
                  <a:gd name="connsiteX48" fmla="*/ 538162 w 1454943"/>
                  <a:gd name="connsiteY48" fmla="*/ 415316 h 905856"/>
                  <a:gd name="connsiteX49" fmla="*/ 542925 w 1454943"/>
                  <a:gd name="connsiteY49" fmla="*/ 422459 h 905856"/>
                  <a:gd name="connsiteX50" fmla="*/ 569118 w 1454943"/>
                  <a:gd name="connsiteY50" fmla="*/ 424841 h 905856"/>
                  <a:gd name="connsiteX51" fmla="*/ 571500 w 1454943"/>
                  <a:gd name="connsiteY51" fmla="*/ 436747 h 905856"/>
                  <a:gd name="connsiteX52" fmla="*/ 573881 w 1454943"/>
                  <a:gd name="connsiteY52" fmla="*/ 446272 h 905856"/>
                  <a:gd name="connsiteX53" fmla="*/ 581025 w 1454943"/>
                  <a:gd name="connsiteY53" fmla="*/ 448653 h 905856"/>
                  <a:gd name="connsiteX54" fmla="*/ 602456 w 1454943"/>
                  <a:gd name="connsiteY54" fmla="*/ 451034 h 905856"/>
                  <a:gd name="connsiteX55" fmla="*/ 614362 w 1454943"/>
                  <a:gd name="connsiteY55" fmla="*/ 470084 h 905856"/>
                  <a:gd name="connsiteX56" fmla="*/ 623887 w 1454943"/>
                  <a:gd name="connsiteY56" fmla="*/ 472466 h 905856"/>
                  <a:gd name="connsiteX57" fmla="*/ 631031 w 1454943"/>
                  <a:gd name="connsiteY57" fmla="*/ 496278 h 905856"/>
                  <a:gd name="connsiteX58" fmla="*/ 633412 w 1454943"/>
                  <a:gd name="connsiteY58" fmla="*/ 508184 h 905856"/>
                  <a:gd name="connsiteX59" fmla="*/ 650081 w 1454943"/>
                  <a:gd name="connsiteY59" fmla="*/ 515328 h 905856"/>
                  <a:gd name="connsiteX60" fmla="*/ 695325 w 1454943"/>
                  <a:gd name="connsiteY60" fmla="*/ 520091 h 905856"/>
                  <a:gd name="connsiteX61" fmla="*/ 702468 w 1454943"/>
                  <a:gd name="connsiteY61" fmla="*/ 534378 h 905856"/>
                  <a:gd name="connsiteX62" fmla="*/ 707231 w 1454943"/>
                  <a:gd name="connsiteY62" fmla="*/ 541522 h 905856"/>
                  <a:gd name="connsiteX63" fmla="*/ 709612 w 1454943"/>
                  <a:gd name="connsiteY63" fmla="*/ 551047 h 905856"/>
                  <a:gd name="connsiteX64" fmla="*/ 716756 w 1454943"/>
                  <a:gd name="connsiteY64" fmla="*/ 553428 h 905856"/>
                  <a:gd name="connsiteX65" fmla="*/ 742950 w 1454943"/>
                  <a:gd name="connsiteY65" fmla="*/ 555809 h 905856"/>
                  <a:gd name="connsiteX66" fmla="*/ 745331 w 1454943"/>
                  <a:gd name="connsiteY66" fmla="*/ 562953 h 905856"/>
                  <a:gd name="connsiteX67" fmla="*/ 752475 w 1454943"/>
                  <a:gd name="connsiteY67" fmla="*/ 565334 h 905856"/>
                  <a:gd name="connsiteX68" fmla="*/ 809625 w 1454943"/>
                  <a:gd name="connsiteY68" fmla="*/ 570097 h 905856"/>
                  <a:gd name="connsiteX69" fmla="*/ 819150 w 1454943"/>
                  <a:gd name="connsiteY69" fmla="*/ 577241 h 905856"/>
                  <a:gd name="connsiteX70" fmla="*/ 823912 w 1454943"/>
                  <a:gd name="connsiteY70" fmla="*/ 591528 h 905856"/>
                  <a:gd name="connsiteX71" fmla="*/ 833437 w 1454943"/>
                  <a:gd name="connsiteY71" fmla="*/ 603434 h 905856"/>
                  <a:gd name="connsiteX72" fmla="*/ 862012 w 1454943"/>
                  <a:gd name="connsiteY72" fmla="*/ 605816 h 905856"/>
                  <a:gd name="connsiteX73" fmla="*/ 864393 w 1454943"/>
                  <a:gd name="connsiteY73" fmla="*/ 612959 h 905856"/>
                  <a:gd name="connsiteX74" fmla="*/ 888206 w 1454943"/>
                  <a:gd name="connsiteY74" fmla="*/ 620103 h 905856"/>
                  <a:gd name="connsiteX75" fmla="*/ 890587 w 1454943"/>
                  <a:gd name="connsiteY75" fmla="*/ 634391 h 905856"/>
                  <a:gd name="connsiteX76" fmla="*/ 892968 w 1454943"/>
                  <a:gd name="connsiteY76" fmla="*/ 641534 h 905856"/>
                  <a:gd name="connsiteX77" fmla="*/ 900112 w 1454943"/>
                  <a:gd name="connsiteY77" fmla="*/ 643916 h 905856"/>
                  <a:gd name="connsiteX78" fmla="*/ 923925 w 1454943"/>
                  <a:gd name="connsiteY78" fmla="*/ 648678 h 905856"/>
                  <a:gd name="connsiteX79" fmla="*/ 935831 w 1454943"/>
                  <a:gd name="connsiteY79" fmla="*/ 651059 h 905856"/>
                  <a:gd name="connsiteX80" fmla="*/ 938212 w 1454943"/>
                  <a:gd name="connsiteY80" fmla="*/ 658203 h 905856"/>
                  <a:gd name="connsiteX81" fmla="*/ 945356 w 1454943"/>
                  <a:gd name="connsiteY81" fmla="*/ 662966 h 905856"/>
                  <a:gd name="connsiteX82" fmla="*/ 995362 w 1454943"/>
                  <a:gd name="connsiteY82" fmla="*/ 665347 h 905856"/>
                  <a:gd name="connsiteX83" fmla="*/ 1000125 w 1454943"/>
                  <a:gd name="connsiteY83" fmla="*/ 672491 h 905856"/>
                  <a:gd name="connsiteX84" fmla="*/ 1004887 w 1454943"/>
                  <a:gd name="connsiteY84" fmla="*/ 686778 h 905856"/>
                  <a:gd name="connsiteX85" fmla="*/ 1016793 w 1454943"/>
                  <a:gd name="connsiteY85" fmla="*/ 691541 h 905856"/>
                  <a:gd name="connsiteX86" fmla="*/ 1028700 w 1454943"/>
                  <a:gd name="connsiteY86" fmla="*/ 693922 h 905856"/>
                  <a:gd name="connsiteX87" fmla="*/ 1035843 w 1454943"/>
                  <a:gd name="connsiteY87" fmla="*/ 696303 h 905856"/>
                  <a:gd name="connsiteX88" fmla="*/ 1059656 w 1454943"/>
                  <a:gd name="connsiteY88" fmla="*/ 720116 h 905856"/>
                  <a:gd name="connsiteX89" fmla="*/ 1083468 w 1454943"/>
                  <a:gd name="connsiteY89" fmla="*/ 722497 h 905856"/>
                  <a:gd name="connsiteX90" fmla="*/ 1088231 w 1454943"/>
                  <a:gd name="connsiteY90" fmla="*/ 729641 h 905856"/>
                  <a:gd name="connsiteX91" fmla="*/ 1095375 w 1454943"/>
                  <a:gd name="connsiteY91" fmla="*/ 734403 h 905856"/>
                  <a:gd name="connsiteX92" fmla="*/ 1102518 w 1454943"/>
                  <a:gd name="connsiteY92" fmla="*/ 748691 h 905856"/>
                  <a:gd name="connsiteX93" fmla="*/ 1131093 w 1454943"/>
                  <a:gd name="connsiteY93" fmla="*/ 751072 h 905856"/>
                  <a:gd name="connsiteX94" fmla="*/ 1143000 w 1454943"/>
                  <a:gd name="connsiteY94" fmla="*/ 753453 h 905856"/>
                  <a:gd name="connsiteX95" fmla="*/ 1157287 w 1454943"/>
                  <a:gd name="connsiteY95" fmla="*/ 755834 h 905856"/>
                  <a:gd name="connsiteX96" fmla="*/ 1169193 w 1454943"/>
                  <a:gd name="connsiteY96" fmla="*/ 777266 h 905856"/>
                  <a:gd name="connsiteX97" fmla="*/ 1176337 w 1454943"/>
                  <a:gd name="connsiteY97" fmla="*/ 784409 h 905856"/>
                  <a:gd name="connsiteX98" fmla="*/ 1183481 w 1454943"/>
                  <a:gd name="connsiteY98" fmla="*/ 789172 h 905856"/>
                  <a:gd name="connsiteX99" fmla="*/ 1223962 w 1454943"/>
                  <a:gd name="connsiteY99" fmla="*/ 791553 h 905856"/>
                  <a:gd name="connsiteX100" fmla="*/ 1245393 w 1454943"/>
                  <a:gd name="connsiteY100" fmla="*/ 793934 h 905856"/>
                  <a:gd name="connsiteX101" fmla="*/ 1250156 w 1454943"/>
                  <a:gd name="connsiteY101" fmla="*/ 803459 h 905856"/>
                  <a:gd name="connsiteX102" fmla="*/ 1254918 w 1454943"/>
                  <a:gd name="connsiteY102" fmla="*/ 810603 h 905856"/>
                  <a:gd name="connsiteX103" fmla="*/ 1257300 w 1454943"/>
                  <a:gd name="connsiteY103" fmla="*/ 817747 h 905856"/>
                  <a:gd name="connsiteX104" fmla="*/ 1266825 w 1454943"/>
                  <a:gd name="connsiteY104" fmla="*/ 820128 h 905856"/>
                  <a:gd name="connsiteX105" fmla="*/ 1312068 w 1454943"/>
                  <a:gd name="connsiteY105" fmla="*/ 824891 h 905856"/>
                  <a:gd name="connsiteX106" fmla="*/ 1326356 w 1454943"/>
                  <a:gd name="connsiteY106" fmla="*/ 829653 h 905856"/>
                  <a:gd name="connsiteX107" fmla="*/ 1331118 w 1454943"/>
                  <a:gd name="connsiteY107" fmla="*/ 836797 h 905856"/>
                  <a:gd name="connsiteX108" fmla="*/ 1338262 w 1454943"/>
                  <a:gd name="connsiteY108" fmla="*/ 841559 h 905856"/>
                  <a:gd name="connsiteX109" fmla="*/ 1359693 w 1454943"/>
                  <a:gd name="connsiteY109" fmla="*/ 848703 h 905856"/>
                  <a:gd name="connsiteX110" fmla="*/ 1366837 w 1454943"/>
                  <a:gd name="connsiteY110" fmla="*/ 851084 h 905856"/>
                  <a:gd name="connsiteX111" fmla="*/ 1376362 w 1454943"/>
                  <a:gd name="connsiteY111" fmla="*/ 865372 h 905856"/>
                  <a:gd name="connsiteX112" fmla="*/ 1390650 w 1454943"/>
                  <a:gd name="connsiteY112" fmla="*/ 870134 h 905856"/>
                  <a:gd name="connsiteX113" fmla="*/ 1421606 w 1454943"/>
                  <a:gd name="connsiteY113" fmla="*/ 874897 h 905856"/>
                  <a:gd name="connsiteX114" fmla="*/ 1431131 w 1454943"/>
                  <a:gd name="connsiteY114" fmla="*/ 896328 h 905856"/>
                  <a:gd name="connsiteX115" fmla="*/ 1440656 w 1454943"/>
                  <a:gd name="connsiteY115" fmla="*/ 898709 h 905856"/>
                  <a:gd name="connsiteX116" fmla="*/ 1454943 w 1454943"/>
                  <a:gd name="connsiteY116" fmla="*/ 903472 h 905856"/>
                  <a:gd name="connsiteX117" fmla="*/ 1447800 w 1454943"/>
                  <a:gd name="connsiteY117" fmla="*/ 905853 h 905856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4176713 w 4176713"/>
                  <a:gd name="connsiteY117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4176713 w 4176713"/>
                  <a:gd name="connsiteY117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4176713 w 4176713"/>
                  <a:gd name="connsiteY118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4176713 w 4176713"/>
                  <a:gd name="connsiteY119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4176713 w 4176713"/>
                  <a:gd name="connsiteY120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4176713 w 4176713"/>
                  <a:gd name="connsiteY121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4176713 w 4176713"/>
                  <a:gd name="connsiteY122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57350 w 4176713"/>
                  <a:gd name="connsiteY122" fmla="*/ 965384 h 1434490"/>
                  <a:gd name="connsiteX123" fmla="*/ 4176713 w 4176713"/>
                  <a:gd name="connsiteY123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57350 w 4176713"/>
                  <a:gd name="connsiteY122" fmla="*/ 965384 h 1434490"/>
                  <a:gd name="connsiteX123" fmla="*/ 1683543 w 4176713"/>
                  <a:gd name="connsiteY123" fmla="*/ 989197 h 1434490"/>
                  <a:gd name="connsiteX124" fmla="*/ 4176713 w 4176713"/>
                  <a:gd name="connsiteY124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4176713 w 4176713"/>
                  <a:gd name="connsiteY124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4176713 w 4176713"/>
                  <a:gd name="connsiteY125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4176713 w 4176713"/>
                  <a:gd name="connsiteY126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4176713 w 4176713"/>
                  <a:gd name="connsiteY127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4176713 w 4176713"/>
                  <a:gd name="connsiteY128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4441 h 1434490"/>
                  <a:gd name="connsiteX129" fmla="*/ 4176713 w 4176713"/>
                  <a:gd name="connsiteY129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4176713 w 4176713"/>
                  <a:gd name="connsiteY129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4176713 w 4176713"/>
                  <a:gd name="connsiteY130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4176713 w 4176713"/>
                  <a:gd name="connsiteY131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4176713 w 4176713"/>
                  <a:gd name="connsiteY132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4176713 w 4176713"/>
                  <a:gd name="connsiteY133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4176713 w 4176713"/>
                  <a:gd name="connsiteY134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14562 w 4176713"/>
                  <a:gd name="connsiteY134" fmla="*/ 1117784 h 1434490"/>
                  <a:gd name="connsiteX135" fmla="*/ 4176713 w 4176713"/>
                  <a:gd name="connsiteY135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4176713 w 4176713"/>
                  <a:gd name="connsiteY135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4176713 w 4176713"/>
                  <a:gd name="connsiteY136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4176713 w 4176713"/>
                  <a:gd name="connsiteY137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4176713 w 4176713"/>
                  <a:gd name="connsiteY138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4176713 w 4176713"/>
                  <a:gd name="connsiteY139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4176713 w 4176713"/>
                  <a:gd name="connsiteY140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4176713 w 4176713"/>
                  <a:gd name="connsiteY141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4176713 w 4176713"/>
                  <a:gd name="connsiteY142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4176713 w 4176713"/>
                  <a:gd name="connsiteY143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4176713 w 4176713"/>
                  <a:gd name="connsiteY144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81287 w 4176713"/>
                  <a:gd name="connsiteY144" fmla="*/ 1248753 h 1434490"/>
                  <a:gd name="connsiteX145" fmla="*/ 4176713 w 4176713"/>
                  <a:gd name="connsiteY145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93193 w 4176713"/>
                  <a:gd name="connsiteY144" fmla="*/ 1246372 h 1434490"/>
                  <a:gd name="connsiteX145" fmla="*/ 4176713 w 4176713"/>
                  <a:gd name="connsiteY145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93193 w 4176713"/>
                  <a:gd name="connsiteY144" fmla="*/ 1246372 h 1434490"/>
                  <a:gd name="connsiteX145" fmla="*/ 2700337 w 4176713"/>
                  <a:gd name="connsiteY145" fmla="*/ 1293997 h 1434490"/>
                  <a:gd name="connsiteX146" fmla="*/ 4176713 w 4176713"/>
                  <a:gd name="connsiteY146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93193 w 4176713"/>
                  <a:gd name="connsiteY144" fmla="*/ 1246372 h 1434490"/>
                  <a:gd name="connsiteX145" fmla="*/ 2700337 w 4176713"/>
                  <a:gd name="connsiteY145" fmla="*/ 1293997 h 1434490"/>
                  <a:gd name="connsiteX146" fmla="*/ 3098006 w 4176713"/>
                  <a:gd name="connsiteY146" fmla="*/ 1291616 h 1434490"/>
                  <a:gd name="connsiteX147" fmla="*/ 4176713 w 4176713"/>
                  <a:gd name="connsiteY147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93193 w 4176713"/>
                  <a:gd name="connsiteY144" fmla="*/ 1246372 h 1434490"/>
                  <a:gd name="connsiteX145" fmla="*/ 2700337 w 4176713"/>
                  <a:gd name="connsiteY145" fmla="*/ 1293997 h 1434490"/>
                  <a:gd name="connsiteX146" fmla="*/ 3098006 w 4176713"/>
                  <a:gd name="connsiteY146" fmla="*/ 1291616 h 1434490"/>
                  <a:gd name="connsiteX147" fmla="*/ 3102768 w 4176713"/>
                  <a:gd name="connsiteY147" fmla="*/ 1320191 h 1434490"/>
                  <a:gd name="connsiteX148" fmla="*/ 4176713 w 4176713"/>
                  <a:gd name="connsiteY148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93193 w 4176713"/>
                  <a:gd name="connsiteY144" fmla="*/ 1246372 h 1434490"/>
                  <a:gd name="connsiteX145" fmla="*/ 2700337 w 4176713"/>
                  <a:gd name="connsiteY145" fmla="*/ 1293997 h 1434490"/>
                  <a:gd name="connsiteX146" fmla="*/ 3098006 w 4176713"/>
                  <a:gd name="connsiteY146" fmla="*/ 1291616 h 1434490"/>
                  <a:gd name="connsiteX147" fmla="*/ 3102768 w 4176713"/>
                  <a:gd name="connsiteY147" fmla="*/ 1320191 h 1434490"/>
                  <a:gd name="connsiteX148" fmla="*/ 3355181 w 4176713"/>
                  <a:gd name="connsiteY148" fmla="*/ 1320191 h 1434490"/>
                  <a:gd name="connsiteX149" fmla="*/ 4176713 w 4176713"/>
                  <a:gd name="connsiteY149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93193 w 4176713"/>
                  <a:gd name="connsiteY144" fmla="*/ 1246372 h 1434490"/>
                  <a:gd name="connsiteX145" fmla="*/ 2700337 w 4176713"/>
                  <a:gd name="connsiteY145" fmla="*/ 1293997 h 1434490"/>
                  <a:gd name="connsiteX146" fmla="*/ 3098006 w 4176713"/>
                  <a:gd name="connsiteY146" fmla="*/ 1291616 h 1434490"/>
                  <a:gd name="connsiteX147" fmla="*/ 3102768 w 4176713"/>
                  <a:gd name="connsiteY147" fmla="*/ 1320191 h 1434490"/>
                  <a:gd name="connsiteX148" fmla="*/ 3355181 w 4176713"/>
                  <a:gd name="connsiteY148" fmla="*/ 1320191 h 1434490"/>
                  <a:gd name="connsiteX149" fmla="*/ 3359943 w 4176713"/>
                  <a:gd name="connsiteY149" fmla="*/ 1363053 h 1434490"/>
                  <a:gd name="connsiteX150" fmla="*/ 4176713 w 4176713"/>
                  <a:gd name="connsiteY150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93193 w 4176713"/>
                  <a:gd name="connsiteY144" fmla="*/ 1246372 h 1434490"/>
                  <a:gd name="connsiteX145" fmla="*/ 2700337 w 4176713"/>
                  <a:gd name="connsiteY145" fmla="*/ 1293997 h 1434490"/>
                  <a:gd name="connsiteX146" fmla="*/ 3098006 w 4176713"/>
                  <a:gd name="connsiteY146" fmla="*/ 1291616 h 1434490"/>
                  <a:gd name="connsiteX147" fmla="*/ 3102768 w 4176713"/>
                  <a:gd name="connsiteY147" fmla="*/ 1320191 h 1434490"/>
                  <a:gd name="connsiteX148" fmla="*/ 3355181 w 4176713"/>
                  <a:gd name="connsiteY148" fmla="*/ 1320191 h 1434490"/>
                  <a:gd name="connsiteX149" fmla="*/ 3359943 w 4176713"/>
                  <a:gd name="connsiteY149" fmla="*/ 1363053 h 1434490"/>
                  <a:gd name="connsiteX150" fmla="*/ 3429000 w 4176713"/>
                  <a:gd name="connsiteY150" fmla="*/ 1355909 h 1434490"/>
                  <a:gd name="connsiteX151" fmla="*/ 4176713 w 4176713"/>
                  <a:gd name="connsiteY151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93193 w 4176713"/>
                  <a:gd name="connsiteY144" fmla="*/ 1246372 h 1434490"/>
                  <a:gd name="connsiteX145" fmla="*/ 2700337 w 4176713"/>
                  <a:gd name="connsiteY145" fmla="*/ 1293997 h 1434490"/>
                  <a:gd name="connsiteX146" fmla="*/ 3098006 w 4176713"/>
                  <a:gd name="connsiteY146" fmla="*/ 1291616 h 1434490"/>
                  <a:gd name="connsiteX147" fmla="*/ 3102768 w 4176713"/>
                  <a:gd name="connsiteY147" fmla="*/ 1320191 h 1434490"/>
                  <a:gd name="connsiteX148" fmla="*/ 3355181 w 4176713"/>
                  <a:gd name="connsiteY148" fmla="*/ 1320191 h 1434490"/>
                  <a:gd name="connsiteX149" fmla="*/ 3359943 w 4176713"/>
                  <a:gd name="connsiteY149" fmla="*/ 1363053 h 1434490"/>
                  <a:gd name="connsiteX150" fmla="*/ 3429000 w 4176713"/>
                  <a:gd name="connsiteY150" fmla="*/ 1355909 h 1434490"/>
                  <a:gd name="connsiteX151" fmla="*/ 3433762 w 4176713"/>
                  <a:gd name="connsiteY151" fmla="*/ 1396391 h 1434490"/>
                  <a:gd name="connsiteX152" fmla="*/ 4176713 w 4176713"/>
                  <a:gd name="connsiteY152" fmla="*/ 1434490 h 1434490"/>
                  <a:gd name="connsiteX0" fmla="*/ 0 w 4176713"/>
                  <a:gd name="connsiteY0" fmla="*/ 978 h 1434490"/>
                  <a:gd name="connsiteX1" fmla="*/ 21431 w 4176713"/>
                  <a:gd name="connsiteY1" fmla="*/ 3359 h 1434490"/>
                  <a:gd name="connsiteX2" fmla="*/ 42862 w 4176713"/>
                  <a:gd name="connsiteY2" fmla="*/ 48603 h 1434490"/>
                  <a:gd name="connsiteX3" fmla="*/ 54768 w 4176713"/>
                  <a:gd name="connsiteY3" fmla="*/ 67653 h 1434490"/>
                  <a:gd name="connsiteX4" fmla="*/ 95250 w 4176713"/>
                  <a:gd name="connsiteY4" fmla="*/ 70034 h 1434490"/>
                  <a:gd name="connsiteX5" fmla="*/ 100012 w 4176713"/>
                  <a:gd name="connsiteY5" fmla="*/ 77178 h 1434490"/>
                  <a:gd name="connsiteX6" fmla="*/ 102393 w 4176713"/>
                  <a:gd name="connsiteY6" fmla="*/ 89084 h 1434490"/>
                  <a:gd name="connsiteX7" fmla="*/ 109537 w 4176713"/>
                  <a:gd name="connsiteY7" fmla="*/ 91466 h 1434490"/>
                  <a:gd name="connsiteX8" fmla="*/ 119062 w 4176713"/>
                  <a:gd name="connsiteY8" fmla="*/ 93847 h 1434490"/>
                  <a:gd name="connsiteX9" fmla="*/ 126206 w 4176713"/>
                  <a:gd name="connsiteY9" fmla="*/ 115278 h 1434490"/>
                  <a:gd name="connsiteX10" fmla="*/ 128587 w 4176713"/>
                  <a:gd name="connsiteY10" fmla="*/ 122422 h 1434490"/>
                  <a:gd name="connsiteX11" fmla="*/ 135731 w 4176713"/>
                  <a:gd name="connsiteY11" fmla="*/ 127184 h 1434490"/>
                  <a:gd name="connsiteX12" fmla="*/ 150018 w 4176713"/>
                  <a:gd name="connsiteY12" fmla="*/ 127184 h 1434490"/>
                  <a:gd name="connsiteX13" fmla="*/ 154781 w 4176713"/>
                  <a:gd name="connsiteY13" fmla="*/ 141472 h 1434490"/>
                  <a:gd name="connsiteX14" fmla="*/ 164306 w 4176713"/>
                  <a:gd name="connsiteY14" fmla="*/ 143853 h 1434490"/>
                  <a:gd name="connsiteX15" fmla="*/ 185737 w 4176713"/>
                  <a:gd name="connsiteY15" fmla="*/ 148616 h 1434490"/>
                  <a:gd name="connsiteX16" fmla="*/ 192881 w 4176713"/>
                  <a:gd name="connsiteY16" fmla="*/ 150997 h 1434490"/>
                  <a:gd name="connsiteX17" fmla="*/ 197643 w 4176713"/>
                  <a:gd name="connsiteY17" fmla="*/ 158141 h 1434490"/>
                  <a:gd name="connsiteX18" fmla="*/ 200025 w 4176713"/>
                  <a:gd name="connsiteY18" fmla="*/ 165284 h 1434490"/>
                  <a:gd name="connsiteX19" fmla="*/ 207168 w 4176713"/>
                  <a:gd name="connsiteY19" fmla="*/ 167666 h 1434490"/>
                  <a:gd name="connsiteX20" fmla="*/ 221456 w 4176713"/>
                  <a:gd name="connsiteY20" fmla="*/ 177191 h 1434490"/>
                  <a:gd name="connsiteX21" fmla="*/ 238125 w 4176713"/>
                  <a:gd name="connsiteY21" fmla="*/ 193859 h 1434490"/>
                  <a:gd name="connsiteX22" fmla="*/ 252412 w 4176713"/>
                  <a:gd name="connsiteY22" fmla="*/ 203384 h 1434490"/>
                  <a:gd name="connsiteX23" fmla="*/ 259556 w 4176713"/>
                  <a:gd name="connsiteY23" fmla="*/ 210528 h 1434490"/>
                  <a:gd name="connsiteX24" fmla="*/ 269081 w 4176713"/>
                  <a:gd name="connsiteY24" fmla="*/ 215291 h 1434490"/>
                  <a:gd name="connsiteX25" fmla="*/ 276225 w 4176713"/>
                  <a:gd name="connsiteY25" fmla="*/ 220053 h 1434490"/>
                  <a:gd name="connsiteX26" fmla="*/ 283368 w 4176713"/>
                  <a:gd name="connsiteY26" fmla="*/ 234341 h 1434490"/>
                  <a:gd name="connsiteX27" fmla="*/ 285750 w 4176713"/>
                  <a:gd name="connsiteY27" fmla="*/ 241484 h 1434490"/>
                  <a:gd name="connsiteX28" fmla="*/ 292893 w 4176713"/>
                  <a:gd name="connsiteY28" fmla="*/ 243866 h 1434490"/>
                  <a:gd name="connsiteX29" fmla="*/ 302418 w 4176713"/>
                  <a:gd name="connsiteY29" fmla="*/ 248628 h 1434490"/>
                  <a:gd name="connsiteX30" fmla="*/ 326231 w 4176713"/>
                  <a:gd name="connsiteY30" fmla="*/ 253391 h 1434490"/>
                  <a:gd name="connsiteX31" fmla="*/ 330993 w 4176713"/>
                  <a:gd name="connsiteY31" fmla="*/ 262916 h 1434490"/>
                  <a:gd name="connsiteX32" fmla="*/ 345281 w 4176713"/>
                  <a:gd name="connsiteY32" fmla="*/ 270059 h 1434490"/>
                  <a:gd name="connsiteX33" fmla="*/ 357187 w 4176713"/>
                  <a:gd name="connsiteY33" fmla="*/ 284347 h 1434490"/>
                  <a:gd name="connsiteX34" fmla="*/ 364331 w 4176713"/>
                  <a:gd name="connsiteY34" fmla="*/ 291491 h 1434490"/>
                  <a:gd name="connsiteX35" fmla="*/ 369093 w 4176713"/>
                  <a:gd name="connsiteY35" fmla="*/ 298634 h 1434490"/>
                  <a:gd name="connsiteX36" fmla="*/ 376237 w 4176713"/>
                  <a:gd name="connsiteY36" fmla="*/ 305778 h 1434490"/>
                  <a:gd name="connsiteX37" fmla="*/ 388143 w 4176713"/>
                  <a:gd name="connsiteY37" fmla="*/ 320066 h 1434490"/>
                  <a:gd name="connsiteX38" fmla="*/ 395287 w 4176713"/>
                  <a:gd name="connsiteY38" fmla="*/ 324828 h 1434490"/>
                  <a:gd name="connsiteX39" fmla="*/ 435768 w 4176713"/>
                  <a:gd name="connsiteY39" fmla="*/ 327209 h 1434490"/>
                  <a:gd name="connsiteX40" fmla="*/ 445293 w 4176713"/>
                  <a:gd name="connsiteY40" fmla="*/ 343878 h 1434490"/>
                  <a:gd name="connsiteX41" fmla="*/ 452437 w 4176713"/>
                  <a:gd name="connsiteY41" fmla="*/ 348641 h 1434490"/>
                  <a:gd name="connsiteX42" fmla="*/ 473868 w 4176713"/>
                  <a:gd name="connsiteY42" fmla="*/ 351022 h 1434490"/>
                  <a:gd name="connsiteX43" fmla="*/ 478631 w 4176713"/>
                  <a:gd name="connsiteY43" fmla="*/ 365309 h 1434490"/>
                  <a:gd name="connsiteX44" fmla="*/ 483393 w 4176713"/>
                  <a:gd name="connsiteY44" fmla="*/ 372453 h 1434490"/>
                  <a:gd name="connsiteX45" fmla="*/ 488156 w 4176713"/>
                  <a:gd name="connsiteY45" fmla="*/ 386741 h 1434490"/>
                  <a:gd name="connsiteX46" fmla="*/ 497681 w 4176713"/>
                  <a:gd name="connsiteY46" fmla="*/ 398647 h 1434490"/>
                  <a:gd name="connsiteX47" fmla="*/ 531018 w 4176713"/>
                  <a:gd name="connsiteY47" fmla="*/ 401028 h 1434490"/>
                  <a:gd name="connsiteX48" fmla="*/ 538162 w 4176713"/>
                  <a:gd name="connsiteY48" fmla="*/ 415316 h 1434490"/>
                  <a:gd name="connsiteX49" fmla="*/ 542925 w 4176713"/>
                  <a:gd name="connsiteY49" fmla="*/ 422459 h 1434490"/>
                  <a:gd name="connsiteX50" fmla="*/ 569118 w 4176713"/>
                  <a:gd name="connsiteY50" fmla="*/ 424841 h 1434490"/>
                  <a:gd name="connsiteX51" fmla="*/ 571500 w 4176713"/>
                  <a:gd name="connsiteY51" fmla="*/ 436747 h 1434490"/>
                  <a:gd name="connsiteX52" fmla="*/ 573881 w 4176713"/>
                  <a:gd name="connsiteY52" fmla="*/ 446272 h 1434490"/>
                  <a:gd name="connsiteX53" fmla="*/ 581025 w 4176713"/>
                  <a:gd name="connsiteY53" fmla="*/ 448653 h 1434490"/>
                  <a:gd name="connsiteX54" fmla="*/ 602456 w 4176713"/>
                  <a:gd name="connsiteY54" fmla="*/ 451034 h 1434490"/>
                  <a:gd name="connsiteX55" fmla="*/ 614362 w 4176713"/>
                  <a:gd name="connsiteY55" fmla="*/ 470084 h 1434490"/>
                  <a:gd name="connsiteX56" fmla="*/ 623887 w 4176713"/>
                  <a:gd name="connsiteY56" fmla="*/ 472466 h 1434490"/>
                  <a:gd name="connsiteX57" fmla="*/ 631031 w 4176713"/>
                  <a:gd name="connsiteY57" fmla="*/ 496278 h 1434490"/>
                  <a:gd name="connsiteX58" fmla="*/ 633412 w 4176713"/>
                  <a:gd name="connsiteY58" fmla="*/ 508184 h 1434490"/>
                  <a:gd name="connsiteX59" fmla="*/ 650081 w 4176713"/>
                  <a:gd name="connsiteY59" fmla="*/ 515328 h 1434490"/>
                  <a:gd name="connsiteX60" fmla="*/ 695325 w 4176713"/>
                  <a:gd name="connsiteY60" fmla="*/ 520091 h 1434490"/>
                  <a:gd name="connsiteX61" fmla="*/ 702468 w 4176713"/>
                  <a:gd name="connsiteY61" fmla="*/ 534378 h 1434490"/>
                  <a:gd name="connsiteX62" fmla="*/ 707231 w 4176713"/>
                  <a:gd name="connsiteY62" fmla="*/ 541522 h 1434490"/>
                  <a:gd name="connsiteX63" fmla="*/ 709612 w 4176713"/>
                  <a:gd name="connsiteY63" fmla="*/ 551047 h 1434490"/>
                  <a:gd name="connsiteX64" fmla="*/ 716756 w 4176713"/>
                  <a:gd name="connsiteY64" fmla="*/ 553428 h 1434490"/>
                  <a:gd name="connsiteX65" fmla="*/ 742950 w 4176713"/>
                  <a:gd name="connsiteY65" fmla="*/ 555809 h 1434490"/>
                  <a:gd name="connsiteX66" fmla="*/ 745331 w 4176713"/>
                  <a:gd name="connsiteY66" fmla="*/ 562953 h 1434490"/>
                  <a:gd name="connsiteX67" fmla="*/ 752475 w 4176713"/>
                  <a:gd name="connsiteY67" fmla="*/ 565334 h 1434490"/>
                  <a:gd name="connsiteX68" fmla="*/ 809625 w 4176713"/>
                  <a:gd name="connsiteY68" fmla="*/ 570097 h 1434490"/>
                  <a:gd name="connsiteX69" fmla="*/ 819150 w 4176713"/>
                  <a:gd name="connsiteY69" fmla="*/ 577241 h 1434490"/>
                  <a:gd name="connsiteX70" fmla="*/ 823912 w 4176713"/>
                  <a:gd name="connsiteY70" fmla="*/ 591528 h 1434490"/>
                  <a:gd name="connsiteX71" fmla="*/ 833437 w 4176713"/>
                  <a:gd name="connsiteY71" fmla="*/ 603434 h 1434490"/>
                  <a:gd name="connsiteX72" fmla="*/ 862012 w 4176713"/>
                  <a:gd name="connsiteY72" fmla="*/ 605816 h 1434490"/>
                  <a:gd name="connsiteX73" fmla="*/ 864393 w 4176713"/>
                  <a:gd name="connsiteY73" fmla="*/ 612959 h 1434490"/>
                  <a:gd name="connsiteX74" fmla="*/ 888206 w 4176713"/>
                  <a:gd name="connsiteY74" fmla="*/ 620103 h 1434490"/>
                  <a:gd name="connsiteX75" fmla="*/ 890587 w 4176713"/>
                  <a:gd name="connsiteY75" fmla="*/ 634391 h 1434490"/>
                  <a:gd name="connsiteX76" fmla="*/ 892968 w 4176713"/>
                  <a:gd name="connsiteY76" fmla="*/ 641534 h 1434490"/>
                  <a:gd name="connsiteX77" fmla="*/ 900112 w 4176713"/>
                  <a:gd name="connsiteY77" fmla="*/ 643916 h 1434490"/>
                  <a:gd name="connsiteX78" fmla="*/ 923925 w 4176713"/>
                  <a:gd name="connsiteY78" fmla="*/ 648678 h 1434490"/>
                  <a:gd name="connsiteX79" fmla="*/ 935831 w 4176713"/>
                  <a:gd name="connsiteY79" fmla="*/ 651059 h 1434490"/>
                  <a:gd name="connsiteX80" fmla="*/ 938212 w 4176713"/>
                  <a:gd name="connsiteY80" fmla="*/ 658203 h 1434490"/>
                  <a:gd name="connsiteX81" fmla="*/ 945356 w 4176713"/>
                  <a:gd name="connsiteY81" fmla="*/ 662966 h 1434490"/>
                  <a:gd name="connsiteX82" fmla="*/ 995362 w 4176713"/>
                  <a:gd name="connsiteY82" fmla="*/ 665347 h 1434490"/>
                  <a:gd name="connsiteX83" fmla="*/ 1000125 w 4176713"/>
                  <a:gd name="connsiteY83" fmla="*/ 672491 h 1434490"/>
                  <a:gd name="connsiteX84" fmla="*/ 1004887 w 4176713"/>
                  <a:gd name="connsiteY84" fmla="*/ 686778 h 1434490"/>
                  <a:gd name="connsiteX85" fmla="*/ 1016793 w 4176713"/>
                  <a:gd name="connsiteY85" fmla="*/ 691541 h 1434490"/>
                  <a:gd name="connsiteX86" fmla="*/ 1028700 w 4176713"/>
                  <a:gd name="connsiteY86" fmla="*/ 693922 h 1434490"/>
                  <a:gd name="connsiteX87" fmla="*/ 1035843 w 4176713"/>
                  <a:gd name="connsiteY87" fmla="*/ 696303 h 1434490"/>
                  <a:gd name="connsiteX88" fmla="*/ 1059656 w 4176713"/>
                  <a:gd name="connsiteY88" fmla="*/ 720116 h 1434490"/>
                  <a:gd name="connsiteX89" fmla="*/ 1083468 w 4176713"/>
                  <a:gd name="connsiteY89" fmla="*/ 722497 h 1434490"/>
                  <a:gd name="connsiteX90" fmla="*/ 1088231 w 4176713"/>
                  <a:gd name="connsiteY90" fmla="*/ 729641 h 1434490"/>
                  <a:gd name="connsiteX91" fmla="*/ 1095375 w 4176713"/>
                  <a:gd name="connsiteY91" fmla="*/ 734403 h 1434490"/>
                  <a:gd name="connsiteX92" fmla="*/ 1102518 w 4176713"/>
                  <a:gd name="connsiteY92" fmla="*/ 748691 h 1434490"/>
                  <a:gd name="connsiteX93" fmla="*/ 1131093 w 4176713"/>
                  <a:gd name="connsiteY93" fmla="*/ 751072 h 1434490"/>
                  <a:gd name="connsiteX94" fmla="*/ 1143000 w 4176713"/>
                  <a:gd name="connsiteY94" fmla="*/ 753453 h 1434490"/>
                  <a:gd name="connsiteX95" fmla="*/ 1157287 w 4176713"/>
                  <a:gd name="connsiteY95" fmla="*/ 755834 h 1434490"/>
                  <a:gd name="connsiteX96" fmla="*/ 1169193 w 4176713"/>
                  <a:gd name="connsiteY96" fmla="*/ 777266 h 1434490"/>
                  <a:gd name="connsiteX97" fmla="*/ 1176337 w 4176713"/>
                  <a:gd name="connsiteY97" fmla="*/ 784409 h 1434490"/>
                  <a:gd name="connsiteX98" fmla="*/ 1183481 w 4176713"/>
                  <a:gd name="connsiteY98" fmla="*/ 789172 h 1434490"/>
                  <a:gd name="connsiteX99" fmla="*/ 1223962 w 4176713"/>
                  <a:gd name="connsiteY99" fmla="*/ 791553 h 1434490"/>
                  <a:gd name="connsiteX100" fmla="*/ 1245393 w 4176713"/>
                  <a:gd name="connsiteY100" fmla="*/ 793934 h 1434490"/>
                  <a:gd name="connsiteX101" fmla="*/ 1250156 w 4176713"/>
                  <a:gd name="connsiteY101" fmla="*/ 803459 h 1434490"/>
                  <a:gd name="connsiteX102" fmla="*/ 1254918 w 4176713"/>
                  <a:gd name="connsiteY102" fmla="*/ 810603 h 1434490"/>
                  <a:gd name="connsiteX103" fmla="*/ 1257300 w 4176713"/>
                  <a:gd name="connsiteY103" fmla="*/ 817747 h 1434490"/>
                  <a:gd name="connsiteX104" fmla="*/ 1266825 w 4176713"/>
                  <a:gd name="connsiteY104" fmla="*/ 820128 h 1434490"/>
                  <a:gd name="connsiteX105" fmla="*/ 1312068 w 4176713"/>
                  <a:gd name="connsiteY105" fmla="*/ 824891 h 1434490"/>
                  <a:gd name="connsiteX106" fmla="*/ 1326356 w 4176713"/>
                  <a:gd name="connsiteY106" fmla="*/ 829653 h 1434490"/>
                  <a:gd name="connsiteX107" fmla="*/ 1331118 w 4176713"/>
                  <a:gd name="connsiteY107" fmla="*/ 836797 h 1434490"/>
                  <a:gd name="connsiteX108" fmla="*/ 1338262 w 4176713"/>
                  <a:gd name="connsiteY108" fmla="*/ 841559 h 1434490"/>
                  <a:gd name="connsiteX109" fmla="*/ 1359693 w 4176713"/>
                  <a:gd name="connsiteY109" fmla="*/ 848703 h 1434490"/>
                  <a:gd name="connsiteX110" fmla="*/ 1366837 w 4176713"/>
                  <a:gd name="connsiteY110" fmla="*/ 851084 h 1434490"/>
                  <a:gd name="connsiteX111" fmla="*/ 1376362 w 4176713"/>
                  <a:gd name="connsiteY111" fmla="*/ 865372 h 1434490"/>
                  <a:gd name="connsiteX112" fmla="*/ 1390650 w 4176713"/>
                  <a:gd name="connsiteY112" fmla="*/ 870134 h 1434490"/>
                  <a:gd name="connsiteX113" fmla="*/ 1421606 w 4176713"/>
                  <a:gd name="connsiteY113" fmla="*/ 874897 h 1434490"/>
                  <a:gd name="connsiteX114" fmla="*/ 1431131 w 4176713"/>
                  <a:gd name="connsiteY114" fmla="*/ 896328 h 1434490"/>
                  <a:gd name="connsiteX115" fmla="*/ 1440656 w 4176713"/>
                  <a:gd name="connsiteY115" fmla="*/ 898709 h 1434490"/>
                  <a:gd name="connsiteX116" fmla="*/ 1454943 w 4176713"/>
                  <a:gd name="connsiteY116" fmla="*/ 903472 h 1434490"/>
                  <a:gd name="connsiteX117" fmla="*/ 1454943 w 4176713"/>
                  <a:gd name="connsiteY117" fmla="*/ 917759 h 1434490"/>
                  <a:gd name="connsiteX118" fmla="*/ 1543050 w 4176713"/>
                  <a:gd name="connsiteY118" fmla="*/ 920141 h 1434490"/>
                  <a:gd name="connsiteX119" fmla="*/ 1559718 w 4176713"/>
                  <a:gd name="connsiteY119" fmla="*/ 946334 h 1434490"/>
                  <a:gd name="connsiteX120" fmla="*/ 1619250 w 4176713"/>
                  <a:gd name="connsiteY120" fmla="*/ 943953 h 1434490"/>
                  <a:gd name="connsiteX121" fmla="*/ 1635918 w 4176713"/>
                  <a:gd name="connsiteY121" fmla="*/ 963003 h 1434490"/>
                  <a:gd name="connsiteX122" fmla="*/ 1674018 w 4176713"/>
                  <a:gd name="connsiteY122" fmla="*/ 970147 h 1434490"/>
                  <a:gd name="connsiteX123" fmla="*/ 1683543 w 4176713"/>
                  <a:gd name="connsiteY123" fmla="*/ 989197 h 1434490"/>
                  <a:gd name="connsiteX124" fmla="*/ 1824037 w 4176713"/>
                  <a:gd name="connsiteY124" fmla="*/ 993959 h 1434490"/>
                  <a:gd name="connsiteX125" fmla="*/ 1828800 w 4176713"/>
                  <a:gd name="connsiteY125" fmla="*/ 1022534 h 1434490"/>
                  <a:gd name="connsiteX126" fmla="*/ 1981200 w 4176713"/>
                  <a:gd name="connsiteY126" fmla="*/ 1022534 h 1434490"/>
                  <a:gd name="connsiteX127" fmla="*/ 1983581 w 4176713"/>
                  <a:gd name="connsiteY127" fmla="*/ 1041584 h 1434490"/>
                  <a:gd name="connsiteX128" fmla="*/ 2000250 w 4176713"/>
                  <a:gd name="connsiteY128" fmla="*/ 1039203 h 1434490"/>
                  <a:gd name="connsiteX129" fmla="*/ 2012156 w 4176713"/>
                  <a:gd name="connsiteY129" fmla="*/ 1067778 h 1434490"/>
                  <a:gd name="connsiteX130" fmla="*/ 2112168 w 4176713"/>
                  <a:gd name="connsiteY130" fmla="*/ 1070159 h 1434490"/>
                  <a:gd name="connsiteX131" fmla="*/ 2116931 w 4176713"/>
                  <a:gd name="connsiteY131" fmla="*/ 1093972 h 1434490"/>
                  <a:gd name="connsiteX132" fmla="*/ 2164556 w 4176713"/>
                  <a:gd name="connsiteY132" fmla="*/ 1091591 h 1434490"/>
                  <a:gd name="connsiteX133" fmla="*/ 2171700 w 4176713"/>
                  <a:gd name="connsiteY133" fmla="*/ 1115403 h 1434490"/>
                  <a:gd name="connsiteX134" fmla="*/ 2207418 w 4176713"/>
                  <a:gd name="connsiteY134" fmla="*/ 1117784 h 1434490"/>
                  <a:gd name="connsiteX135" fmla="*/ 2219325 w 4176713"/>
                  <a:gd name="connsiteY135" fmla="*/ 1146359 h 1434490"/>
                  <a:gd name="connsiteX136" fmla="*/ 2290762 w 4176713"/>
                  <a:gd name="connsiteY136" fmla="*/ 1143978 h 1434490"/>
                  <a:gd name="connsiteX137" fmla="*/ 2295525 w 4176713"/>
                  <a:gd name="connsiteY137" fmla="*/ 1163028 h 1434490"/>
                  <a:gd name="connsiteX138" fmla="*/ 2316956 w 4176713"/>
                  <a:gd name="connsiteY138" fmla="*/ 1163028 h 1434490"/>
                  <a:gd name="connsiteX139" fmla="*/ 2312193 w 4176713"/>
                  <a:gd name="connsiteY139" fmla="*/ 1193984 h 1434490"/>
                  <a:gd name="connsiteX140" fmla="*/ 2459831 w 4176713"/>
                  <a:gd name="connsiteY140" fmla="*/ 1191603 h 1434490"/>
                  <a:gd name="connsiteX141" fmla="*/ 2474118 w 4176713"/>
                  <a:gd name="connsiteY141" fmla="*/ 1217797 h 1434490"/>
                  <a:gd name="connsiteX142" fmla="*/ 2531268 w 4176713"/>
                  <a:gd name="connsiteY142" fmla="*/ 1215416 h 1434490"/>
                  <a:gd name="connsiteX143" fmla="*/ 2538412 w 4176713"/>
                  <a:gd name="connsiteY143" fmla="*/ 1246372 h 1434490"/>
                  <a:gd name="connsiteX144" fmla="*/ 2693193 w 4176713"/>
                  <a:gd name="connsiteY144" fmla="*/ 1246372 h 1434490"/>
                  <a:gd name="connsiteX145" fmla="*/ 2700337 w 4176713"/>
                  <a:gd name="connsiteY145" fmla="*/ 1293997 h 1434490"/>
                  <a:gd name="connsiteX146" fmla="*/ 3098006 w 4176713"/>
                  <a:gd name="connsiteY146" fmla="*/ 1291616 h 1434490"/>
                  <a:gd name="connsiteX147" fmla="*/ 3102768 w 4176713"/>
                  <a:gd name="connsiteY147" fmla="*/ 1320191 h 1434490"/>
                  <a:gd name="connsiteX148" fmla="*/ 3355181 w 4176713"/>
                  <a:gd name="connsiteY148" fmla="*/ 1320191 h 1434490"/>
                  <a:gd name="connsiteX149" fmla="*/ 3359943 w 4176713"/>
                  <a:gd name="connsiteY149" fmla="*/ 1363053 h 1434490"/>
                  <a:gd name="connsiteX150" fmla="*/ 3429000 w 4176713"/>
                  <a:gd name="connsiteY150" fmla="*/ 1355909 h 1434490"/>
                  <a:gd name="connsiteX151" fmla="*/ 3433762 w 4176713"/>
                  <a:gd name="connsiteY151" fmla="*/ 1396391 h 1434490"/>
                  <a:gd name="connsiteX152" fmla="*/ 3538537 w 4176713"/>
                  <a:gd name="connsiteY152" fmla="*/ 1391628 h 1434490"/>
                  <a:gd name="connsiteX153" fmla="*/ 4176713 w 4176713"/>
                  <a:gd name="connsiteY153" fmla="*/ 1434490 h 1434490"/>
                  <a:gd name="connsiteX0" fmla="*/ 0 w 4176713"/>
                  <a:gd name="connsiteY0" fmla="*/ 978 h 1436872"/>
                  <a:gd name="connsiteX1" fmla="*/ 21431 w 4176713"/>
                  <a:gd name="connsiteY1" fmla="*/ 3359 h 1436872"/>
                  <a:gd name="connsiteX2" fmla="*/ 42862 w 4176713"/>
                  <a:gd name="connsiteY2" fmla="*/ 48603 h 1436872"/>
                  <a:gd name="connsiteX3" fmla="*/ 54768 w 4176713"/>
                  <a:gd name="connsiteY3" fmla="*/ 67653 h 1436872"/>
                  <a:gd name="connsiteX4" fmla="*/ 95250 w 4176713"/>
                  <a:gd name="connsiteY4" fmla="*/ 70034 h 1436872"/>
                  <a:gd name="connsiteX5" fmla="*/ 100012 w 4176713"/>
                  <a:gd name="connsiteY5" fmla="*/ 77178 h 1436872"/>
                  <a:gd name="connsiteX6" fmla="*/ 102393 w 4176713"/>
                  <a:gd name="connsiteY6" fmla="*/ 89084 h 1436872"/>
                  <a:gd name="connsiteX7" fmla="*/ 109537 w 4176713"/>
                  <a:gd name="connsiteY7" fmla="*/ 91466 h 1436872"/>
                  <a:gd name="connsiteX8" fmla="*/ 119062 w 4176713"/>
                  <a:gd name="connsiteY8" fmla="*/ 93847 h 1436872"/>
                  <a:gd name="connsiteX9" fmla="*/ 126206 w 4176713"/>
                  <a:gd name="connsiteY9" fmla="*/ 115278 h 1436872"/>
                  <a:gd name="connsiteX10" fmla="*/ 128587 w 4176713"/>
                  <a:gd name="connsiteY10" fmla="*/ 122422 h 1436872"/>
                  <a:gd name="connsiteX11" fmla="*/ 135731 w 4176713"/>
                  <a:gd name="connsiteY11" fmla="*/ 127184 h 1436872"/>
                  <a:gd name="connsiteX12" fmla="*/ 150018 w 4176713"/>
                  <a:gd name="connsiteY12" fmla="*/ 127184 h 1436872"/>
                  <a:gd name="connsiteX13" fmla="*/ 154781 w 4176713"/>
                  <a:gd name="connsiteY13" fmla="*/ 141472 h 1436872"/>
                  <a:gd name="connsiteX14" fmla="*/ 164306 w 4176713"/>
                  <a:gd name="connsiteY14" fmla="*/ 143853 h 1436872"/>
                  <a:gd name="connsiteX15" fmla="*/ 185737 w 4176713"/>
                  <a:gd name="connsiteY15" fmla="*/ 148616 h 1436872"/>
                  <a:gd name="connsiteX16" fmla="*/ 192881 w 4176713"/>
                  <a:gd name="connsiteY16" fmla="*/ 150997 h 1436872"/>
                  <a:gd name="connsiteX17" fmla="*/ 197643 w 4176713"/>
                  <a:gd name="connsiteY17" fmla="*/ 158141 h 1436872"/>
                  <a:gd name="connsiteX18" fmla="*/ 200025 w 4176713"/>
                  <a:gd name="connsiteY18" fmla="*/ 165284 h 1436872"/>
                  <a:gd name="connsiteX19" fmla="*/ 207168 w 4176713"/>
                  <a:gd name="connsiteY19" fmla="*/ 167666 h 1436872"/>
                  <a:gd name="connsiteX20" fmla="*/ 221456 w 4176713"/>
                  <a:gd name="connsiteY20" fmla="*/ 177191 h 1436872"/>
                  <a:gd name="connsiteX21" fmla="*/ 238125 w 4176713"/>
                  <a:gd name="connsiteY21" fmla="*/ 193859 h 1436872"/>
                  <a:gd name="connsiteX22" fmla="*/ 252412 w 4176713"/>
                  <a:gd name="connsiteY22" fmla="*/ 203384 h 1436872"/>
                  <a:gd name="connsiteX23" fmla="*/ 259556 w 4176713"/>
                  <a:gd name="connsiteY23" fmla="*/ 210528 h 1436872"/>
                  <a:gd name="connsiteX24" fmla="*/ 269081 w 4176713"/>
                  <a:gd name="connsiteY24" fmla="*/ 215291 h 1436872"/>
                  <a:gd name="connsiteX25" fmla="*/ 276225 w 4176713"/>
                  <a:gd name="connsiteY25" fmla="*/ 220053 h 1436872"/>
                  <a:gd name="connsiteX26" fmla="*/ 283368 w 4176713"/>
                  <a:gd name="connsiteY26" fmla="*/ 234341 h 1436872"/>
                  <a:gd name="connsiteX27" fmla="*/ 285750 w 4176713"/>
                  <a:gd name="connsiteY27" fmla="*/ 241484 h 1436872"/>
                  <a:gd name="connsiteX28" fmla="*/ 292893 w 4176713"/>
                  <a:gd name="connsiteY28" fmla="*/ 243866 h 1436872"/>
                  <a:gd name="connsiteX29" fmla="*/ 302418 w 4176713"/>
                  <a:gd name="connsiteY29" fmla="*/ 248628 h 1436872"/>
                  <a:gd name="connsiteX30" fmla="*/ 326231 w 4176713"/>
                  <a:gd name="connsiteY30" fmla="*/ 253391 h 1436872"/>
                  <a:gd name="connsiteX31" fmla="*/ 330993 w 4176713"/>
                  <a:gd name="connsiteY31" fmla="*/ 262916 h 1436872"/>
                  <a:gd name="connsiteX32" fmla="*/ 345281 w 4176713"/>
                  <a:gd name="connsiteY32" fmla="*/ 270059 h 1436872"/>
                  <a:gd name="connsiteX33" fmla="*/ 357187 w 4176713"/>
                  <a:gd name="connsiteY33" fmla="*/ 284347 h 1436872"/>
                  <a:gd name="connsiteX34" fmla="*/ 364331 w 4176713"/>
                  <a:gd name="connsiteY34" fmla="*/ 291491 h 1436872"/>
                  <a:gd name="connsiteX35" fmla="*/ 369093 w 4176713"/>
                  <a:gd name="connsiteY35" fmla="*/ 298634 h 1436872"/>
                  <a:gd name="connsiteX36" fmla="*/ 376237 w 4176713"/>
                  <a:gd name="connsiteY36" fmla="*/ 305778 h 1436872"/>
                  <a:gd name="connsiteX37" fmla="*/ 388143 w 4176713"/>
                  <a:gd name="connsiteY37" fmla="*/ 320066 h 1436872"/>
                  <a:gd name="connsiteX38" fmla="*/ 395287 w 4176713"/>
                  <a:gd name="connsiteY38" fmla="*/ 324828 h 1436872"/>
                  <a:gd name="connsiteX39" fmla="*/ 435768 w 4176713"/>
                  <a:gd name="connsiteY39" fmla="*/ 327209 h 1436872"/>
                  <a:gd name="connsiteX40" fmla="*/ 445293 w 4176713"/>
                  <a:gd name="connsiteY40" fmla="*/ 343878 h 1436872"/>
                  <a:gd name="connsiteX41" fmla="*/ 452437 w 4176713"/>
                  <a:gd name="connsiteY41" fmla="*/ 348641 h 1436872"/>
                  <a:gd name="connsiteX42" fmla="*/ 473868 w 4176713"/>
                  <a:gd name="connsiteY42" fmla="*/ 351022 h 1436872"/>
                  <a:gd name="connsiteX43" fmla="*/ 478631 w 4176713"/>
                  <a:gd name="connsiteY43" fmla="*/ 365309 h 1436872"/>
                  <a:gd name="connsiteX44" fmla="*/ 483393 w 4176713"/>
                  <a:gd name="connsiteY44" fmla="*/ 372453 h 1436872"/>
                  <a:gd name="connsiteX45" fmla="*/ 488156 w 4176713"/>
                  <a:gd name="connsiteY45" fmla="*/ 386741 h 1436872"/>
                  <a:gd name="connsiteX46" fmla="*/ 497681 w 4176713"/>
                  <a:gd name="connsiteY46" fmla="*/ 398647 h 1436872"/>
                  <a:gd name="connsiteX47" fmla="*/ 531018 w 4176713"/>
                  <a:gd name="connsiteY47" fmla="*/ 401028 h 1436872"/>
                  <a:gd name="connsiteX48" fmla="*/ 538162 w 4176713"/>
                  <a:gd name="connsiteY48" fmla="*/ 415316 h 1436872"/>
                  <a:gd name="connsiteX49" fmla="*/ 542925 w 4176713"/>
                  <a:gd name="connsiteY49" fmla="*/ 422459 h 1436872"/>
                  <a:gd name="connsiteX50" fmla="*/ 569118 w 4176713"/>
                  <a:gd name="connsiteY50" fmla="*/ 424841 h 1436872"/>
                  <a:gd name="connsiteX51" fmla="*/ 571500 w 4176713"/>
                  <a:gd name="connsiteY51" fmla="*/ 436747 h 1436872"/>
                  <a:gd name="connsiteX52" fmla="*/ 573881 w 4176713"/>
                  <a:gd name="connsiteY52" fmla="*/ 446272 h 1436872"/>
                  <a:gd name="connsiteX53" fmla="*/ 581025 w 4176713"/>
                  <a:gd name="connsiteY53" fmla="*/ 448653 h 1436872"/>
                  <a:gd name="connsiteX54" fmla="*/ 602456 w 4176713"/>
                  <a:gd name="connsiteY54" fmla="*/ 451034 h 1436872"/>
                  <a:gd name="connsiteX55" fmla="*/ 614362 w 4176713"/>
                  <a:gd name="connsiteY55" fmla="*/ 470084 h 1436872"/>
                  <a:gd name="connsiteX56" fmla="*/ 623887 w 4176713"/>
                  <a:gd name="connsiteY56" fmla="*/ 472466 h 1436872"/>
                  <a:gd name="connsiteX57" fmla="*/ 631031 w 4176713"/>
                  <a:gd name="connsiteY57" fmla="*/ 496278 h 1436872"/>
                  <a:gd name="connsiteX58" fmla="*/ 633412 w 4176713"/>
                  <a:gd name="connsiteY58" fmla="*/ 508184 h 1436872"/>
                  <a:gd name="connsiteX59" fmla="*/ 650081 w 4176713"/>
                  <a:gd name="connsiteY59" fmla="*/ 515328 h 1436872"/>
                  <a:gd name="connsiteX60" fmla="*/ 695325 w 4176713"/>
                  <a:gd name="connsiteY60" fmla="*/ 520091 h 1436872"/>
                  <a:gd name="connsiteX61" fmla="*/ 702468 w 4176713"/>
                  <a:gd name="connsiteY61" fmla="*/ 534378 h 1436872"/>
                  <a:gd name="connsiteX62" fmla="*/ 707231 w 4176713"/>
                  <a:gd name="connsiteY62" fmla="*/ 541522 h 1436872"/>
                  <a:gd name="connsiteX63" fmla="*/ 709612 w 4176713"/>
                  <a:gd name="connsiteY63" fmla="*/ 551047 h 1436872"/>
                  <a:gd name="connsiteX64" fmla="*/ 716756 w 4176713"/>
                  <a:gd name="connsiteY64" fmla="*/ 553428 h 1436872"/>
                  <a:gd name="connsiteX65" fmla="*/ 742950 w 4176713"/>
                  <a:gd name="connsiteY65" fmla="*/ 555809 h 1436872"/>
                  <a:gd name="connsiteX66" fmla="*/ 745331 w 4176713"/>
                  <a:gd name="connsiteY66" fmla="*/ 562953 h 1436872"/>
                  <a:gd name="connsiteX67" fmla="*/ 752475 w 4176713"/>
                  <a:gd name="connsiteY67" fmla="*/ 565334 h 1436872"/>
                  <a:gd name="connsiteX68" fmla="*/ 809625 w 4176713"/>
                  <a:gd name="connsiteY68" fmla="*/ 570097 h 1436872"/>
                  <a:gd name="connsiteX69" fmla="*/ 819150 w 4176713"/>
                  <a:gd name="connsiteY69" fmla="*/ 577241 h 1436872"/>
                  <a:gd name="connsiteX70" fmla="*/ 823912 w 4176713"/>
                  <a:gd name="connsiteY70" fmla="*/ 591528 h 1436872"/>
                  <a:gd name="connsiteX71" fmla="*/ 833437 w 4176713"/>
                  <a:gd name="connsiteY71" fmla="*/ 603434 h 1436872"/>
                  <a:gd name="connsiteX72" fmla="*/ 862012 w 4176713"/>
                  <a:gd name="connsiteY72" fmla="*/ 605816 h 1436872"/>
                  <a:gd name="connsiteX73" fmla="*/ 864393 w 4176713"/>
                  <a:gd name="connsiteY73" fmla="*/ 612959 h 1436872"/>
                  <a:gd name="connsiteX74" fmla="*/ 888206 w 4176713"/>
                  <a:gd name="connsiteY74" fmla="*/ 620103 h 1436872"/>
                  <a:gd name="connsiteX75" fmla="*/ 890587 w 4176713"/>
                  <a:gd name="connsiteY75" fmla="*/ 634391 h 1436872"/>
                  <a:gd name="connsiteX76" fmla="*/ 892968 w 4176713"/>
                  <a:gd name="connsiteY76" fmla="*/ 641534 h 1436872"/>
                  <a:gd name="connsiteX77" fmla="*/ 900112 w 4176713"/>
                  <a:gd name="connsiteY77" fmla="*/ 643916 h 1436872"/>
                  <a:gd name="connsiteX78" fmla="*/ 923925 w 4176713"/>
                  <a:gd name="connsiteY78" fmla="*/ 648678 h 1436872"/>
                  <a:gd name="connsiteX79" fmla="*/ 935831 w 4176713"/>
                  <a:gd name="connsiteY79" fmla="*/ 651059 h 1436872"/>
                  <a:gd name="connsiteX80" fmla="*/ 938212 w 4176713"/>
                  <a:gd name="connsiteY80" fmla="*/ 658203 h 1436872"/>
                  <a:gd name="connsiteX81" fmla="*/ 945356 w 4176713"/>
                  <a:gd name="connsiteY81" fmla="*/ 662966 h 1436872"/>
                  <a:gd name="connsiteX82" fmla="*/ 995362 w 4176713"/>
                  <a:gd name="connsiteY82" fmla="*/ 665347 h 1436872"/>
                  <a:gd name="connsiteX83" fmla="*/ 1000125 w 4176713"/>
                  <a:gd name="connsiteY83" fmla="*/ 672491 h 1436872"/>
                  <a:gd name="connsiteX84" fmla="*/ 1004887 w 4176713"/>
                  <a:gd name="connsiteY84" fmla="*/ 686778 h 1436872"/>
                  <a:gd name="connsiteX85" fmla="*/ 1016793 w 4176713"/>
                  <a:gd name="connsiteY85" fmla="*/ 691541 h 1436872"/>
                  <a:gd name="connsiteX86" fmla="*/ 1028700 w 4176713"/>
                  <a:gd name="connsiteY86" fmla="*/ 693922 h 1436872"/>
                  <a:gd name="connsiteX87" fmla="*/ 1035843 w 4176713"/>
                  <a:gd name="connsiteY87" fmla="*/ 696303 h 1436872"/>
                  <a:gd name="connsiteX88" fmla="*/ 1059656 w 4176713"/>
                  <a:gd name="connsiteY88" fmla="*/ 720116 h 1436872"/>
                  <a:gd name="connsiteX89" fmla="*/ 1083468 w 4176713"/>
                  <a:gd name="connsiteY89" fmla="*/ 722497 h 1436872"/>
                  <a:gd name="connsiteX90" fmla="*/ 1088231 w 4176713"/>
                  <a:gd name="connsiteY90" fmla="*/ 729641 h 1436872"/>
                  <a:gd name="connsiteX91" fmla="*/ 1095375 w 4176713"/>
                  <a:gd name="connsiteY91" fmla="*/ 734403 h 1436872"/>
                  <a:gd name="connsiteX92" fmla="*/ 1102518 w 4176713"/>
                  <a:gd name="connsiteY92" fmla="*/ 748691 h 1436872"/>
                  <a:gd name="connsiteX93" fmla="*/ 1131093 w 4176713"/>
                  <a:gd name="connsiteY93" fmla="*/ 751072 h 1436872"/>
                  <a:gd name="connsiteX94" fmla="*/ 1143000 w 4176713"/>
                  <a:gd name="connsiteY94" fmla="*/ 753453 h 1436872"/>
                  <a:gd name="connsiteX95" fmla="*/ 1157287 w 4176713"/>
                  <a:gd name="connsiteY95" fmla="*/ 755834 h 1436872"/>
                  <a:gd name="connsiteX96" fmla="*/ 1169193 w 4176713"/>
                  <a:gd name="connsiteY96" fmla="*/ 777266 h 1436872"/>
                  <a:gd name="connsiteX97" fmla="*/ 1176337 w 4176713"/>
                  <a:gd name="connsiteY97" fmla="*/ 784409 h 1436872"/>
                  <a:gd name="connsiteX98" fmla="*/ 1183481 w 4176713"/>
                  <a:gd name="connsiteY98" fmla="*/ 789172 h 1436872"/>
                  <a:gd name="connsiteX99" fmla="*/ 1223962 w 4176713"/>
                  <a:gd name="connsiteY99" fmla="*/ 791553 h 1436872"/>
                  <a:gd name="connsiteX100" fmla="*/ 1245393 w 4176713"/>
                  <a:gd name="connsiteY100" fmla="*/ 793934 h 1436872"/>
                  <a:gd name="connsiteX101" fmla="*/ 1250156 w 4176713"/>
                  <a:gd name="connsiteY101" fmla="*/ 803459 h 1436872"/>
                  <a:gd name="connsiteX102" fmla="*/ 1254918 w 4176713"/>
                  <a:gd name="connsiteY102" fmla="*/ 810603 h 1436872"/>
                  <a:gd name="connsiteX103" fmla="*/ 1257300 w 4176713"/>
                  <a:gd name="connsiteY103" fmla="*/ 817747 h 1436872"/>
                  <a:gd name="connsiteX104" fmla="*/ 1266825 w 4176713"/>
                  <a:gd name="connsiteY104" fmla="*/ 820128 h 1436872"/>
                  <a:gd name="connsiteX105" fmla="*/ 1312068 w 4176713"/>
                  <a:gd name="connsiteY105" fmla="*/ 824891 h 1436872"/>
                  <a:gd name="connsiteX106" fmla="*/ 1326356 w 4176713"/>
                  <a:gd name="connsiteY106" fmla="*/ 829653 h 1436872"/>
                  <a:gd name="connsiteX107" fmla="*/ 1331118 w 4176713"/>
                  <a:gd name="connsiteY107" fmla="*/ 836797 h 1436872"/>
                  <a:gd name="connsiteX108" fmla="*/ 1338262 w 4176713"/>
                  <a:gd name="connsiteY108" fmla="*/ 841559 h 1436872"/>
                  <a:gd name="connsiteX109" fmla="*/ 1359693 w 4176713"/>
                  <a:gd name="connsiteY109" fmla="*/ 848703 h 1436872"/>
                  <a:gd name="connsiteX110" fmla="*/ 1366837 w 4176713"/>
                  <a:gd name="connsiteY110" fmla="*/ 851084 h 1436872"/>
                  <a:gd name="connsiteX111" fmla="*/ 1376362 w 4176713"/>
                  <a:gd name="connsiteY111" fmla="*/ 865372 h 1436872"/>
                  <a:gd name="connsiteX112" fmla="*/ 1390650 w 4176713"/>
                  <a:gd name="connsiteY112" fmla="*/ 870134 h 1436872"/>
                  <a:gd name="connsiteX113" fmla="*/ 1421606 w 4176713"/>
                  <a:gd name="connsiteY113" fmla="*/ 874897 h 1436872"/>
                  <a:gd name="connsiteX114" fmla="*/ 1431131 w 4176713"/>
                  <a:gd name="connsiteY114" fmla="*/ 896328 h 1436872"/>
                  <a:gd name="connsiteX115" fmla="*/ 1440656 w 4176713"/>
                  <a:gd name="connsiteY115" fmla="*/ 898709 h 1436872"/>
                  <a:gd name="connsiteX116" fmla="*/ 1454943 w 4176713"/>
                  <a:gd name="connsiteY116" fmla="*/ 903472 h 1436872"/>
                  <a:gd name="connsiteX117" fmla="*/ 1454943 w 4176713"/>
                  <a:gd name="connsiteY117" fmla="*/ 917759 h 1436872"/>
                  <a:gd name="connsiteX118" fmla="*/ 1543050 w 4176713"/>
                  <a:gd name="connsiteY118" fmla="*/ 920141 h 1436872"/>
                  <a:gd name="connsiteX119" fmla="*/ 1559718 w 4176713"/>
                  <a:gd name="connsiteY119" fmla="*/ 946334 h 1436872"/>
                  <a:gd name="connsiteX120" fmla="*/ 1619250 w 4176713"/>
                  <a:gd name="connsiteY120" fmla="*/ 943953 h 1436872"/>
                  <a:gd name="connsiteX121" fmla="*/ 1635918 w 4176713"/>
                  <a:gd name="connsiteY121" fmla="*/ 963003 h 1436872"/>
                  <a:gd name="connsiteX122" fmla="*/ 1674018 w 4176713"/>
                  <a:gd name="connsiteY122" fmla="*/ 970147 h 1436872"/>
                  <a:gd name="connsiteX123" fmla="*/ 1683543 w 4176713"/>
                  <a:gd name="connsiteY123" fmla="*/ 989197 h 1436872"/>
                  <a:gd name="connsiteX124" fmla="*/ 1824037 w 4176713"/>
                  <a:gd name="connsiteY124" fmla="*/ 993959 h 1436872"/>
                  <a:gd name="connsiteX125" fmla="*/ 1828800 w 4176713"/>
                  <a:gd name="connsiteY125" fmla="*/ 1022534 h 1436872"/>
                  <a:gd name="connsiteX126" fmla="*/ 1981200 w 4176713"/>
                  <a:gd name="connsiteY126" fmla="*/ 1022534 h 1436872"/>
                  <a:gd name="connsiteX127" fmla="*/ 1983581 w 4176713"/>
                  <a:gd name="connsiteY127" fmla="*/ 1041584 h 1436872"/>
                  <a:gd name="connsiteX128" fmla="*/ 2000250 w 4176713"/>
                  <a:gd name="connsiteY128" fmla="*/ 1039203 h 1436872"/>
                  <a:gd name="connsiteX129" fmla="*/ 2012156 w 4176713"/>
                  <a:gd name="connsiteY129" fmla="*/ 1067778 h 1436872"/>
                  <a:gd name="connsiteX130" fmla="*/ 2112168 w 4176713"/>
                  <a:gd name="connsiteY130" fmla="*/ 1070159 h 1436872"/>
                  <a:gd name="connsiteX131" fmla="*/ 2116931 w 4176713"/>
                  <a:gd name="connsiteY131" fmla="*/ 1093972 h 1436872"/>
                  <a:gd name="connsiteX132" fmla="*/ 2164556 w 4176713"/>
                  <a:gd name="connsiteY132" fmla="*/ 1091591 h 1436872"/>
                  <a:gd name="connsiteX133" fmla="*/ 2171700 w 4176713"/>
                  <a:gd name="connsiteY133" fmla="*/ 1115403 h 1436872"/>
                  <a:gd name="connsiteX134" fmla="*/ 2207418 w 4176713"/>
                  <a:gd name="connsiteY134" fmla="*/ 1117784 h 1436872"/>
                  <a:gd name="connsiteX135" fmla="*/ 2219325 w 4176713"/>
                  <a:gd name="connsiteY135" fmla="*/ 1146359 h 1436872"/>
                  <a:gd name="connsiteX136" fmla="*/ 2290762 w 4176713"/>
                  <a:gd name="connsiteY136" fmla="*/ 1143978 h 1436872"/>
                  <a:gd name="connsiteX137" fmla="*/ 2295525 w 4176713"/>
                  <a:gd name="connsiteY137" fmla="*/ 1163028 h 1436872"/>
                  <a:gd name="connsiteX138" fmla="*/ 2316956 w 4176713"/>
                  <a:gd name="connsiteY138" fmla="*/ 1163028 h 1436872"/>
                  <a:gd name="connsiteX139" fmla="*/ 2312193 w 4176713"/>
                  <a:gd name="connsiteY139" fmla="*/ 1193984 h 1436872"/>
                  <a:gd name="connsiteX140" fmla="*/ 2459831 w 4176713"/>
                  <a:gd name="connsiteY140" fmla="*/ 1191603 h 1436872"/>
                  <a:gd name="connsiteX141" fmla="*/ 2474118 w 4176713"/>
                  <a:gd name="connsiteY141" fmla="*/ 1217797 h 1436872"/>
                  <a:gd name="connsiteX142" fmla="*/ 2531268 w 4176713"/>
                  <a:gd name="connsiteY142" fmla="*/ 1215416 h 1436872"/>
                  <a:gd name="connsiteX143" fmla="*/ 2538412 w 4176713"/>
                  <a:gd name="connsiteY143" fmla="*/ 1246372 h 1436872"/>
                  <a:gd name="connsiteX144" fmla="*/ 2693193 w 4176713"/>
                  <a:gd name="connsiteY144" fmla="*/ 1246372 h 1436872"/>
                  <a:gd name="connsiteX145" fmla="*/ 2700337 w 4176713"/>
                  <a:gd name="connsiteY145" fmla="*/ 1293997 h 1436872"/>
                  <a:gd name="connsiteX146" fmla="*/ 3098006 w 4176713"/>
                  <a:gd name="connsiteY146" fmla="*/ 1291616 h 1436872"/>
                  <a:gd name="connsiteX147" fmla="*/ 3102768 w 4176713"/>
                  <a:gd name="connsiteY147" fmla="*/ 1320191 h 1436872"/>
                  <a:gd name="connsiteX148" fmla="*/ 3355181 w 4176713"/>
                  <a:gd name="connsiteY148" fmla="*/ 1320191 h 1436872"/>
                  <a:gd name="connsiteX149" fmla="*/ 3359943 w 4176713"/>
                  <a:gd name="connsiteY149" fmla="*/ 1363053 h 1436872"/>
                  <a:gd name="connsiteX150" fmla="*/ 3429000 w 4176713"/>
                  <a:gd name="connsiteY150" fmla="*/ 1355909 h 1436872"/>
                  <a:gd name="connsiteX151" fmla="*/ 3433762 w 4176713"/>
                  <a:gd name="connsiteY151" fmla="*/ 1396391 h 1436872"/>
                  <a:gd name="connsiteX152" fmla="*/ 3538537 w 4176713"/>
                  <a:gd name="connsiteY152" fmla="*/ 1391628 h 1436872"/>
                  <a:gd name="connsiteX153" fmla="*/ 3538537 w 4176713"/>
                  <a:gd name="connsiteY153" fmla="*/ 1436872 h 1436872"/>
                  <a:gd name="connsiteX154" fmla="*/ 4176713 w 4176713"/>
                  <a:gd name="connsiteY154" fmla="*/ 1434490 h 1436872"/>
                  <a:gd name="connsiteX0" fmla="*/ 0 w 4176713"/>
                  <a:gd name="connsiteY0" fmla="*/ 978 h 1436872"/>
                  <a:gd name="connsiteX1" fmla="*/ 21431 w 4176713"/>
                  <a:gd name="connsiteY1" fmla="*/ 3359 h 1436872"/>
                  <a:gd name="connsiteX2" fmla="*/ 42862 w 4176713"/>
                  <a:gd name="connsiteY2" fmla="*/ 48603 h 1436872"/>
                  <a:gd name="connsiteX3" fmla="*/ 54768 w 4176713"/>
                  <a:gd name="connsiteY3" fmla="*/ 67653 h 1436872"/>
                  <a:gd name="connsiteX4" fmla="*/ 95250 w 4176713"/>
                  <a:gd name="connsiteY4" fmla="*/ 70034 h 1436872"/>
                  <a:gd name="connsiteX5" fmla="*/ 100012 w 4176713"/>
                  <a:gd name="connsiteY5" fmla="*/ 77178 h 1436872"/>
                  <a:gd name="connsiteX6" fmla="*/ 102393 w 4176713"/>
                  <a:gd name="connsiteY6" fmla="*/ 89084 h 1436872"/>
                  <a:gd name="connsiteX7" fmla="*/ 109537 w 4176713"/>
                  <a:gd name="connsiteY7" fmla="*/ 91466 h 1436872"/>
                  <a:gd name="connsiteX8" fmla="*/ 119062 w 4176713"/>
                  <a:gd name="connsiteY8" fmla="*/ 93847 h 1436872"/>
                  <a:gd name="connsiteX9" fmla="*/ 126206 w 4176713"/>
                  <a:gd name="connsiteY9" fmla="*/ 115278 h 1436872"/>
                  <a:gd name="connsiteX10" fmla="*/ 128587 w 4176713"/>
                  <a:gd name="connsiteY10" fmla="*/ 122422 h 1436872"/>
                  <a:gd name="connsiteX11" fmla="*/ 135731 w 4176713"/>
                  <a:gd name="connsiteY11" fmla="*/ 127184 h 1436872"/>
                  <a:gd name="connsiteX12" fmla="*/ 150018 w 4176713"/>
                  <a:gd name="connsiteY12" fmla="*/ 127184 h 1436872"/>
                  <a:gd name="connsiteX13" fmla="*/ 154781 w 4176713"/>
                  <a:gd name="connsiteY13" fmla="*/ 141472 h 1436872"/>
                  <a:gd name="connsiteX14" fmla="*/ 164306 w 4176713"/>
                  <a:gd name="connsiteY14" fmla="*/ 143853 h 1436872"/>
                  <a:gd name="connsiteX15" fmla="*/ 185737 w 4176713"/>
                  <a:gd name="connsiteY15" fmla="*/ 148616 h 1436872"/>
                  <a:gd name="connsiteX16" fmla="*/ 192881 w 4176713"/>
                  <a:gd name="connsiteY16" fmla="*/ 150997 h 1436872"/>
                  <a:gd name="connsiteX17" fmla="*/ 197643 w 4176713"/>
                  <a:gd name="connsiteY17" fmla="*/ 158141 h 1436872"/>
                  <a:gd name="connsiteX18" fmla="*/ 200025 w 4176713"/>
                  <a:gd name="connsiteY18" fmla="*/ 165284 h 1436872"/>
                  <a:gd name="connsiteX19" fmla="*/ 207168 w 4176713"/>
                  <a:gd name="connsiteY19" fmla="*/ 167666 h 1436872"/>
                  <a:gd name="connsiteX20" fmla="*/ 221456 w 4176713"/>
                  <a:gd name="connsiteY20" fmla="*/ 177191 h 1436872"/>
                  <a:gd name="connsiteX21" fmla="*/ 238125 w 4176713"/>
                  <a:gd name="connsiteY21" fmla="*/ 193859 h 1436872"/>
                  <a:gd name="connsiteX22" fmla="*/ 252412 w 4176713"/>
                  <a:gd name="connsiteY22" fmla="*/ 203384 h 1436872"/>
                  <a:gd name="connsiteX23" fmla="*/ 259556 w 4176713"/>
                  <a:gd name="connsiteY23" fmla="*/ 210528 h 1436872"/>
                  <a:gd name="connsiteX24" fmla="*/ 269081 w 4176713"/>
                  <a:gd name="connsiteY24" fmla="*/ 215291 h 1436872"/>
                  <a:gd name="connsiteX25" fmla="*/ 276225 w 4176713"/>
                  <a:gd name="connsiteY25" fmla="*/ 220053 h 1436872"/>
                  <a:gd name="connsiteX26" fmla="*/ 283368 w 4176713"/>
                  <a:gd name="connsiteY26" fmla="*/ 234341 h 1436872"/>
                  <a:gd name="connsiteX27" fmla="*/ 285750 w 4176713"/>
                  <a:gd name="connsiteY27" fmla="*/ 241484 h 1436872"/>
                  <a:gd name="connsiteX28" fmla="*/ 292893 w 4176713"/>
                  <a:gd name="connsiteY28" fmla="*/ 243866 h 1436872"/>
                  <a:gd name="connsiteX29" fmla="*/ 302418 w 4176713"/>
                  <a:gd name="connsiteY29" fmla="*/ 248628 h 1436872"/>
                  <a:gd name="connsiteX30" fmla="*/ 326231 w 4176713"/>
                  <a:gd name="connsiteY30" fmla="*/ 253391 h 1436872"/>
                  <a:gd name="connsiteX31" fmla="*/ 330993 w 4176713"/>
                  <a:gd name="connsiteY31" fmla="*/ 262916 h 1436872"/>
                  <a:gd name="connsiteX32" fmla="*/ 345281 w 4176713"/>
                  <a:gd name="connsiteY32" fmla="*/ 270059 h 1436872"/>
                  <a:gd name="connsiteX33" fmla="*/ 357187 w 4176713"/>
                  <a:gd name="connsiteY33" fmla="*/ 284347 h 1436872"/>
                  <a:gd name="connsiteX34" fmla="*/ 364331 w 4176713"/>
                  <a:gd name="connsiteY34" fmla="*/ 291491 h 1436872"/>
                  <a:gd name="connsiteX35" fmla="*/ 369093 w 4176713"/>
                  <a:gd name="connsiteY35" fmla="*/ 298634 h 1436872"/>
                  <a:gd name="connsiteX36" fmla="*/ 376237 w 4176713"/>
                  <a:gd name="connsiteY36" fmla="*/ 305778 h 1436872"/>
                  <a:gd name="connsiteX37" fmla="*/ 388143 w 4176713"/>
                  <a:gd name="connsiteY37" fmla="*/ 320066 h 1436872"/>
                  <a:gd name="connsiteX38" fmla="*/ 395287 w 4176713"/>
                  <a:gd name="connsiteY38" fmla="*/ 324828 h 1436872"/>
                  <a:gd name="connsiteX39" fmla="*/ 435768 w 4176713"/>
                  <a:gd name="connsiteY39" fmla="*/ 327209 h 1436872"/>
                  <a:gd name="connsiteX40" fmla="*/ 445293 w 4176713"/>
                  <a:gd name="connsiteY40" fmla="*/ 343878 h 1436872"/>
                  <a:gd name="connsiteX41" fmla="*/ 452437 w 4176713"/>
                  <a:gd name="connsiteY41" fmla="*/ 348641 h 1436872"/>
                  <a:gd name="connsiteX42" fmla="*/ 473868 w 4176713"/>
                  <a:gd name="connsiteY42" fmla="*/ 351022 h 1436872"/>
                  <a:gd name="connsiteX43" fmla="*/ 478631 w 4176713"/>
                  <a:gd name="connsiteY43" fmla="*/ 365309 h 1436872"/>
                  <a:gd name="connsiteX44" fmla="*/ 483393 w 4176713"/>
                  <a:gd name="connsiteY44" fmla="*/ 372453 h 1436872"/>
                  <a:gd name="connsiteX45" fmla="*/ 488156 w 4176713"/>
                  <a:gd name="connsiteY45" fmla="*/ 386741 h 1436872"/>
                  <a:gd name="connsiteX46" fmla="*/ 497681 w 4176713"/>
                  <a:gd name="connsiteY46" fmla="*/ 398647 h 1436872"/>
                  <a:gd name="connsiteX47" fmla="*/ 531018 w 4176713"/>
                  <a:gd name="connsiteY47" fmla="*/ 401028 h 1436872"/>
                  <a:gd name="connsiteX48" fmla="*/ 538162 w 4176713"/>
                  <a:gd name="connsiteY48" fmla="*/ 415316 h 1436872"/>
                  <a:gd name="connsiteX49" fmla="*/ 542925 w 4176713"/>
                  <a:gd name="connsiteY49" fmla="*/ 422459 h 1436872"/>
                  <a:gd name="connsiteX50" fmla="*/ 569118 w 4176713"/>
                  <a:gd name="connsiteY50" fmla="*/ 424841 h 1436872"/>
                  <a:gd name="connsiteX51" fmla="*/ 571500 w 4176713"/>
                  <a:gd name="connsiteY51" fmla="*/ 436747 h 1436872"/>
                  <a:gd name="connsiteX52" fmla="*/ 573881 w 4176713"/>
                  <a:gd name="connsiteY52" fmla="*/ 446272 h 1436872"/>
                  <a:gd name="connsiteX53" fmla="*/ 581025 w 4176713"/>
                  <a:gd name="connsiteY53" fmla="*/ 448653 h 1436872"/>
                  <a:gd name="connsiteX54" fmla="*/ 602456 w 4176713"/>
                  <a:gd name="connsiteY54" fmla="*/ 451034 h 1436872"/>
                  <a:gd name="connsiteX55" fmla="*/ 614362 w 4176713"/>
                  <a:gd name="connsiteY55" fmla="*/ 470084 h 1436872"/>
                  <a:gd name="connsiteX56" fmla="*/ 623887 w 4176713"/>
                  <a:gd name="connsiteY56" fmla="*/ 472466 h 1436872"/>
                  <a:gd name="connsiteX57" fmla="*/ 631031 w 4176713"/>
                  <a:gd name="connsiteY57" fmla="*/ 496278 h 1436872"/>
                  <a:gd name="connsiteX58" fmla="*/ 633412 w 4176713"/>
                  <a:gd name="connsiteY58" fmla="*/ 508184 h 1436872"/>
                  <a:gd name="connsiteX59" fmla="*/ 650081 w 4176713"/>
                  <a:gd name="connsiteY59" fmla="*/ 515328 h 1436872"/>
                  <a:gd name="connsiteX60" fmla="*/ 695325 w 4176713"/>
                  <a:gd name="connsiteY60" fmla="*/ 520091 h 1436872"/>
                  <a:gd name="connsiteX61" fmla="*/ 702468 w 4176713"/>
                  <a:gd name="connsiteY61" fmla="*/ 534378 h 1436872"/>
                  <a:gd name="connsiteX62" fmla="*/ 707231 w 4176713"/>
                  <a:gd name="connsiteY62" fmla="*/ 541522 h 1436872"/>
                  <a:gd name="connsiteX63" fmla="*/ 709612 w 4176713"/>
                  <a:gd name="connsiteY63" fmla="*/ 551047 h 1436872"/>
                  <a:gd name="connsiteX64" fmla="*/ 716756 w 4176713"/>
                  <a:gd name="connsiteY64" fmla="*/ 553428 h 1436872"/>
                  <a:gd name="connsiteX65" fmla="*/ 742950 w 4176713"/>
                  <a:gd name="connsiteY65" fmla="*/ 555809 h 1436872"/>
                  <a:gd name="connsiteX66" fmla="*/ 745331 w 4176713"/>
                  <a:gd name="connsiteY66" fmla="*/ 562953 h 1436872"/>
                  <a:gd name="connsiteX67" fmla="*/ 752475 w 4176713"/>
                  <a:gd name="connsiteY67" fmla="*/ 565334 h 1436872"/>
                  <a:gd name="connsiteX68" fmla="*/ 809625 w 4176713"/>
                  <a:gd name="connsiteY68" fmla="*/ 570097 h 1436872"/>
                  <a:gd name="connsiteX69" fmla="*/ 819150 w 4176713"/>
                  <a:gd name="connsiteY69" fmla="*/ 577241 h 1436872"/>
                  <a:gd name="connsiteX70" fmla="*/ 823912 w 4176713"/>
                  <a:gd name="connsiteY70" fmla="*/ 591528 h 1436872"/>
                  <a:gd name="connsiteX71" fmla="*/ 833437 w 4176713"/>
                  <a:gd name="connsiteY71" fmla="*/ 603434 h 1436872"/>
                  <a:gd name="connsiteX72" fmla="*/ 862012 w 4176713"/>
                  <a:gd name="connsiteY72" fmla="*/ 605816 h 1436872"/>
                  <a:gd name="connsiteX73" fmla="*/ 864393 w 4176713"/>
                  <a:gd name="connsiteY73" fmla="*/ 612959 h 1436872"/>
                  <a:gd name="connsiteX74" fmla="*/ 888206 w 4176713"/>
                  <a:gd name="connsiteY74" fmla="*/ 620103 h 1436872"/>
                  <a:gd name="connsiteX75" fmla="*/ 890587 w 4176713"/>
                  <a:gd name="connsiteY75" fmla="*/ 634391 h 1436872"/>
                  <a:gd name="connsiteX76" fmla="*/ 892968 w 4176713"/>
                  <a:gd name="connsiteY76" fmla="*/ 641534 h 1436872"/>
                  <a:gd name="connsiteX77" fmla="*/ 900112 w 4176713"/>
                  <a:gd name="connsiteY77" fmla="*/ 643916 h 1436872"/>
                  <a:gd name="connsiteX78" fmla="*/ 923925 w 4176713"/>
                  <a:gd name="connsiteY78" fmla="*/ 648678 h 1436872"/>
                  <a:gd name="connsiteX79" fmla="*/ 935831 w 4176713"/>
                  <a:gd name="connsiteY79" fmla="*/ 651059 h 1436872"/>
                  <a:gd name="connsiteX80" fmla="*/ 938212 w 4176713"/>
                  <a:gd name="connsiteY80" fmla="*/ 658203 h 1436872"/>
                  <a:gd name="connsiteX81" fmla="*/ 945356 w 4176713"/>
                  <a:gd name="connsiteY81" fmla="*/ 662966 h 1436872"/>
                  <a:gd name="connsiteX82" fmla="*/ 995362 w 4176713"/>
                  <a:gd name="connsiteY82" fmla="*/ 665347 h 1436872"/>
                  <a:gd name="connsiteX83" fmla="*/ 1000125 w 4176713"/>
                  <a:gd name="connsiteY83" fmla="*/ 672491 h 1436872"/>
                  <a:gd name="connsiteX84" fmla="*/ 1004887 w 4176713"/>
                  <a:gd name="connsiteY84" fmla="*/ 686778 h 1436872"/>
                  <a:gd name="connsiteX85" fmla="*/ 1016793 w 4176713"/>
                  <a:gd name="connsiteY85" fmla="*/ 691541 h 1436872"/>
                  <a:gd name="connsiteX86" fmla="*/ 1028700 w 4176713"/>
                  <a:gd name="connsiteY86" fmla="*/ 693922 h 1436872"/>
                  <a:gd name="connsiteX87" fmla="*/ 1035843 w 4176713"/>
                  <a:gd name="connsiteY87" fmla="*/ 696303 h 1436872"/>
                  <a:gd name="connsiteX88" fmla="*/ 1059656 w 4176713"/>
                  <a:gd name="connsiteY88" fmla="*/ 720116 h 1436872"/>
                  <a:gd name="connsiteX89" fmla="*/ 1083468 w 4176713"/>
                  <a:gd name="connsiteY89" fmla="*/ 722497 h 1436872"/>
                  <a:gd name="connsiteX90" fmla="*/ 1088231 w 4176713"/>
                  <a:gd name="connsiteY90" fmla="*/ 729641 h 1436872"/>
                  <a:gd name="connsiteX91" fmla="*/ 1095375 w 4176713"/>
                  <a:gd name="connsiteY91" fmla="*/ 734403 h 1436872"/>
                  <a:gd name="connsiteX92" fmla="*/ 1102518 w 4176713"/>
                  <a:gd name="connsiteY92" fmla="*/ 748691 h 1436872"/>
                  <a:gd name="connsiteX93" fmla="*/ 1131093 w 4176713"/>
                  <a:gd name="connsiteY93" fmla="*/ 751072 h 1436872"/>
                  <a:gd name="connsiteX94" fmla="*/ 1143000 w 4176713"/>
                  <a:gd name="connsiteY94" fmla="*/ 753453 h 1436872"/>
                  <a:gd name="connsiteX95" fmla="*/ 1157287 w 4176713"/>
                  <a:gd name="connsiteY95" fmla="*/ 755834 h 1436872"/>
                  <a:gd name="connsiteX96" fmla="*/ 1169193 w 4176713"/>
                  <a:gd name="connsiteY96" fmla="*/ 777266 h 1436872"/>
                  <a:gd name="connsiteX97" fmla="*/ 1176337 w 4176713"/>
                  <a:gd name="connsiteY97" fmla="*/ 784409 h 1436872"/>
                  <a:gd name="connsiteX98" fmla="*/ 1183481 w 4176713"/>
                  <a:gd name="connsiteY98" fmla="*/ 789172 h 1436872"/>
                  <a:gd name="connsiteX99" fmla="*/ 1223962 w 4176713"/>
                  <a:gd name="connsiteY99" fmla="*/ 791553 h 1436872"/>
                  <a:gd name="connsiteX100" fmla="*/ 1245393 w 4176713"/>
                  <a:gd name="connsiteY100" fmla="*/ 793934 h 1436872"/>
                  <a:gd name="connsiteX101" fmla="*/ 1250156 w 4176713"/>
                  <a:gd name="connsiteY101" fmla="*/ 803459 h 1436872"/>
                  <a:gd name="connsiteX102" fmla="*/ 1254918 w 4176713"/>
                  <a:gd name="connsiteY102" fmla="*/ 810603 h 1436872"/>
                  <a:gd name="connsiteX103" fmla="*/ 1257300 w 4176713"/>
                  <a:gd name="connsiteY103" fmla="*/ 817747 h 1436872"/>
                  <a:gd name="connsiteX104" fmla="*/ 1266825 w 4176713"/>
                  <a:gd name="connsiteY104" fmla="*/ 820128 h 1436872"/>
                  <a:gd name="connsiteX105" fmla="*/ 1312068 w 4176713"/>
                  <a:gd name="connsiteY105" fmla="*/ 824891 h 1436872"/>
                  <a:gd name="connsiteX106" fmla="*/ 1326356 w 4176713"/>
                  <a:gd name="connsiteY106" fmla="*/ 829653 h 1436872"/>
                  <a:gd name="connsiteX107" fmla="*/ 1331118 w 4176713"/>
                  <a:gd name="connsiteY107" fmla="*/ 836797 h 1436872"/>
                  <a:gd name="connsiteX108" fmla="*/ 1338262 w 4176713"/>
                  <a:gd name="connsiteY108" fmla="*/ 841559 h 1436872"/>
                  <a:gd name="connsiteX109" fmla="*/ 1359693 w 4176713"/>
                  <a:gd name="connsiteY109" fmla="*/ 848703 h 1436872"/>
                  <a:gd name="connsiteX110" fmla="*/ 1366837 w 4176713"/>
                  <a:gd name="connsiteY110" fmla="*/ 851084 h 1436872"/>
                  <a:gd name="connsiteX111" fmla="*/ 1376362 w 4176713"/>
                  <a:gd name="connsiteY111" fmla="*/ 865372 h 1436872"/>
                  <a:gd name="connsiteX112" fmla="*/ 1390650 w 4176713"/>
                  <a:gd name="connsiteY112" fmla="*/ 870134 h 1436872"/>
                  <a:gd name="connsiteX113" fmla="*/ 1421606 w 4176713"/>
                  <a:gd name="connsiteY113" fmla="*/ 874897 h 1436872"/>
                  <a:gd name="connsiteX114" fmla="*/ 1431131 w 4176713"/>
                  <a:gd name="connsiteY114" fmla="*/ 896328 h 1436872"/>
                  <a:gd name="connsiteX115" fmla="*/ 1440656 w 4176713"/>
                  <a:gd name="connsiteY115" fmla="*/ 898709 h 1436872"/>
                  <a:gd name="connsiteX116" fmla="*/ 1454943 w 4176713"/>
                  <a:gd name="connsiteY116" fmla="*/ 903472 h 1436872"/>
                  <a:gd name="connsiteX117" fmla="*/ 1454943 w 4176713"/>
                  <a:gd name="connsiteY117" fmla="*/ 917759 h 1436872"/>
                  <a:gd name="connsiteX118" fmla="*/ 1543050 w 4176713"/>
                  <a:gd name="connsiteY118" fmla="*/ 920141 h 1436872"/>
                  <a:gd name="connsiteX119" fmla="*/ 1559718 w 4176713"/>
                  <a:gd name="connsiteY119" fmla="*/ 946334 h 1436872"/>
                  <a:gd name="connsiteX120" fmla="*/ 1619250 w 4176713"/>
                  <a:gd name="connsiteY120" fmla="*/ 943953 h 1436872"/>
                  <a:gd name="connsiteX121" fmla="*/ 1635918 w 4176713"/>
                  <a:gd name="connsiteY121" fmla="*/ 963003 h 1436872"/>
                  <a:gd name="connsiteX122" fmla="*/ 1674018 w 4176713"/>
                  <a:gd name="connsiteY122" fmla="*/ 970147 h 1436872"/>
                  <a:gd name="connsiteX123" fmla="*/ 1683543 w 4176713"/>
                  <a:gd name="connsiteY123" fmla="*/ 989197 h 1436872"/>
                  <a:gd name="connsiteX124" fmla="*/ 1824037 w 4176713"/>
                  <a:gd name="connsiteY124" fmla="*/ 993959 h 1436872"/>
                  <a:gd name="connsiteX125" fmla="*/ 1828800 w 4176713"/>
                  <a:gd name="connsiteY125" fmla="*/ 1022534 h 1436872"/>
                  <a:gd name="connsiteX126" fmla="*/ 1981200 w 4176713"/>
                  <a:gd name="connsiteY126" fmla="*/ 1022534 h 1436872"/>
                  <a:gd name="connsiteX127" fmla="*/ 1983581 w 4176713"/>
                  <a:gd name="connsiteY127" fmla="*/ 1041584 h 1436872"/>
                  <a:gd name="connsiteX128" fmla="*/ 2000250 w 4176713"/>
                  <a:gd name="connsiteY128" fmla="*/ 1039203 h 1436872"/>
                  <a:gd name="connsiteX129" fmla="*/ 2012156 w 4176713"/>
                  <a:gd name="connsiteY129" fmla="*/ 1067778 h 1436872"/>
                  <a:gd name="connsiteX130" fmla="*/ 2112168 w 4176713"/>
                  <a:gd name="connsiteY130" fmla="*/ 1070159 h 1436872"/>
                  <a:gd name="connsiteX131" fmla="*/ 2116931 w 4176713"/>
                  <a:gd name="connsiteY131" fmla="*/ 1093972 h 1436872"/>
                  <a:gd name="connsiteX132" fmla="*/ 2164556 w 4176713"/>
                  <a:gd name="connsiteY132" fmla="*/ 1091591 h 1436872"/>
                  <a:gd name="connsiteX133" fmla="*/ 2171700 w 4176713"/>
                  <a:gd name="connsiteY133" fmla="*/ 1115403 h 1436872"/>
                  <a:gd name="connsiteX134" fmla="*/ 2207418 w 4176713"/>
                  <a:gd name="connsiteY134" fmla="*/ 1117784 h 1436872"/>
                  <a:gd name="connsiteX135" fmla="*/ 2219325 w 4176713"/>
                  <a:gd name="connsiteY135" fmla="*/ 1146359 h 1436872"/>
                  <a:gd name="connsiteX136" fmla="*/ 2290762 w 4176713"/>
                  <a:gd name="connsiteY136" fmla="*/ 1143978 h 1436872"/>
                  <a:gd name="connsiteX137" fmla="*/ 2295525 w 4176713"/>
                  <a:gd name="connsiteY137" fmla="*/ 1163028 h 1436872"/>
                  <a:gd name="connsiteX138" fmla="*/ 2316956 w 4176713"/>
                  <a:gd name="connsiteY138" fmla="*/ 1163028 h 1436872"/>
                  <a:gd name="connsiteX139" fmla="*/ 2312193 w 4176713"/>
                  <a:gd name="connsiteY139" fmla="*/ 1193984 h 1436872"/>
                  <a:gd name="connsiteX140" fmla="*/ 2459831 w 4176713"/>
                  <a:gd name="connsiteY140" fmla="*/ 1191603 h 1436872"/>
                  <a:gd name="connsiteX141" fmla="*/ 2474118 w 4176713"/>
                  <a:gd name="connsiteY141" fmla="*/ 1217797 h 1436872"/>
                  <a:gd name="connsiteX142" fmla="*/ 2531268 w 4176713"/>
                  <a:gd name="connsiteY142" fmla="*/ 1215416 h 1436872"/>
                  <a:gd name="connsiteX143" fmla="*/ 2538412 w 4176713"/>
                  <a:gd name="connsiteY143" fmla="*/ 1246372 h 1436872"/>
                  <a:gd name="connsiteX144" fmla="*/ 2693193 w 4176713"/>
                  <a:gd name="connsiteY144" fmla="*/ 1246372 h 1436872"/>
                  <a:gd name="connsiteX145" fmla="*/ 2700337 w 4176713"/>
                  <a:gd name="connsiteY145" fmla="*/ 1293997 h 1436872"/>
                  <a:gd name="connsiteX146" fmla="*/ 3098006 w 4176713"/>
                  <a:gd name="connsiteY146" fmla="*/ 1291616 h 1436872"/>
                  <a:gd name="connsiteX147" fmla="*/ 3102768 w 4176713"/>
                  <a:gd name="connsiteY147" fmla="*/ 1320191 h 1436872"/>
                  <a:gd name="connsiteX148" fmla="*/ 3348037 w 4176713"/>
                  <a:gd name="connsiteY148" fmla="*/ 1315428 h 1436872"/>
                  <a:gd name="connsiteX149" fmla="*/ 3359943 w 4176713"/>
                  <a:gd name="connsiteY149" fmla="*/ 1363053 h 1436872"/>
                  <a:gd name="connsiteX150" fmla="*/ 3429000 w 4176713"/>
                  <a:gd name="connsiteY150" fmla="*/ 1355909 h 1436872"/>
                  <a:gd name="connsiteX151" fmla="*/ 3433762 w 4176713"/>
                  <a:gd name="connsiteY151" fmla="*/ 1396391 h 1436872"/>
                  <a:gd name="connsiteX152" fmla="*/ 3538537 w 4176713"/>
                  <a:gd name="connsiteY152" fmla="*/ 1391628 h 1436872"/>
                  <a:gd name="connsiteX153" fmla="*/ 3538537 w 4176713"/>
                  <a:gd name="connsiteY153" fmla="*/ 1436872 h 1436872"/>
                  <a:gd name="connsiteX154" fmla="*/ 4176713 w 4176713"/>
                  <a:gd name="connsiteY154" fmla="*/ 1434490 h 1436872"/>
                  <a:gd name="connsiteX0" fmla="*/ 0 w 4479132"/>
                  <a:gd name="connsiteY0" fmla="*/ 978 h 1444015"/>
                  <a:gd name="connsiteX1" fmla="*/ 21431 w 4479132"/>
                  <a:gd name="connsiteY1" fmla="*/ 3359 h 1444015"/>
                  <a:gd name="connsiteX2" fmla="*/ 42862 w 4479132"/>
                  <a:gd name="connsiteY2" fmla="*/ 48603 h 1444015"/>
                  <a:gd name="connsiteX3" fmla="*/ 54768 w 4479132"/>
                  <a:gd name="connsiteY3" fmla="*/ 67653 h 1444015"/>
                  <a:gd name="connsiteX4" fmla="*/ 95250 w 4479132"/>
                  <a:gd name="connsiteY4" fmla="*/ 70034 h 1444015"/>
                  <a:gd name="connsiteX5" fmla="*/ 100012 w 4479132"/>
                  <a:gd name="connsiteY5" fmla="*/ 77178 h 1444015"/>
                  <a:gd name="connsiteX6" fmla="*/ 102393 w 4479132"/>
                  <a:gd name="connsiteY6" fmla="*/ 89084 h 1444015"/>
                  <a:gd name="connsiteX7" fmla="*/ 109537 w 4479132"/>
                  <a:gd name="connsiteY7" fmla="*/ 91466 h 1444015"/>
                  <a:gd name="connsiteX8" fmla="*/ 119062 w 4479132"/>
                  <a:gd name="connsiteY8" fmla="*/ 93847 h 1444015"/>
                  <a:gd name="connsiteX9" fmla="*/ 126206 w 4479132"/>
                  <a:gd name="connsiteY9" fmla="*/ 115278 h 1444015"/>
                  <a:gd name="connsiteX10" fmla="*/ 128587 w 4479132"/>
                  <a:gd name="connsiteY10" fmla="*/ 122422 h 1444015"/>
                  <a:gd name="connsiteX11" fmla="*/ 135731 w 4479132"/>
                  <a:gd name="connsiteY11" fmla="*/ 127184 h 1444015"/>
                  <a:gd name="connsiteX12" fmla="*/ 150018 w 4479132"/>
                  <a:gd name="connsiteY12" fmla="*/ 127184 h 1444015"/>
                  <a:gd name="connsiteX13" fmla="*/ 154781 w 4479132"/>
                  <a:gd name="connsiteY13" fmla="*/ 141472 h 1444015"/>
                  <a:gd name="connsiteX14" fmla="*/ 164306 w 4479132"/>
                  <a:gd name="connsiteY14" fmla="*/ 143853 h 1444015"/>
                  <a:gd name="connsiteX15" fmla="*/ 185737 w 4479132"/>
                  <a:gd name="connsiteY15" fmla="*/ 148616 h 1444015"/>
                  <a:gd name="connsiteX16" fmla="*/ 192881 w 4479132"/>
                  <a:gd name="connsiteY16" fmla="*/ 150997 h 1444015"/>
                  <a:gd name="connsiteX17" fmla="*/ 197643 w 4479132"/>
                  <a:gd name="connsiteY17" fmla="*/ 158141 h 1444015"/>
                  <a:gd name="connsiteX18" fmla="*/ 200025 w 4479132"/>
                  <a:gd name="connsiteY18" fmla="*/ 165284 h 1444015"/>
                  <a:gd name="connsiteX19" fmla="*/ 207168 w 4479132"/>
                  <a:gd name="connsiteY19" fmla="*/ 167666 h 1444015"/>
                  <a:gd name="connsiteX20" fmla="*/ 221456 w 4479132"/>
                  <a:gd name="connsiteY20" fmla="*/ 177191 h 1444015"/>
                  <a:gd name="connsiteX21" fmla="*/ 238125 w 4479132"/>
                  <a:gd name="connsiteY21" fmla="*/ 193859 h 1444015"/>
                  <a:gd name="connsiteX22" fmla="*/ 252412 w 4479132"/>
                  <a:gd name="connsiteY22" fmla="*/ 203384 h 1444015"/>
                  <a:gd name="connsiteX23" fmla="*/ 259556 w 4479132"/>
                  <a:gd name="connsiteY23" fmla="*/ 210528 h 1444015"/>
                  <a:gd name="connsiteX24" fmla="*/ 269081 w 4479132"/>
                  <a:gd name="connsiteY24" fmla="*/ 215291 h 1444015"/>
                  <a:gd name="connsiteX25" fmla="*/ 276225 w 4479132"/>
                  <a:gd name="connsiteY25" fmla="*/ 220053 h 1444015"/>
                  <a:gd name="connsiteX26" fmla="*/ 283368 w 4479132"/>
                  <a:gd name="connsiteY26" fmla="*/ 234341 h 1444015"/>
                  <a:gd name="connsiteX27" fmla="*/ 285750 w 4479132"/>
                  <a:gd name="connsiteY27" fmla="*/ 241484 h 1444015"/>
                  <a:gd name="connsiteX28" fmla="*/ 292893 w 4479132"/>
                  <a:gd name="connsiteY28" fmla="*/ 243866 h 1444015"/>
                  <a:gd name="connsiteX29" fmla="*/ 302418 w 4479132"/>
                  <a:gd name="connsiteY29" fmla="*/ 248628 h 1444015"/>
                  <a:gd name="connsiteX30" fmla="*/ 326231 w 4479132"/>
                  <a:gd name="connsiteY30" fmla="*/ 253391 h 1444015"/>
                  <a:gd name="connsiteX31" fmla="*/ 330993 w 4479132"/>
                  <a:gd name="connsiteY31" fmla="*/ 262916 h 1444015"/>
                  <a:gd name="connsiteX32" fmla="*/ 345281 w 4479132"/>
                  <a:gd name="connsiteY32" fmla="*/ 270059 h 1444015"/>
                  <a:gd name="connsiteX33" fmla="*/ 357187 w 4479132"/>
                  <a:gd name="connsiteY33" fmla="*/ 284347 h 1444015"/>
                  <a:gd name="connsiteX34" fmla="*/ 364331 w 4479132"/>
                  <a:gd name="connsiteY34" fmla="*/ 291491 h 1444015"/>
                  <a:gd name="connsiteX35" fmla="*/ 369093 w 4479132"/>
                  <a:gd name="connsiteY35" fmla="*/ 298634 h 1444015"/>
                  <a:gd name="connsiteX36" fmla="*/ 376237 w 4479132"/>
                  <a:gd name="connsiteY36" fmla="*/ 305778 h 1444015"/>
                  <a:gd name="connsiteX37" fmla="*/ 388143 w 4479132"/>
                  <a:gd name="connsiteY37" fmla="*/ 320066 h 1444015"/>
                  <a:gd name="connsiteX38" fmla="*/ 395287 w 4479132"/>
                  <a:gd name="connsiteY38" fmla="*/ 324828 h 1444015"/>
                  <a:gd name="connsiteX39" fmla="*/ 435768 w 4479132"/>
                  <a:gd name="connsiteY39" fmla="*/ 327209 h 1444015"/>
                  <a:gd name="connsiteX40" fmla="*/ 445293 w 4479132"/>
                  <a:gd name="connsiteY40" fmla="*/ 343878 h 1444015"/>
                  <a:gd name="connsiteX41" fmla="*/ 452437 w 4479132"/>
                  <a:gd name="connsiteY41" fmla="*/ 348641 h 1444015"/>
                  <a:gd name="connsiteX42" fmla="*/ 473868 w 4479132"/>
                  <a:gd name="connsiteY42" fmla="*/ 351022 h 1444015"/>
                  <a:gd name="connsiteX43" fmla="*/ 478631 w 4479132"/>
                  <a:gd name="connsiteY43" fmla="*/ 365309 h 1444015"/>
                  <a:gd name="connsiteX44" fmla="*/ 483393 w 4479132"/>
                  <a:gd name="connsiteY44" fmla="*/ 372453 h 1444015"/>
                  <a:gd name="connsiteX45" fmla="*/ 488156 w 4479132"/>
                  <a:gd name="connsiteY45" fmla="*/ 386741 h 1444015"/>
                  <a:gd name="connsiteX46" fmla="*/ 497681 w 4479132"/>
                  <a:gd name="connsiteY46" fmla="*/ 398647 h 1444015"/>
                  <a:gd name="connsiteX47" fmla="*/ 531018 w 4479132"/>
                  <a:gd name="connsiteY47" fmla="*/ 401028 h 1444015"/>
                  <a:gd name="connsiteX48" fmla="*/ 538162 w 4479132"/>
                  <a:gd name="connsiteY48" fmla="*/ 415316 h 1444015"/>
                  <a:gd name="connsiteX49" fmla="*/ 542925 w 4479132"/>
                  <a:gd name="connsiteY49" fmla="*/ 422459 h 1444015"/>
                  <a:gd name="connsiteX50" fmla="*/ 569118 w 4479132"/>
                  <a:gd name="connsiteY50" fmla="*/ 424841 h 1444015"/>
                  <a:gd name="connsiteX51" fmla="*/ 571500 w 4479132"/>
                  <a:gd name="connsiteY51" fmla="*/ 436747 h 1444015"/>
                  <a:gd name="connsiteX52" fmla="*/ 573881 w 4479132"/>
                  <a:gd name="connsiteY52" fmla="*/ 446272 h 1444015"/>
                  <a:gd name="connsiteX53" fmla="*/ 581025 w 4479132"/>
                  <a:gd name="connsiteY53" fmla="*/ 448653 h 1444015"/>
                  <a:gd name="connsiteX54" fmla="*/ 602456 w 4479132"/>
                  <a:gd name="connsiteY54" fmla="*/ 451034 h 1444015"/>
                  <a:gd name="connsiteX55" fmla="*/ 614362 w 4479132"/>
                  <a:gd name="connsiteY55" fmla="*/ 470084 h 1444015"/>
                  <a:gd name="connsiteX56" fmla="*/ 623887 w 4479132"/>
                  <a:gd name="connsiteY56" fmla="*/ 472466 h 1444015"/>
                  <a:gd name="connsiteX57" fmla="*/ 631031 w 4479132"/>
                  <a:gd name="connsiteY57" fmla="*/ 496278 h 1444015"/>
                  <a:gd name="connsiteX58" fmla="*/ 633412 w 4479132"/>
                  <a:gd name="connsiteY58" fmla="*/ 508184 h 1444015"/>
                  <a:gd name="connsiteX59" fmla="*/ 650081 w 4479132"/>
                  <a:gd name="connsiteY59" fmla="*/ 515328 h 1444015"/>
                  <a:gd name="connsiteX60" fmla="*/ 695325 w 4479132"/>
                  <a:gd name="connsiteY60" fmla="*/ 520091 h 1444015"/>
                  <a:gd name="connsiteX61" fmla="*/ 702468 w 4479132"/>
                  <a:gd name="connsiteY61" fmla="*/ 534378 h 1444015"/>
                  <a:gd name="connsiteX62" fmla="*/ 707231 w 4479132"/>
                  <a:gd name="connsiteY62" fmla="*/ 541522 h 1444015"/>
                  <a:gd name="connsiteX63" fmla="*/ 709612 w 4479132"/>
                  <a:gd name="connsiteY63" fmla="*/ 551047 h 1444015"/>
                  <a:gd name="connsiteX64" fmla="*/ 716756 w 4479132"/>
                  <a:gd name="connsiteY64" fmla="*/ 553428 h 1444015"/>
                  <a:gd name="connsiteX65" fmla="*/ 742950 w 4479132"/>
                  <a:gd name="connsiteY65" fmla="*/ 555809 h 1444015"/>
                  <a:gd name="connsiteX66" fmla="*/ 745331 w 4479132"/>
                  <a:gd name="connsiteY66" fmla="*/ 562953 h 1444015"/>
                  <a:gd name="connsiteX67" fmla="*/ 752475 w 4479132"/>
                  <a:gd name="connsiteY67" fmla="*/ 565334 h 1444015"/>
                  <a:gd name="connsiteX68" fmla="*/ 809625 w 4479132"/>
                  <a:gd name="connsiteY68" fmla="*/ 570097 h 1444015"/>
                  <a:gd name="connsiteX69" fmla="*/ 819150 w 4479132"/>
                  <a:gd name="connsiteY69" fmla="*/ 577241 h 1444015"/>
                  <a:gd name="connsiteX70" fmla="*/ 823912 w 4479132"/>
                  <a:gd name="connsiteY70" fmla="*/ 591528 h 1444015"/>
                  <a:gd name="connsiteX71" fmla="*/ 833437 w 4479132"/>
                  <a:gd name="connsiteY71" fmla="*/ 603434 h 1444015"/>
                  <a:gd name="connsiteX72" fmla="*/ 862012 w 4479132"/>
                  <a:gd name="connsiteY72" fmla="*/ 605816 h 1444015"/>
                  <a:gd name="connsiteX73" fmla="*/ 864393 w 4479132"/>
                  <a:gd name="connsiteY73" fmla="*/ 612959 h 1444015"/>
                  <a:gd name="connsiteX74" fmla="*/ 888206 w 4479132"/>
                  <a:gd name="connsiteY74" fmla="*/ 620103 h 1444015"/>
                  <a:gd name="connsiteX75" fmla="*/ 890587 w 4479132"/>
                  <a:gd name="connsiteY75" fmla="*/ 634391 h 1444015"/>
                  <a:gd name="connsiteX76" fmla="*/ 892968 w 4479132"/>
                  <a:gd name="connsiteY76" fmla="*/ 641534 h 1444015"/>
                  <a:gd name="connsiteX77" fmla="*/ 900112 w 4479132"/>
                  <a:gd name="connsiteY77" fmla="*/ 643916 h 1444015"/>
                  <a:gd name="connsiteX78" fmla="*/ 923925 w 4479132"/>
                  <a:gd name="connsiteY78" fmla="*/ 648678 h 1444015"/>
                  <a:gd name="connsiteX79" fmla="*/ 935831 w 4479132"/>
                  <a:gd name="connsiteY79" fmla="*/ 651059 h 1444015"/>
                  <a:gd name="connsiteX80" fmla="*/ 938212 w 4479132"/>
                  <a:gd name="connsiteY80" fmla="*/ 658203 h 1444015"/>
                  <a:gd name="connsiteX81" fmla="*/ 945356 w 4479132"/>
                  <a:gd name="connsiteY81" fmla="*/ 662966 h 1444015"/>
                  <a:gd name="connsiteX82" fmla="*/ 995362 w 4479132"/>
                  <a:gd name="connsiteY82" fmla="*/ 665347 h 1444015"/>
                  <a:gd name="connsiteX83" fmla="*/ 1000125 w 4479132"/>
                  <a:gd name="connsiteY83" fmla="*/ 672491 h 1444015"/>
                  <a:gd name="connsiteX84" fmla="*/ 1004887 w 4479132"/>
                  <a:gd name="connsiteY84" fmla="*/ 686778 h 1444015"/>
                  <a:gd name="connsiteX85" fmla="*/ 1016793 w 4479132"/>
                  <a:gd name="connsiteY85" fmla="*/ 691541 h 1444015"/>
                  <a:gd name="connsiteX86" fmla="*/ 1028700 w 4479132"/>
                  <a:gd name="connsiteY86" fmla="*/ 693922 h 1444015"/>
                  <a:gd name="connsiteX87" fmla="*/ 1035843 w 4479132"/>
                  <a:gd name="connsiteY87" fmla="*/ 696303 h 1444015"/>
                  <a:gd name="connsiteX88" fmla="*/ 1059656 w 4479132"/>
                  <a:gd name="connsiteY88" fmla="*/ 720116 h 1444015"/>
                  <a:gd name="connsiteX89" fmla="*/ 1083468 w 4479132"/>
                  <a:gd name="connsiteY89" fmla="*/ 722497 h 1444015"/>
                  <a:gd name="connsiteX90" fmla="*/ 1088231 w 4479132"/>
                  <a:gd name="connsiteY90" fmla="*/ 729641 h 1444015"/>
                  <a:gd name="connsiteX91" fmla="*/ 1095375 w 4479132"/>
                  <a:gd name="connsiteY91" fmla="*/ 734403 h 1444015"/>
                  <a:gd name="connsiteX92" fmla="*/ 1102518 w 4479132"/>
                  <a:gd name="connsiteY92" fmla="*/ 748691 h 1444015"/>
                  <a:gd name="connsiteX93" fmla="*/ 1131093 w 4479132"/>
                  <a:gd name="connsiteY93" fmla="*/ 751072 h 1444015"/>
                  <a:gd name="connsiteX94" fmla="*/ 1143000 w 4479132"/>
                  <a:gd name="connsiteY94" fmla="*/ 753453 h 1444015"/>
                  <a:gd name="connsiteX95" fmla="*/ 1157287 w 4479132"/>
                  <a:gd name="connsiteY95" fmla="*/ 755834 h 1444015"/>
                  <a:gd name="connsiteX96" fmla="*/ 1169193 w 4479132"/>
                  <a:gd name="connsiteY96" fmla="*/ 777266 h 1444015"/>
                  <a:gd name="connsiteX97" fmla="*/ 1176337 w 4479132"/>
                  <a:gd name="connsiteY97" fmla="*/ 784409 h 1444015"/>
                  <a:gd name="connsiteX98" fmla="*/ 1183481 w 4479132"/>
                  <a:gd name="connsiteY98" fmla="*/ 789172 h 1444015"/>
                  <a:gd name="connsiteX99" fmla="*/ 1223962 w 4479132"/>
                  <a:gd name="connsiteY99" fmla="*/ 791553 h 1444015"/>
                  <a:gd name="connsiteX100" fmla="*/ 1245393 w 4479132"/>
                  <a:gd name="connsiteY100" fmla="*/ 793934 h 1444015"/>
                  <a:gd name="connsiteX101" fmla="*/ 1250156 w 4479132"/>
                  <a:gd name="connsiteY101" fmla="*/ 803459 h 1444015"/>
                  <a:gd name="connsiteX102" fmla="*/ 1254918 w 4479132"/>
                  <a:gd name="connsiteY102" fmla="*/ 810603 h 1444015"/>
                  <a:gd name="connsiteX103" fmla="*/ 1257300 w 4479132"/>
                  <a:gd name="connsiteY103" fmla="*/ 817747 h 1444015"/>
                  <a:gd name="connsiteX104" fmla="*/ 1266825 w 4479132"/>
                  <a:gd name="connsiteY104" fmla="*/ 820128 h 1444015"/>
                  <a:gd name="connsiteX105" fmla="*/ 1312068 w 4479132"/>
                  <a:gd name="connsiteY105" fmla="*/ 824891 h 1444015"/>
                  <a:gd name="connsiteX106" fmla="*/ 1326356 w 4479132"/>
                  <a:gd name="connsiteY106" fmla="*/ 829653 h 1444015"/>
                  <a:gd name="connsiteX107" fmla="*/ 1331118 w 4479132"/>
                  <a:gd name="connsiteY107" fmla="*/ 836797 h 1444015"/>
                  <a:gd name="connsiteX108" fmla="*/ 1338262 w 4479132"/>
                  <a:gd name="connsiteY108" fmla="*/ 841559 h 1444015"/>
                  <a:gd name="connsiteX109" fmla="*/ 1359693 w 4479132"/>
                  <a:gd name="connsiteY109" fmla="*/ 848703 h 1444015"/>
                  <a:gd name="connsiteX110" fmla="*/ 1366837 w 4479132"/>
                  <a:gd name="connsiteY110" fmla="*/ 851084 h 1444015"/>
                  <a:gd name="connsiteX111" fmla="*/ 1376362 w 4479132"/>
                  <a:gd name="connsiteY111" fmla="*/ 865372 h 1444015"/>
                  <a:gd name="connsiteX112" fmla="*/ 1390650 w 4479132"/>
                  <a:gd name="connsiteY112" fmla="*/ 870134 h 1444015"/>
                  <a:gd name="connsiteX113" fmla="*/ 1421606 w 4479132"/>
                  <a:gd name="connsiteY113" fmla="*/ 874897 h 1444015"/>
                  <a:gd name="connsiteX114" fmla="*/ 1431131 w 4479132"/>
                  <a:gd name="connsiteY114" fmla="*/ 896328 h 1444015"/>
                  <a:gd name="connsiteX115" fmla="*/ 1440656 w 4479132"/>
                  <a:gd name="connsiteY115" fmla="*/ 898709 h 1444015"/>
                  <a:gd name="connsiteX116" fmla="*/ 1454943 w 4479132"/>
                  <a:gd name="connsiteY116" fmla="*/ 903472 h 1444015"/>
                  <a:gd name="connsiteX117" fmla="*/ 1454943 w 4479132"/>
                  <a:gd name="connsiteY117" fmla="*/ 917759 h 1444015"/>
                  <a:gd name="connsiteX118" fmla="*/ 1543050 w 4479132"/>
                  <a:gd name="connsiteY118" fmla="*/ 920141 h 1444015"/>
                  <a:gd name="connsiteX119" fmla="*/ 1559718 w 4479132"/>
                  <a:gd name="connsiteY119" fmla="*/ 946334 h 1444015"/>
                  <a:gd name="connsiteX120" fmla="*/ 1619250 w 4479132"/>
                  <a:gd name="connsiteY120" fmla="*/ 943953 h 1444015"/>
                  <a:gd name="connsiteX121" fmla="*/ 1635918 w 4479132"/>
                  <a:gd name="connsiteY121" fmla="*/ 963003 h 1444015"/>
                  <a:gd name="connsiteX122" fmla="*/ 1674018 w 4479132"/>
                  <a:gd name="connsiteY122" fmla="*/ 970147 h 1444015"/>
                  <a:gd name="connsiteX123" fmla="*/ 1683543 w 4479132"/>
                  <a:gd name="connsiteY123" fmla="*/ 989197 h 1444015"/>
                  <a:gd name="connsiteX124" fmla="*/ 1824037 w 4479132"/>
                  <a:gd name="connsiteY124" fmla="*/ 993959 h 1444015"/>
                  <a:gd name="connsiteX125" fmla="*/ 1828800 w 4479132"/>
                  <a:gd name="connsiteY125" fmla="*/ 1022534 h 1444015"/>
                  <a:gd name="connsiteX126" fmla="*/ 1981200 w 4479132"/>
                  <a:gd name="connsiteY126" fmla="*/ 1022534 h 1444015"/>
                  <a:gd name="connsiteX127" fmla="*/ 1983581 w 4479132"/>
                  <a:gd name="connsiteY127" fmla="*/ 1041584 h 1444015"/>
                  <a:gd name="connsiteX128" fmla="*/ 2000250 w 4479132"/>
                  <a:gd name="connsiteY128" fmla="*/ 1039203 h 1444015"/>
                  <a:gd name="connsiteX129" fmla="*/ 2012156 w 4479132"/>
                  <a:gd name="connsiteY129" fmla="*/ 1067778 h 1444015"/>
                  <a:gd name="connsiteX130" fmla="*/ 2112168 w 4479132"/>
                  <a:gd name="connsiteY130" fmla="*/ 1070159 h 1444015"/>
                  <a:gd name="connsiteX131" fmla="*/ 2116931 w 4479132"/>
                  <a:gd name="connsiteY131" fmla="*/ 1093972 h 1444015"/>
                  <a:gd name="connsiteX132" fmla="*/ 2164556 w 4479132"/>
                  <a:gd name="connsiteY132" fmla="*/ 1091591 h 1444015"/>
                  <a:gd name="connsiteX133" fmla="*/ 2171700 w 4479132"/>
                  <a:gd name="connsiteY133" fmla="*/ 1115403 h 1444015"/>
                  <a:gd name="connsiteX134" fmla="*/ 2207418 w 4479132"/>
                  <a:gd name="connsiteY134" fmla="*/ 1117784 h 1444015"/>
                  <a:gd name="connsiteX135" fmla="*/ 2219325 w 4479132"/>
                  <a:gd name="connsiteY135" fmla="*/ 1146359 h 1444015"/>
                  <a:gd name="connsiteX136" fmla="*/ 2290762 w 4479132"/>
                  <a:gd name="connsiteY136" fmla="*/ 1143978 h 1444015"/>
                  <a:gd name="connsiteX137" fmla="*/ 2295525 w 4479132"/>
                  <a:gd name="connsiteY137" fmla="*/ 1163028 h 1444015"/>
                  <a:gd name="connsiteX138" fmla="*/ 2316956 w 4479132"/>
                  <a:gd name="connsiteY138" fmla="*/ 1163028 h 1444015"/>
                  <a:gd name="connsiteX139" fmla="*/ 2312193 w 4479132"/>
                  <a:gd name="connsiteY139" fmla="*/ 1193984 h 1444015"/>
                  <a:gd name="connsiteX140" fmla="*/ 2459831 w 4479132"/>
                  <a:gd name="connsiteY140" fmla="*/ 1191603 h 1444015"/>
                  <a:gd name="connsiteX141" fmla="*/ 2474118 w 4479132"/>
                  <a:gd name="connsiteY141" fmla="*/ 1217797 h 1444015"/>
                  <a:gd name="connsiteX142" fmla="*/ 2531268 w 4479132"/>
                  <a:gd name="connsiteY142" fmla="*/ 1215416 h 1444015"/>
                  <a:gd name="connsiteX143" fmla="*/ 2538412 w 4479132"/>
                  <a:gd name="connsiteY143" fmla="*/ 1246372 h 1444015"/>
                  <a:gd name="connsiteX144" fmla="*/ 2693193 w 4479132"/>
                  <a:gd name="connsiteY144" fmla="*/ 1246372 h 1444015"/>
                  <a:gd name="connsiteX145" fmla="*/ 2700337 w 4479132"/>
                  <a:gd name="connsiteY145" fmla="*/ 1293997 h 1444015"/>
                  <a:gd name="connsiteX146" fmla="*/ 3098006 w 4479132"/>
                  <a:gd name="connsiteY146" fmla="*/ 1291616 h 1444015"/>
                  <a:gd name="connsiteX147" fmla="*/ 3102768 w 4479132"/>
                  <a:gd name="connsiteY147" fmla="*/ 1320191 h 1444015"/>
                  <a:gd name="connsiteX148" fmla="*/ 3348037 w 4479132"/>
                  <a:gd name="connsiteY148" fmla="*/ 1315428 h 1444015"/>
                  <a:gd name="connsiteX149" fmla="*/ 3359943 w 4479132"/>
                  <a:gd name="connsiteY149" fmla="*/ 1363053 h 1444015"/>
                  <a:gd name="connsiteX150" fmla="*/ 3429000 w 4479132"/>
                  <a:gd name="connsiteY150" fmla="*/ 1355909 h 1444015"/>
                  <a:gd name="connsiteX151" fmla="*/ 3433762 w 4479132"/>
                  <a:gd name="connsiteY151" fmla="*/ 1396391 h 1444015"/>
                  <a:gd name="connsiteX152" fmla="*/ 3538537 w 4479132"/>
                  <a:gd name="connsiteY152" fmla="*/ 1391628 h 1444015"/>
                  <a:gd name="connsiteX153" fmla="*/ 3538537 w 4479132"/>
                  <a:gd name="connsiteY153" fmla="*/ 1436872 h 1444015"/>
                  <a:gd name="connsiteX154" fmla="*/ 4479132 w 4479132"/>
                  <a:gd name="connsiteY154" fmla="*/ 1444015 h 1444015"/>
                  <a:gd name="connsiteX0" fmla="*/ 0 w 4479132"/>
                  <a:gd name="connsiteY0" fmla="*/ 978 h 1444015"/>
                  <a:gd name="connsiteX1" fmla="*/ 21431 w 4479132"/>
                  <a:gd name="connsiteY1" fmla="*/ 3359 h 1444015"/>
                  <a:gd name="connsiteX2" fmla="*/ 42862 w 4479132"/>
                  <a:gd name="connsiteY2" fmla="*/ 48603 h 1444015"/>
                  <a:gd name="connsiteX3" fmla="*/ 54768 w 4479132"/>
                  <a:gd name="connsiteY3" fmla="*/ 67653 h 1444015"/>
                  <a:gd name="connsiteX4" fmla="*/ 95250 w 4479132"/>
                  <a:gd name="connsiteY4" fmla="*/ 70034 h 1444015"/>
                  <a:gd name="connsiteX5" fmla="*/ 100012 w 4479132"/>
                  <a:gd name="connsiteY5" fmla="*/ 77178 h 1444015"/>
                  <a:gd name="connsiteX6" fmla="*/ 102393 w 4479132"/>
                  <a:gd name="connsiteY6" fmla="*/ 89084 h 1444015"/>
                  <a:gd name="connsiteX7" fmla="*/ 109537 w 4479132"/>
                  <a:gd name="connsiteY7" fmla="*/ 91466 h 1444015"/>
                  <a:gd name="connsiteX8" fmla="*/ 119062 w 4479132"/>
                  <a:gd name="connsiteY8" fmla="*/ 93847 h 1444015"/>
                  <a:gd name="connsiteX9" fmla="*/ 126206 w 4479132"/>
                  <a:gd name="connsiteY9" fmla="*/ 115278 h 1444015"/>
                  <a:gd name="connsiteX10" fmla="*/ 128587 w 4479132"/>
                  <a:gd name="connsiteY10" fmla="*/ 122422 h 1444015"/>
                  <a:gd name="connsiteX11" fmla="*/ 135731 w 4479132"/>
                  <a:gd name="connsiteY11" fmla="*/ 127184 h 1444015"/>
                  <a:gd name="connsiteX12" fmla="*/ 150018 w 4479132"/>
                  <a:gd name="connsiteY12" fmla="*/ 127184 h 1444015"/>
                  <a:gd name="connsiteX13" fmla="*/ 154781 w 4479132"/>
                  <a:gd name="connsiteY13" fmla="*/ 141472 h 1444015"/>
                  <a:gd name="connsiteX14" fmla="*/ 164306 w 4479132"/>
                  <a:gd name="connsiteY14" fmla="*/ 143853 h 1444015"/>
                  <a:gd name="connsiteX15" fmla="*/ 185737 w 4479132"/>
                  <a:gd name="connsiteY15" fmla="*/ 148616 h 1444015"/>
                  <a:gd name="connsiteX16" fmla="*/ 192881 w 4479132"/>
                  <a:gd name="connsiteY16" fmla="*/ 150997 h 1444015"/>
                  <a:gd name="connsiteX17" fmla="*/ 197643 w 4479132"/>
                  <a:gd name="connsiteY17" fmla="*/ 158141 h 1444015"/>
                  <a:gd name="connsiteX18" fmla="*/ 200025 w 4479132"/>
                  <a:gd name="connsiteY18" fmla="*/ 165284 h 1444015"/>
                  <a:gd name="connsiteX19" fmla="*/ 207168 w 4479132"/>
                  <a:gd name="connsiteY19" fmla="*/ 167666 h 1444015"/>
                  <a:gd name="connsiteX20" fmla="*/ 221456 w 4479132"/>
                  <a:gd name="connsiteY20" fmla="*/ 177191 h 1444015"/>
                  <a:gd name="connsiteX21" fmla="*/ 238125 w 4479132"/>
                  <a:gd name="connsiteY21" fmla="*/ 193859 h 1444015"/>
                  <a:gd name="connsiteX22" fmla="*/ 252412 w 4479132"/>
                  <a:gd name="connsiteY22" fmla="*/ 203384 h 1444015"/>
                  <a:gd name="connsiteX23" fmla="*/ 259556 w 4479132"/>
                  <a:gd name="connsiteY23" fmla="*/ 210528 h 1444015"/>
                  <a:gd name="connsiteX24" fmla="*/ 269081 w 4479132"/>
                  <a:gd name="connsiteY24" fmla="*/ 215291 h 1444015"/>
                  <a:gd name="connsiteX25" fmla="*/ 276225 w 4479132"/>
                  <a:gd name="connsiteY25" fmla="*/ 220053 h 1444015"/>
                  <a:gd name="connsiteX26" fmla="*/ 283368 w 4479132"/>
                  <a:gd name="connsiteY26" fmla="*/ 234341 h 1444015"/>
                  <a:gd name="connsiteX27" fmla="*/ 285750 w 4479132"/>
                  <a:gd name="connsiteY27" fmla="*/ 241484 h 1444015"/>
                  <a:gd name="connsiteX28" fmla="*/ 292893 w 4479132"/>
                  <a:gd name="connsiteY28" fmla="*/ 243866 h 1444015"/>
                  <a:gd name="connsiteX29" fmla="*/ 302418 w 4479132"/>
                  <a:gd name="connsiteY29" fmla="*/ 248628 h 1444015"/>
                  <a:gd name="connsiteX30" fmla="*/ 326231 w 4479132"/>
                  <a:gd name="connsiteY30" fmla="*/ 253391 h 1444015"/>
                  <a:gd name="connsiteX31" fmla="*/ 330993 w 4479132"/>
                  <a:gd name="connsiteY31" fmla="*/ 262916 h 1444015"/>
                  <a:gd name="connsiteX32" fmla="*/ 345281 w 4479132"/>
                  <a:gd name="connsiteY32" fmla="*/ 270059 h 1444015"/>
                  <a:gd name="connsiteX33" fmla="*/ 357187 w 4479132"/>
                  <a:gd name="connsiteY33" fmla="*/ 284347 h 1444015"/>
                  <a:gd name="connsiteX34" fmla="*/ 364331 w 4479132"/>
                  <a:gd name="connsiteY34" fmla="*/ 291491 h 1444015"/>
                  <a:gd name="connsiteX35" fmla="*/ 369093 w 4479132"/>
                  <a:gd name="connsiteY35" fmla="*/ 298634 h 1444015"/>
                  <a:gd name="connsiteX36" fmla="*/ 376237 w 4479132"/>
                  <a:gd name="connsiteY36" fmla="*/ 305778 h 1444015"/>
                  <a:gd name="connsiteX37" fmla="*/ 388143 w 4479132"/>
                  <a:gd name="connsiteY37" fmla="*/ 320066 h 1444015"/>
                  <a:gd name="connsiteX38" fmla="*/ 395287 w 4479132"/>
                  <a:gd name="connsiteY38" fmla="*/ 324828 h 1444015"/>
                  <a:gd name="connsiteX39" fmla="*/ 435768 w 4479132"/>
                  <a:gd name="connsiteY39" fmla="*/ 327209 h 1444015"/>
                  <a:gd name="connsiteX40" fmla="*/ 445293 w 4479132"/>
                  <a:gd name="connsiteY40" fmla="*/ 343878 h 1444015"/>
                  <a:gd name="connsiteX41" fmla="*/ 452437 w 4479132"/>
                  <a:gd name="connsiteY41" fmla="*/ 348641 h 1444015"/>
                  <a:gd name="connsiteX42" fmla="*/ 473868 w 4479132"/>
                  <a:gd name="connsiteY42" fmla="*/ 351022 h 1444015"/>
                  <a:gd name="connsiteX43" fmla="*/ 478631 w 4479132"/>
                  <a:gd name="connsiteY43" fmla="*/ 365309 h 1444015"/>
                  <a:gd name="connsiteX44" fmla="*/ 483393 w 4479132"/>
                  <a:gd name="connsiteY44" fmla="*/ 372453 h 1444015"/>
                  <a:gd name="connsiteX45" fmla="*/ 488156 w 4479132"/>
                  <a:gd name="connsiteY45" fmla="*/ 386741 h 1444015"/>
                  <a:gd name="connsiteX46" fmla="*/ 497681 w 4479132"/>
                  <a:gd name="connsiteY46" fmla="*/ 398647 h 1444015"/>
                  <a:gd name="connsiteX47" fmla="*/ 531018 w 4479132"/>
                  <a:gd name="connsiteY47" fmla="*/ 401028 h 1444015"/>
                  <a:gd name="connsiteX48" fmla="*/ 538162 w 4479132"/>
                  <a:gd name="connsiteY48" fmla="*/ 415316 h 1444015"/>
                  <a:gd name="connsiteX49" fmla="*/ 542925 w 4479132"/>
                  <a:gd name="connsiteY49" fmla="*/ 422459 h 1444015"/>
                  <a:gd name="connsiteX50" fmla="*/ 569118 w 4479132"/>
                  <a:gd name="connsiteY50" fmla="*/ 424841 h 1444015"/>
                  <a:gd name="connsiteX51" fmla="*/ 571500 w 4479132"/>
                  <a:gd name="connsiteY51" fmla="*/ 436747 h 1444015"/>
                  <a:gd name="connsiteX52" fmla="*/ 573881 w 4479132"/>
                  <a:gd name="connsiteY52" fmla="*/ 446272 h 1444015"/>
                  <a:gd name="connsiteX53" fmla="*/ 581025 w 4479132"/>
                  <a:gd name="connsiteY53" fmla="*/ 448653 h 1444015"/>
                  <a:gd name="connsiteX54" fmla="*/ 602456 w 4479132"/>
                  <a:gd name="connsiteY54" fmla="*/ 451034 h 1444015"/>
                  <a:gd name="connsiteX55" fmla="*/ 614362 w 4479132"/>
                  <a:gd name="connsiteY55" fmla="*/ 470084 h 1444015"/>
                  <a:gd name="connsiteX56" fmla="*/ 623887 w 4479132"/>
                  <a:gd name="connsiteY56" fmla="*/ 472466 h 1444015"/>
                  <a:gd name="connsiteX57" fmla="*/ 631031 w 4479132"/>
                  <a:gd name="connsiteY57" fmla="*/ 496278 h 1444015"/>
                  <a:gd name="connsiteX58" fmla="*/ 633412 w 4479132"/>
                  <a:gd name="connsiteY58" fmla="*/ 508184 h 1444015"/>
                  <a:gd name="connsiteX59" fmla="*/ 650081 w 4479132"/>
                  <a:gd name="connsiteY59" fmla="*/ 515328 h 1444015"/>
                  <a:gd name="connsiteX60" fmla="*/ 695325 w 4479132"/>
                  <a:gd name="connsiteY60" fmla="*/ 520091 h 1444015"/>
                  <a:gd name="connsiteX61" fmla="*/ 702468 w 4479132"/>
                  <a:gd name="connsiteY61" fmla="*/ 534378 h 1444015"/>
                  <a:gd name="connsiteX62" fmla="*/ 707231 w 4479132"/>
                  <a:gd name="connsiteY62" fmla="*/ 541522 h 1444015"/>
                  <a:gd name="connsiteX63" fmla="*/ 709612 w 4479132"/>
                  <a:gd name="connsiteY63" fmla="*/ 551047 h 1444015"/>
                  <a:gd name="connsiteX64" fmla="*/ 716756 w 4479132"/>
                  <a:gd name="connsiteY64" fmla="*/ 553428 h 1444015"/>
                  <a:gd name="connsiteX65" fmla="*/ 742950 w 4479132"/>
                  <a:gd name="connsiteY65" fmla="*/ 555809 h 1444015"/>
                  <a:gd name="connsiteX66" fmla="*/ 745331 w 4479132"/>
                  <a:gd name="connsiteY66" fmla="*/ 562953 h 1444015"/>
                  <a:gd name="connsiteX67" fmla="*/ 752475 w 4479132"/>
                  <a:gd name="connsiteY67" fmla="*/ 565334 h 1444015"/>
                  <a:gd name="connsiteX68" fmla="*/ 809625 w 4479132"/>
                  <a:gd name="connsiteY68" fmla="*/ 570097 h 1444015"/>
                  <a:gd name="connsiteX69" fmla="*/ 819150 w 4479132"/>
                  <a:gd name="connsiteY69" fmla="*/ 577241 h 1444015"/>
                  <a:gd name="connsiteX70" fmla="*/ 823912 w 4479132"/>
                  <a:gd name="connsiteY70" fmla="*/ 591528 h 1444015"/>
                  <a:gd name="connsiteX71" fmla="*/ 833437 w 4479132"/>
                  <a:gd name="connsiteY71" fmla="*/ 603434 h 1444015"/>
                  <a:gd name="connsiteX72" fmla="*/ 862012 w 4479132"/>
                  <a:gd name="connsiteY72" fmla="*/ 605816 h 1444015"/>
                  <a:gd name="connsiteX73" fmla="*/ 864393 w 4479132"/>
                  <a:gd name="connsiteY73" fmla="*/ 612959 h 1444015"/>
                  <a:gd name="connsiteX74" fmla="*/ 888206 w 4479132"/>
                  <a:gd name="connsiteY74" fmla="*/ 620103 h 1444015"/>
                  <a:gd name="connsiteX75" fmla="*/ 890587 w 4479132"/>
                  <a:gd name="connsiteY75" fmla="*/ 634391 h 1444015"/>
                  <a:gd name="connsiteX76" fmla="*/ 892968 w 4479132"/>
                  <a:gd name="connsiteY76" fmla="*/ 641534 h 1444015"/>
                  <a:gd name="connsiteX77" fmla="*/ 900112 w 4479132"/>
                  <a:gd name="connsiteY77" fmla="*/ 643916 h 1444015"/>
                  <a:gd name="connsiteX78" fmla="*/ 923925 w 4479132"/>
                  <a:gd name="connsiteY78" fmla="*/ 648678 h 1444015"/>
                  <a:gd name="connsiteX79" fmla="*/ 935831 w 4479132"/>
                  <a:gd name="connsiteY79" fmla="*/ 651059 h 1444015"/>
                  <a:gd name="connsiteX80" fmla="*/ 938212 w 4479132"/>
                  <a:gd name="connsiteY80" fmla="*/ 658203 h 1444015"/>
                  <a:gd name="connsiteX81" fmla="*/ 945356 w 4479132"/>
                  <a:gd name="connsiteY81" fmla="*/ 662966 h 1444015"/>
                  <a:gd name="connsiteX82" fmla="*/ 995362 w 4479132"/>
                  <a:gd name="connsiteY82" fmla="*/ 665347 h 1444015"/>
                  <a:gd name="connsiteX83" fmla="*/ 1000125 w 4479132"/>
                  <a:gd name="connsiteY83" fmla="*/ 672491 h 1444015"/>
                  <a:gd name="connsiteX84" fmla="*/ 1004887 w 4479132"/>
                  <a:gd name="connsiteY84" fmla="*/ 686778 h 1444015"/>
                  <a:gd name="connsiteX85" fmla="*/ 1016793 w 4479132"/>
                  <a:gd name="connsiteY85" fmla="*/ 691541 h 1444015"/>
                  <a:gd name="connsiteX86" fmla="*/ 1028700 w 4479132"/>
                  <a:gd name="connsiteY86" fmla="*/ 693922 h 1444015"/>
                  <a:gd name="connsiteX87" fmla="*/ 1035843 w 4479132"/>
                  <a:gd name="connsiteY87" fmla="*/ 696303 h 1444015"/>
                  <a:gd name="connsiteX88" fmla="*/ 1059656 w 4479132"/>
                  <a:gd name="connsiteY88" fmla="*/ 720116 h 1444015"/>
                  <a:gd name="connsiteX89" fmla="*/ 1083468 w 4479132"/>
                  <a:gd name="connsiteY89" fmla="*/ 722497 h 1444015"/>
                  <a:gd name="connsiteX90" fmla="*/ 1088231 w 4479132"/>
                  <a:gd name="connsiteY90" fmla="*/ 729641 h 1444015"/>
                  <a:gd name="connsiteX91" fmla="*/ 1095375 w 4479132"/>
                  <a:gd name="connsiteY91" fmla="*/ 734403 h 1444015"/>
                  <a:gd name="connsiteX92" fmla="*/ 1102518 w 4479132"/>
                  <a:gd name="connsiteY92" fmla="*/ 748691 h 1444015"/>
                  <a:gd name="connsiteX93" fmla="*/ 1131093 w 4479132"/>
                  <a:gd name="connsiteY93" fmla="*/ 751072 h 1444015"/>
                  <a:gd name="connsiteX94" fmla="*/ 1143000 w 4479132"/>
                  <a:gd name="connsiteY94" fmla="*/ 753453 h 1444015"/>
                  <a:gd name="connsiteX95" fmla="*/ 1157287 w 4479132"/>
                  <a:gd name="connsiteY95" fmla="*/ 755834 h 1444015"/>
                  <a:gd name="connsiteX96" fmla="*/ 1169193 w 4479132"/>
                  <a:gd name="connsiteY96" fmla="*/ 777266 h 1444015"/>
                  <a:gd name="connsiteX97" fmla="*/ 1176337 w 4479132"/>
                  <a:gd name="connsiteY97" fmla="*/ 784409 h 1444015"/>
                  <a:gd name="connsiteX98" fmla="*/ 1183481 w 4479132"/>
                  <a:gd name="connsiteY98" fmla="*/ 789172 h 1444015"/>
                  <a:gd name="connsiteX99" fmla="*/ 1223962 w 4479132"/>
                  <a:gd name="connsiteY99" fmla="*/ 791553 h 1444015"/>
                  <a:gd name="connsiteX100" fmla="*/ 1245393 w 4479132"/>
                  <a:gd name="connsiteY100" fmla="*/ 793934 h 1444015"/>
                  <a:gd name="connsiteX101" fmla="*/ 1250156 w 4479132"/>
                  <a:gd name="connsiteY101" fmla="*/ 803459 h 1444015"/>
                  <a:gd name="connsiteX102" fmla="*/ 1254918 w 4479132"/>
                  <a:gd name="connsiteY102" fmla="*/ 810603 h 1444015"/>
                  <a:gd name="connsiteX103" fmla="*/ 1257300 w 4479132"/>
                  <a:gd name="connsiteY103" fmla="*/ 817747 h 1444015"/>
                  <a:gd name="connsiteX104" fmla="*/ 1266825 w 4479132"/>
                  <a:gd name="connsiteY104" fmla="*/ 820128 h 1444015"/>
                  <a:gd name="connsiteX105" fmla="*/ 1312068 w 4479132"/>
                  <a:gd name="connsiteY105" fmla="*/ 824891 h 1444015"/>
                  <a:gd name="connsiteX106" fmla="*/ 1326356 w 4479132"/>
                  <a:gd name="connsiteY106" fmla="*/ 829653 h 1444015"/>
                  <a:gd name="connsiteX107" fmla="*/ 1331118 w 4479132"/>
                  <a:gd name="connsiteY107" fmla="*/ 836797 h 1444015"/>
                  <a:gd name="connsiteX108" fmla="*/ 1338262 w 4479132"/>
                  <a:gd name="connsiteY108" fmla="*/ 841559 h 1444015"/>
                  <a:gd name="connsiteX109" fmla="*/ 1359693 w 4479132"/>
                  <a:gd name="connsiteY109" fmla="*/ 848703 h 1444015"/>
                  <a:gd name="connsiteX110" fmla="*/ 1366837 w 4479132"/>
                  <a:gd name="connsiteY110" fmla="*/ 851084 h 1444015"/>
                  <a:gd name="connsiteX111" fmla="*/ 1376362 w 4479132"/>
                  <a:gd name="connsiteY111" fmla="*/ 865372 h 1444015"/>
                  <a:gd name="connsiteX112" fmla="*/ 1390650 w 4479132"/>
                  <a:gd name="connsiteY112" fmla="*/ 870134 h 1444015"/>
                  <a:gd name="connsiteX113" fmla="*/ 1421606 w 4479132"/>
                  <a:gd name="connsiteY113" fmla="*/ 874897 h 1444015"/>
                  <a:gd name="connsiteX114" fmla="*/ 1431131 w 4479132"/>
                  <a:gd name="connsiteY114" fmla="*/ 896328 h 1444015"/>
                  <a:gd name="connsiteX115" fmla="*/ 1440656 w 4479132"/>
                  <a:gd name="connsiteY115" fmla="*/ 898709 h 1444015"/>
                  <a:gd name="connsiteX116" fmla="*/ 1454943 w 4479132"/>
                  <a:gd name="connsiteY116" fmla="*/ 903472 h 1444015"/>
                  <a:gd name="connsiteX117" fmla="*/ 1454943 w 4479132"/>
                  <a:gd name="connsiteY117" fmla="*/ 917759 h 1444015"/>
                  <a:gd name="connsiteX118" fmla="*/ 1543050 w 4479132"/>
                  <a:gd name="connsiteY118" fmla="*/ 920141 h 1444015"/>
                  <a:gd name="connsiteX119" fmla="*/ 1559718 w 4479132"/>
                  <a:gd name="connsiteY119" fmla="*/ 946334 h 1444015"/>
                  <a:gd name="connsiteX120" fmla="*/ 1619250 w 4479132"/>
                  <a:gd name="connsiteY120" fmla="*/ 943953 h 1444015"/>
                  <a:gd name="connsiteX121" fmla="*/ 1635918 w 4479132"/>
                  <a:gd name="connsiteY121" fmla="*/ 963003 h 1444015"/>
                  <a:gd name="connsiteX122" fmla="*/ 1674018 w 4479132"/>
                  <a:gd name="connsiteY122" fmla="*/ 970147 h 1444015"/>
                  <a:gd name="connsiteX123" fmla="*/ 1683543 w 4479132"/>
                  <a:gd name="connsiteY123" fmla="*/ 989197 h 1444015"/>
                  <a:gd name="connsiteX124" fmla="*/ 1824037 w 4479132"/>
                  <a:gd name="connsiteY124" fmla="*/ 993959 h 1444015"/>
                  <a:gd name="connsiteX125" fmla="*/ 1828800 w 4479132"/>
                  <a:gd name="connsiteY125" fmla="*/ 1022534 h 1444015"/>
                  <a:gd name="connsiteX126" fmla="*/ 1981200 w 4479132"/>
                  <a:gd name="connsiteY126" fmla="*/ 1022534 h 1444015"/>
                  <a:gd name="connsiteX127" fmla="*/ 1983581 w 4479132"/>
                  <a:gd name="connsiteY127" fmla="*/ 1041584 h 1444015"/>
                  <a:gd name="connsiteX128" fmla="*/ 2000250 w 4479132"/>
                  <a:gd name="connsiteY128" fmla="*/ 1039203 h 1444015"/>
                  <a:gd name="connsiteX129" fmla="*/ 2012156 w 4479132"/>
                  <a:gd name="connsiteY129" fmla="*/ 1067778 h 1444015"/>
                  <a:gd name="connsiteX130" fmla="*/ 2112168 w 4479132"/>
                  <a:gd name="connsiteY130" fmla="*/ 1070159 h 1444015"/>
                  <a:gd name="connsiteX131" fmla="*/ 2116931 w 4479132"/>
                  <a:gd name="connsiteY131" fmla="*/ 1093972 h 1444015"/>
                  <a:gd name="connsiteX132" fmla="*/ 2164556 w 4479132"/>
                  <a:gd name="connsiteY132" fmla="*/ 1091591 h 1444015"/>
                  <a:gd name="connsiteX133" fmla="*/ 2171700 w 4479132"/>
                  <a:gd name="connsiteY133" fmla="*/ 1115403 h 1444015"/>
                  <a:gd name="connsiteX134" fmla="*/ 2207418 w 4479132"/>
                  <a:gd name="connsiteY134" fmla="*/ 1117784 h 1444015"/>
                  <a:gd name="connsiteX135" fmla="*/ 2219325 w 4479132"/>
                  <a:gd name="connsiteY135" fmla="*/ 1146359 h 1444015"/>
                  <a:gd name="connsiteX136" fmla="*/ 2290762 w 4479132"/>
                  <a:gd name="connsiteY136" fmla="*/ 1143978 h 1444015"/>
                  <a:gd name="connsiteX137" fmla="*/ 2295525 w 4479132"/>
                  <a:gd name="connsiteY137" fmla="*/ 1163028 h 1444015"/>
                  <a:gd name="connsiteX138" fmla="*/ 2316956 w 4479132"/>
                  <a:gd name="connsiteY138" fmla="*/ 1163028 h 1444015"/>
                  <a:gd name="connsiteX139" fmla="*/ 2312193 w 4479132"/>
                  <a:gd name="connsiteY139" fmla="*/ 1193984 h 1444015"/>
                  <a:gd name="connsiteX140" fmla="*/ 2459831 w 4479132"/>
                  <a:gd name="connsiteY140" fmla="*/ 1191603 h 1444015"/>
                  <a:gd name="connsiteX141" fmla="*/ 2474118 w 4479132"/>
                  <a:gd name="connsiteY141" fmla="*/ 1217797 h 1444015"/>
                  <a:gd name="connsiteX142" fmla="*/ 2531268 w 4479132"/>
                  <a:gd name="connsiteY142" fmla="*/ 1215416 h 1444015"/>
                  <a:gd name="connsiteX143" fmla="*/ 2538412 w 4479132"/>
                  <a:gd name="connsiteY143" fmla="*/ 1246372 h 1444015"/>
                  <a:gd name="connsiteX144" fmla="*/ 2693193 w 4479132"/>
                  <a:gd name="connsiteY144" fmla="*/ 1246372 h 1444015"/>
                  <a:gd name="connsiteX145" fmla="*/ 2700337 w 4479132"/>
                  <a:gd name="connsiteY145" fmla="*/ 1293997 h 1444015"/>
                  <a:gd name="connsiteX146" fmla="*/ 3098006 w 4479132"/>
                  <a:gd name="connsiteY146" fmla="*/ 1291616 h 1444015"/>
                  <a:gd name="connsiteX147" fmla="*/ 3102768 w 4479132"/>
                  <a:gd name="connsiteY147" fmla="*/ 1320191 h 1444015"/>
                  <a:gd name="connsiteX148" fmla="*/ 3348037 w 4479132"/>
                  <a:gd name="connsiteY148" fmla="*/ 1315428 h 1444015"/>
                  <a:gd name="connsiteX149" fmla="*/ 3359943 w 4479132"/>
                  <a:gd name="connsiteY149" fmla="*/ 1363053 h 1444015"/>
                  <a:gd name="connsiteX150" fmla="*/ 3424237 w 4479132"/>
                  <a:gd name="connsiteY150" fmla="*/ 1367815 h 1444015"/>
                  <a:gd name="connsiteX151" fmla="*/ 3433762 w 4479132"/>
                  <a:gd name="connsiteY151" fmla="*/ 1396391 h 1444015"/>
                  <a:gd name="connsiteX152" fmla="*/ 3538537 w 4479132"/>
                  <a:gd name="connsiteY152" fmla="*/ 1391628 h 1444015"/>
                  <a:gd name="connsiteX153" fmla="*/ 3538537 w 4479132"/>
                  <a:gd name="connsiteY153" fmla="*/ 1436872 h 1444015"/>
                  <a:gd name="connsiteX154" fmla="*/ 4479132 w 4479132"/>
                  <a:gd name="connsiteY154" fmla="*/ 1444015 h 144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4479132" h="1444015">
                    <a:moveTo>
                      <a:pt x="0" y="978"/>
                    </a:moveTo>
                    <a:cubicBezTo>
                      <a:pt x="7144" y="1772"/>
                      <a:pt x="18083" y="-3001"/>
                      <a:pt x="21431" y="3359"/>
                    </a:cubicBezTo>
                    <a:cubicBezTo>
                      <a:pt x="48985" y="55714"/>
                      <a:pt x="-1486" y="43060"/>
                      <a:pt x="42862" y="48603"/>
                    </a:cubicBezTo>
                    <a:cubicBezTo>
                      <a:pt x="44929" y="54804"/>
                      <a:pt x="45500" y="66263"/>
                      <a:pt x="54768" y="67653"/>
                    </a:cubicBezTo>
                    <a:cubicBezTo>
                      <a:pt x="68136" y="69658"/>
                      <a:pt x="81756" y="69240"/>
                      <a:pt x="95250" y="70034"/>
                    </a:cubicBezTo>
                    <a:cubicBezTo>
                      <a:pt x="96837" y="72415"/>
                      <a:pt x="99007" y="74498"/>
                      <a:pt x="100012" y="77178"/>
                    </a:cubicBezTo>
                    <a:cubicBezTo>
                      <a:pt x="101433" y="80968"/>
                      <a:pt x="100148" y="85716"/>
                      <a:pt x="102393" y="89084"/>
                    </a:cubicBezTo>
                    <a:cubicBezTo>
                      <a:pt x="103785" y="91173"/>
                      <a:pt x="107123" y="90776"/>
                      <a:pt x="109537" y="91466"/>
                    </a:cubicBezTo>
                    <a:cubicBezTo>
                      <a:pt x="112684" y="92365"/>
                      <a:pt x="115887" y="93053"/>
                      <a:pt x="119062" y="93847"/>
                    </a:cubicBezTo>
                    <a:lnTo>
                      <a:pt x="126206" y="115278"/>
                    </a:lnTo>
                    <a:cubicBezTo>
                      <a:pt x="127000" y="117659"/>
                      <a:pt x="126498" y="121030"/>
                      <a:pt x="128587" y="122422"/>
                    </a:cubicBezTo>
                    <a:lnTo>
                      <a:pt x="135731" y="127184"/>
                    </a:lnTo>
                    <a:cubicBezTo>
                      <a:pt x="139394" y="125963"/>
                      <a:pt x="146355" y="122056"/>
                      <a:pt x="150018" y="127184"/>
                    </a:cubicBezTo>
                    <a:cubicBezTo>
                      <a:pt x="152936" y="131269"/>
                      <a:pt x="149911" y="140255"/>
                      <a:pt x="154781" y="141472"/>
                    </a:cubicBezTo>
                    <a:cubicBezTo>
                      <a:pt x="157956" y="142266"/>
                      <a:pt x="161111" y="143143"/>
                      <a:pt x="164306" y="143853"/>
                    </a:cubicBezTo>
                    <a:cubicBezTo>
                      <a:pt x="175371" y="146312"/>
                      <a:pt x="175561" y="145708"/>
                      <a:pt x="185737" y="148616"/>
                    </a:cubicBezTo>
                    <a:cubicBezTo>
                      <a:pt x="188151" y="149306"/>
                      <a:pt x="190500" y="150203"/>
                      <a:pt x="192881" y="150997"/>
                    </a:cubicBezTo>
                    <a:cubicBezTo>
                      <a:pt x="194468" y="153378"/>
                      <a:pt x="196363" y="155581"/>
                      <a:pt x="197643" y="158141"/>
                    </a:cubicBezTo>
                    <a:cubicBezTo>
                      <a:pt x="198766" y="160386"/>
                      <a:pt x="198250" y="163509"/>
                      <a:pt x="200025" y="165284"/>
                    </a:cubicBezTo>
                    <a:cubicBezTo>
                      <a:pt x="201800" y="167059"/>
                      <a:pt x="204974" y="166447"/>
                      <a:pt x="207168" y="167666"/>
                    </a:cubicBezTo>
                    <a:cubicBezTo>
                      <a:pt x="212172" y="170446"/>
                      <a:pt x="221456" y="177191"/>
                      <a:pt x="221456" y="177191"/>
                    </a:cubicBezTo>
                    <a:cubicBezTo>
                      <a:pt x="232373" y="193567"/>
                      <a:pt x="225551" y="189668"/>
                      <a:pt x="238125" y="193859"/>
                    </a:cubicBezTo>
                    <a:cubicBezTo>
                      <a:pt x="260907" y="216644"/>
                      <a:pt x="231739" y="189602"/>
                      <a:pt x="252412" y="203384"/>
                    </a:cubicBezTo>
                    <a:cubicBezTo>
                      <a:pt x="255214" y="205252"/>
                      <a:pt x="256816" y="208570"/>
                      <a:pt x="259556" y="210528"/>
                    </a:cubicBezTo>
                    <a:cubicBezTo>
                      <a:pt x="262445" y="212591"/>
                      <a:pt x="265999" y="213530"/>
                      <a:pt x="269081" y="215291"/>
                    </a:cubicBezTo>
                    <a:cubicBezTo>
                      <a:pt x="271566" y="216711"/>
                      <a:pt x="273844" y="218466"/>
                      <a:pt x="276225" y="220053"/>
                    </a:cubicBezTo>
                    <a:cubicBezTo>
                      <a:pt x="282206" y="238000"/>
                      <a:pt x="274141" y="215887"/>
                      <a:pt x="283368" y="234341"/>
                    </a:cubicBezTo>
                    <a:cubicBezTo>
                      <a:pt x="284491" y="236586"/>
                      <a:pt x="283975" y="239709"/>
                      <a:pt x="285750" y="241484"/>
                    </a:cubicBezTo>
                    <a:cubicBezTo>
                      <a:pt x="287525" y="243259"/>
                      <a:pt x="290586" y="242877"/>
                      <a:pt x="292893" y="243866"/>
                    </a:cubicBezTo>
                    <a:cubicBezTo>
                      <a:pt x="296156" y="245264"/>
                      <a:pt x="299094" y="247382"/>
                      <a:pt x="302418" y="248628"/>
                    </a:cubicBezTo>
                    <a:cubicBezTo>
                      <a:pt x="308099" y="250758"/>
                      <a:pt x="321297" y="252568"/>
                      <a:pt x="326231" y="253391"/>
                    </a:cubicBezTo>
                    <a:cubicBezTo>
                      <a:pt x="327818" y="256566"/>
                      <a:pt x="328721" y="260189"/>
                      <a:pt x="330993" y="262916"/>
                    </a:cubicBezTo>
                    <a:cubicBezTo>
                      <a:pt x="334543" y="267176"/>
                      <a:pt x="340406" y="268434"/>
                      <a:pt x="345281" y="270059"/>
                    </a:cubicBezTo>
                    <a:cubicBezTo>
                      <a:pt x="366153" y="290931"/>
                      <a:pt x="340611" y="264455"/>
                      <a:pt x="357187" y="284347"/>
                    </a:cubicBezTo>
                    <a:cubicBezTo>
                      <a:pt x="359343" y="286934"/>
                      <a:pt x="362175" y="288904"/>
                      <a:pt x="364331" y="291491"/>
                    </a:cubicBezTo>
                    <a:cubicBezTo>
                      <a:pt x="366163" y="293689"/>
                      <a:pt x="367261" y="296436"/>
                      <a:pt x="369093" y="298634"/>
                    </a:cubicBezTo>
                    <a:cubicBezTo>
                      <a:pt x="371249" y="301221"/>
                      <a:pt x="374081" y="303191"/>
                      <a:pt x="376237" y="305778"/>
                    </a:cubicBezTo>
                    <a:cubicBezTo>
                      <a:pt x="384748" y="315991"/>
                      <a:pt x="376764" y="310583"/>
                      <a:pt x="388143" y="320066"/>
                    </a:cubicBezTo>
                    <a:cubicBezTo>
                      <a:pt x="390342" y="321898"/>
                      <a:pt x="392457" y="324404"/>
                      <a:pt x="395287" y="324828"/>
                    </a:cubicBezTo>
                    <a:cubicBezTo>
                      <a:pt x="408654" y="326833"/>
                      <a:pt x="422274" y="326415"/>
                      <a:pt x="435768" y="327209"/>
                    </a:cubicBezTo>
                    <a:cubicBezTo>
                      <a:pt x="437634" y="330941"/>
                      <a:pt x="441929" y="340514"/>
                      <a:pt x="445293" y="343878"/>
                    </a:cubicBezTo>
                    <a:cubicBezTo>
                      <a:pt x="447317" y="345902"/>
                      <a:pt x="449660" y="347947"/>
                      <a:pt x="452437" y="348641"/>
                    </a:cubicBezTo>
                    <a:cubicBezTo>
                      <a:pt x="459410" y="350384"/>
                      <a:pt x="466724" y="350228"/>
                      <a:pt x="473868" y="351022"/>
                    </a:cubicBezTo>
                    <a:cubicBezTo>
                      <a:pt x="475456" y="355784"/>
                      <a:pt x="475847" y="361132"/>
                      <a:pt x="478631" y="365309"/>
                    </a:cubicBezTo>
                    <a:cubicBezTo>
                      <a:pt x="480218" y="367690"/>
                      <a:pt x="482231" y="369838"/>
                      <a:pt x="483393" y="372453"/>
                    </a:cubicBezTo>
                    <a:cubicBezTo>
                      <a:pt x="485432" y="377041"/>
                      <a:pt x="486568" y="381978"/>
                      <a:pt x="488156" y="386741"/>
                    </a:cubicBezTo>
                    <a:cubicBezTo>
                      <a:pt x="490037" y="392382"/>
                      <a:pt x="490052" y="397301"/>
                      <a:pt x="497681" y="398647"/>
                    </a:cubicBezTo>
                    <a:cubicBezTo>
                      <a:pt x="508652" y="400583"/>
                      <a:pt x="519906" y="400234"/>
                      <a:pt x="531018" y="401028"/>
                    </a:cubicBezTo>
                    <a:cubicBezTo>
                      <a:pt x="544672" y="421507"/>
                      <a:pt x="528300" y="395593"/>
                      <a:pt x="538162" y="415316"/>
                    </a:cubicBezTo>
                    <a:cubicBezTo>
                      <a:pt x="539442" y="417876"/>
                      <a:pt x="540190" y="421617"/>
                      <a:pt x="542925" y="422459"/>
                    </a:cubicBezTo>
                    <a:cubicBezTo>
                      <a:pt x="551304" y="425037"/>
                      <a:pt x="560387" y="424047"/>
                      <a:pt x="569118" y="424841"/>
                    </a:cubicBezTo>
                    <a:cubicBezTo>
                      <a:pt x="569912" y="428810"/>
                      <a:pt x="570622" y="432796"/>
                      <a:pt x="571500" y="436747"/>
                    </a:cubicBezTo>
                    <a:cubicBezTo>
                      <a:pt x="572210" y="439942"/>
                      <a:pt x="571837" y="443716"/>
                      <a:pt x="573881" y="446272"/>
                    </a:cubicBezTo>
                    <a:cubicBezTo>
                      <a:pt x="575449" y="448232"/>
                      <a:pt x="578549" y="448240"/>
                      <a:pt x="581025" y="448653"/>
                    </a:cubicBezTo>
                    <a:cubicBezTo>
                      <a:pt x="588115" y="449835"/>
                      <a:pt x="595312" y="450240"/>
                      <a:pt x="602456" y="451034"/>
                    </a:cubicBezTo>
                    <a:cubicBezTo>
                      <a:pt x="606285" y="462523"/>
                      <a:pt x="604088" y="465681"/>
                      <a:pt x="614362" y="470084"/>
                    </a:cubicBezTo>
                    <a:cubicBezTo>
                      <a:pt x="617370" y="471373"/>
                      <a:pt x="620712" y="471672"/>
                      <a:pt x="623887" y="472466"/>
                    </a:cubicBezTo>
                    <a:cubicBezTo>
                      <a:pt x="627846" y="484342"/>
                      <a:pt x="628631" y="485479"/>
                      <a:pt x="631031" y="496278"/>
                    </a:cubicBezTo>
                    <a:cubicBezTo>
                      <a:pt x="631909" y="500229"/>
                      <a:pt x="631060" y="504891"/>
                      <a:pt x="633412" y="508184"/>
                    </a:cubicBezTo>
                    <a:cubicBezTo>
                      <a:pt x="634483" y="509683"/>
                      <a:pt x="647135" y="514926"/>
                      <a:pt x="650081" y="515328"/>
                    </a:cubicBezTo>
                    <a:cubicBezTo>
                      <a:pt x="665107" y="517377"/>
                      <a:pt x="680244" y="518503"/>
                      <a:pt x="695325" y="520091"/>
                    </a:cubicBezTo>
                    <a:cubicBezTo>
                      <a:pt x="708974" y="540565"/>
                      <a:pt x="692608" y="514658"/>
                      <a:pt x="702468" y="534378"/>
                    </a:cubicBezTo>
                    <a:cubicBezTo>
                      <a:pt x="703748" y="536938"/>
                      <a:pt x="705643" y="539141"/>
                      <a:pt x="707231" y="541522"/>
                    </a:cubicBezTo>
                    <a:cubicBezTo>
                      <a:pt x="708025" y="544697"/>
                      <a:pt x="707568" y="548491"/>
                      <a:pt x="709612" y="551047"/>
                    </a:cubicBezTo>
                    <a:cubicBezTo>
                      <a:pt x="711180" y="553007"/>
                      <a:pt x="714271" y="553073"/>
                      <a:pt x="716756" y="553428"/>
                    </a:cubicBezTo>
                    <a:cubicBezTo>
                      <a:pt x="725435" y="554668"/>
                      <a:pt x="734219" y="555015"/>
                      <a:pt x="742950" y="555809"/>
                    </a:cubicBezTo>
                    <a:cubicBezTo>
                      <a:pt x="743744" y="558190"/>
                      <a:pt x="743556" y="561178"/>
                      <a:pt x="745331" y="562953"/>
                    </a:cubicBezTo>
                    <a:cubicBezTo>
                      <a:pt x="747106" y="564728"/>
                      <a:pt x="749999" y="564921"/>
                      <a:pt x="752475" y="565334"/>
                    </a:cubicBezTo>
                    <a:cubicBezTo>
                      <a:pt x="767282" y="567802"/>
                      <a:pt x="797421" y="569283"/>
                      <a:pt x="809625" y="570097"/>
                    </a:cubicBezTo>
                    <a:cubicBezTo>
                      <a:pt x="812800" y="572478"/>
                      <a:pt x="816949" y="573939"/>
                      <a:pt x="819150" y="577241"/>
                    </a:cubicBezTo>
                    <a:cubicBezTo>
                      <a:pt x="821934" y="581418"/>
                      <a:pt x="822325" y="586766"/>
                      <a:pt x="823912" y="591528"/>
                    </a:cubicBezTo>
                    <a:cubicBezTo>
                      <a:pt x="825849" y="597339"/>
                      <a:pt x="825742" y="601895"/>
                      <a:pt x="833437" y="603434"/>
                    </a:cubicBezTo>
                    <a:cubicBezTo>
                      <a:pt x="842809" y="605309"/>
                      <a:pt x="852487" y="605022"/>
                      <a:pt x="862012" y="605816"/>
                    </a:cubicBezTo>
                    <a:cubicBezTo>
                      <a:pt x="862806" y="608197"/>
                      <a:pt x="862825" y="610999"/>
                      <a:pt x="864393" y="612959"/>
                    </a:cubicBezTo>
                    <a:cubicBezTo>
                      <a:pt x="869983" y="619947"/>
                      <a:pt x="880909" y="619061"/>
                      <a:pt x="888206" y="620103"/>
                    </a:cubicBezTo>
                    <a:cubicBezTo>
                      <a:pt x="889000" y="624866"/>
                      <a:pt x="889540" y="629678"/>
                      <a:pt x="890587" y="634391"/>
                    </a:cubicBezTo>
                    <a:cubicBezTo>
                      <a:pt x="891131" y="636841"/>
                      <a:pt x="891193" y="639759"/>
                      <a:pt x="892968" y="641534"/>
                    </a:cubicBezTo>
                    <a:cubicBezTo>
                      <a:pt x="894743" y="643309"/>
                      <a:pt x="897666" y="643352"/>
                      <a:pt x="900112" y="643916"/>
                    </a:cubicBezTo>
                    <a:cubicBezTo>
                      <a:pt x="908000" y="645736"/>
                      <a:pt x="915987" y="647091"/>
                      <a:pt x="923925" y="648678"/>
                    </a:cubicBezTo>
                    <a:lnTo>
                      <a:pt x="935831" y="651059"/>
                    </a:lnTo>
                    <a:cubicBezTo>
                      <a:pt x="936625" y="653440"/>
                      <a:pt x="936644" y="656243"/>
                      <a:pt x="938212" y="658203"/>
                    </a:cubicBezTo>
                    <a:cubicBezTo>
                      <a:pt x="940000" y="660438"/>
                      <a:pt x="942516" y="662611"/>
                      <a:pt x="945356" y="662966"/>
                    </a:cubicBezTo>
                    <a:cubicBezTo>
                      <a:pt x="961915" y="665036"/>
                      <a:pt x="978693" y="664553"/>
                      <a:pt x="995362" y="665347"/>
                    </a:cubicBezTo>
                    <a:cubicBezTo>
                      <a:pt x="996950" y="667728"/>
                      <a:pt x="998963" y="669876"/>
                      <a:pt x="1000125" y="672491"/>
                    </a:cubicBezTo>
                    <a:cubicBezTo>
                      <a:pt x="1002164" y="677078"/>
                      <a:pt x="1000226" y="684913"/>
                      <a:pt x="1004887" y="686778"/>
                    </a:cubicBezTo>
                    <a:cubicBezTo>
                      <a:pt x="1008856" y="688366"/>
                      <a:pt x="1012699" y="690313"/>
                      <a:pt x="1016793" y="691541"/>
                    </a:cubicBezTo>
                    <a:cubicBezTo>
                      <a:pt x="1020670" y="692704"/>
                      <a:pt x="1024773" y="692940"/>
                      <a:pt x="1028700" y="693922"/>
                    </a:cubicBezTo>
                    <a:cubicBezTo>
                      <a:pt x="1031135" y="694531"/>
                      <a:pt x="1033462" y="695509"/>
                      <a:pt x="1035843" y="696303"/>
                    </a:cubicBezTo>
                    <a:cubicBezTo>
                      <a:pt x="1040833" y="703788"/>
                      <a:pt x="1048316" y="718982"/>
                      <a:pt x="1059656" y="720116"/>
                    </a:cubicBezTo>
                    <a:lnTo>
                      <a:pt x="1083468" y="722497"/>
                    </a:lnTo>
                    <a:cubicBezTo>
                      <a:pt x="1085056" y="724878"/>
                      <a:pt x="1086207" y="727617"/>
                      <a:pt x="1088231" y="729641"/>
                    </a:cubicBezTo>
                    <a:cubicBezTo>
                      <a:pt x="1090255" y="731665"/>
                      <a:pt x="1093587" y="732168"/>
                      <a:pt x="1095375" y="734403"/>
                    </a:cubicBezTo>
                    <a:cubicBezTo>
                      <a:pt x="1097827" y="737468"/>
                      <a:pt x="1097314" y="747204"/>
                      <a:pt x="1102518" y="748691"/>
                    </a:cubicBezTo>
                    <a:cubicBezTo>
                      <a:pt x="1111708" y="751317"/>
                      <a:pt x="1121568" y="750278"/>
                      <a:pt x="1131093" y="751072"/>
                    </a:cubicBezTo>
                    <a:lnTo>
                      <a:pt x="1143000" y="753453"/>
                    </a:lnTo>
                    <a:cubicBezTo>
                      <a:pt x="1147750" y="754317"/>
                      <a:pt x="1153332" y="753065"/>
                      <a:pt x="1157287" y="755834"/>
                    </a:cubicBezTo>
                    <a:cubicBezTo>
                      <a:pt x="1175212" y="768382"/>
                      <a:pt x="1161929" y="766371"/>
                      <a:pt x="1169193" y="777266"/>
                    </a:cubicBezTo>
                    <a:cubicBezTo>
                      <a:pt x="1171061" y="780068"/>
                      <a:pt x="1173750" y="782253"/>
                      <a:pt x="1176337" y="784409"/>
                    </a:cubicBezTo>
                    <a:cubicBezTo>
                      <a:pt x="1178536" y="786241"/>
                      <a:pt x="1180651" y="788747"/>
                      <a:pt x="1183481" y="789172"/>
                    </a:cubicBezTo>
                    <a:cubicBezTo>
                      <a:pt x="1196848" y="791177"/>
                      <a:pt x="1210485" y="790516"/>
                      <a:pt x="1223962" y="791553"/>
                    </a:cubicBezTo>
                    <a:cubicBezTo>
                      <a:pt x="1231128" y="792104"/>
                      <a:pt x="1238249" y="793140"/>
                      <a:pt x="1245393" y="793934"/>
                    </a:cubicBezTo>
                    <a:cubicBezTo>
                      <a:pt x="1246981" y="797109"/>
                      <a:pt x="1248395" y="800377"/>
                      <a:pt x="1250156" y="803459"/>
                    </a:cubicBezTo>
                    <a:cubicBezTo>
                      <a:pt x="1251576" y="805944"/>
                      <a:pt x="1253638" y="808043"/>
                      <a:pt x="1254918" y="810603"/>
                    </a:cubicBezTo>
                    <a:cubicBezTo>
                      <a:pt x="1256041" y="812848"/>
                      <a:pt x="1255340" y="816179"/>
                      <a:pt x="1257300" y="817747"/>
                    </a:cubicBezTo>
                    <a:cubicBezTo>
                      <a:pt x="1259856" y="819791"/>
                      <a:pt x="1263630" y="819418"/>
                      <a:pt x="1266825" y="820128"/>
                    </a:cubicBezTo>
                    <a:cubicBezTo>
                      <a:pt x="1286290" y="824453"/>
                      <a:pt x="1283956" y="822882"/>
                      <a:pt x="1312068" y="824891"/>
                    </a:cubicBezTo>
                    <a:cubicBezTo>
                      <a:pt x="1316831" y="826478"/>
                      <a:pt x="1322099" y="826992"/>
                      <a:pt x="1326356" y="829653"/>
                    </a:cubicBezTo>
                    <a:cubicBezTo>
                      <a:pt x="1328783" y="831170"/>
                      <a:pt x="1329094" y="834773"/>
                      <a:pt x="1331118" y="836797"/>
                    </a:cubicBezTo>
                    <a:cubicBezTo>
                      <a:pt x="1333142" y="838821"/>
                      <a:pt x="1335647" y="840397"/>
                      <a:pt x="1338262" y="841559"/>
                    </a:cubicBezTo>
                    <a:cubicBezTo>
                      <a:pt x="1338264" y="841560"/>
                      <a:pt x="1356120" y="847512"/>
                      <a:pt x="1359693" y="848703"/>
                    </a:cubicBezTo>
                    <a:lnTo>
                      <a:pt x="1366837" y="851084"/>
                    </a:lnTo>
                    <a:cubicBezTo>
                      <a:pt x="1370012" y="855847"/>
                      <a:pt x="1370932" y="863562"/>
                      <a:pt x="1376362" y="865372"/>
                    </a:cubicBezTo>
                    <a:cubicBezTo>
                      <a:pt x="1381125" y="866959"/>
                      <a:pt x="1385680" y="869424"/>
                      <a:pt x="1390650" y="870134"/>
                    </a:cubicBezTo>
                    <a:cubicBezTo>
                      <a:pt x="1412098" y="873199"/>
                      <a:pt x="1401782" y="871593"/>
                      <a:pt x="1421606" y="874897"/>
                    </a:cubicBezTo>
                    <a:cubicBezTo>
                      <a:pt x="1422546" y="877717"/>
                      <a:pt x="1426278" y="893093"/>
                      <a:pt x="1431131" y="896328"/>
                    </a:cubicBezTo>
                    <a:cubicBezTo>
                      <a:pt x="1433854" y="898143"/>
                      <a:pt x="1437521" y="897769"/>
                      <a:pt x="1440656" y="898709"/>
                    </a:cubicBezTo>
                    <a:cubicBezTo>
                      <a:pt x="1445418" y="900297"/>
                      <a:pt x="1452562" y="900297"/>
                      <a:pt x="1454943" y="903472"/>
                    </a:cubicBezTo>
                    <a:cubicBezTo>
                      <a:pt x="1457324" y="906647"/>
                      <a:pt x="1450974" y="915378"/>
                      <a:pt x="1454943" y="917759"/>
                    </a:cubicBezTo>
                    <a:cubicBezTo>
                      <a:pt x="1462881" y="917759"/>
                      <a:pt x="1535112" y="920141"/>
                      <a:pt x="1543050" y="920141"/>
                    </a:cubicBezTo>
                    <a:cubicBezTo>
                      <a:pt x="1550987" y="922522"/>
                      <a:pt x="1551781" y="943953"/>
                      <a:pt x="1559718" y="946334"/>
                    </a:cubicBezTo>
                    <a:cubicBezTo>
                      <a:pt x="1566862" y="948715"/>
                      <a:pt x="1612106" y="941572"/>
                      <a:pt x="1619250" y="943953"/>
                    </a:cubicBezTo>
                    <a:cubicBezTo>
                      <a:pt x="1628775" y="946334"/>
                      <a:pt x="1626393" y="960622"/>
                      <a:pt x="1635918" y="963003"/>
                    </a:cubicBezTo>
                    <a:cubicBezTo>
                      <a:pt x="1639887" y="963797"/>
                      <a:pt x="1670049" y="969353"/>
                      <a:pt x="1674018" y="970147"/>
                    </a:cubicBezTo>
                    <a:cubicBezTo>
                      <a:pt x="1685924" y="971735"/>
                      <a:pt x="1671637" y="987609"/>
                      <a:pt x="1683543" y="989197"/>
                    </a:cubicBezTo>
                    <a:cubicBezTo>
                      <a:pt x="1693862" y="989197"/>
                      <a:pt x="1813718" y="993959"/>
                      <a:pt x="1824037" y="993959"/>
                    </a:cubicBezTo>
                    <a:cubicBezTo>
                      <a:pt x="1831181" y="995547"/>
                      <a:pt x="1821656" y="1020946"/>
                      <a:pt x="1828800" y="1022534"/>
                    </a:cubicBezTo>
                    <a:cubicBezTo>
                      <a:pt x="1844675" y="1024122"/>
                      <a:pt x="1965325" y="1020946"/>
                      <a:pt x="1981200" y="1022534"/>
                    </a:cubicBezTo>
                    <a:cubicBezTo>
                      <a:pt x="1988344" y="1022534"/>
                      <a:pt x="1976437" y="1041584"/>
                      <a:pt x="1983581" y="1041584"/>
                    </a:cubicBezTo>
                    <a:cubicBezTo>
                      <a:pt x="1989931" y="1042378"/>
                      <a:pt x="1993900" y="1038409"/>
                      <a:pt x="2000250" y="1039203"/>
                    </a:cubicBezTo>
                    <a:cubicBezTo>
                      <a:pt x="2008981" y="1039997"/>
                      <a:pt x="2003425" y="1066984"/>
                      <a:pt x="2012156" y="1067778"/>
                    </a:cubicBezTo>
                    <a:cubicBezTo>
                      <a:pt x="2023268" y="1070159"/>
                      <a:pt x="2101056" y="1067778"/>
                      <a:pt x="2112168" y="1070159"/>
                    </a:cubicBezTo>
                    <a:cubicBezTo>
                      <a:pt x="2114549" y="1070159"/>
                      <a:pt x="2114550" y="1093972"/>
                      <a:pt x="2116931" y="1093972"/>
                    </a:cubicBezTo>
                    <a:cubicBezTo>
                      <a:pt x="2124075" y="1094766"/>
                      <a:pt x="2157412" y="1090797"/>
                      <a:pt x="2164556" y="1091591"/>
                    </a:cubicBezTo>
                    <a:cubicBezTo>
                      <a:pt x="2171700" y="1093178"/>
                      <a:pt x="2164556" y="1113816"/>
                      <a:pt x="2171700" y="1115403"/>
                    </a:cubicBezTo>
                    <a:cubicBezTo>
                      <a:pt x="2178050" y="1117784"/>
                      <a:pt x="2201068" y="1115403"/>
                      <a:pt x="2207418" y="1117784"/>
                    </a:cubicBezTo>
                    <a:cubicBezTo>
                      <a:pt x="2212181" y="1119372"/>
                      <a:pt x="2214562" y="1144771"/>
                      <a:pt x="2219325" y="1146359"/>
                    </a:cubicBezTo>
                    <a:cubicBezTo>
                      <a:pt x="2232819" y="1147153"/>
                      <a:pt x="2277268" y="1143184"/>
                      <a:pt x="2290762" y="1143978"/>
                    </a:cubicBezTo>
                    <a:cubicBezTo>
                      <a:pt x="2297112" y="1145566"/>
                      <a:pt x="2289175" y="1161440"/>
                      <a:pt x="2295525" y="1163028"/>
                    </a:cubicBezTo>
                    <a:cubicBezTo>
                      <a:pt x="2307431" y="1163822"/>
                      <a:pt x="2305050" y="1162234"/>
                      <a:pt x="2316956" y="1163028"/>
                    </a:cubicBezTo>
                    <a:cubicBezTo>
                      <a:pt x="2319337" y="1163028"/>
                      <a:pt x="2309812" y="1193984"/>
                      <a:pt x="2312193" y="1193984"/>
                    </a:cubicBezTo>
                    <a:cubicBezTo>
                      <a:pt x="2325687" y="1193984"/>
                      <a:pt x="2446337" y="1191603"/>
                      <a:pt x="2459831" y="1191603"/>
                    </a:cubicBezTo>
                    <a:cubicBezTo>
                      <a:pt x="2467768" y="1192397"/>
                      <a:pt x="2466181" y="1217003"/>
                      <a:pt x="2474118" y="1217797"/>
                    </a:cubicBezTo>
                    <a:cubicBezTo>
                      <a:pt x="2479674" y="1219384"/>
                      <a:pt x="2525712" y="1213829"/>
                      <a:pt x="2531268" y="1215416"/>
                    </a:cubicBezTo>
                    <a:cubicBezTo>
                      <a:pt x="2538412" y="1217797"/>
                      <a:pt x="2531268" y="1243991"/>
                      <a:pt x="2538412" y="1246372"/>
                    </a:cubicBezTo>
                    <a:cubicBezTo>
                      <a:pt x="2543175" y="1247166"/>
                      <a:pt x="2688430" y="1245578"/>
                      <a:pt x="2693193" y="1246372"/>
                    </a:cubicBezTo>
                    <a:cubicBezTo>
                      <a:pt x="2697162" y="1247166"/>
                      <a:pt x="2696368" y="1293203"/>
                      <a:pt x="2700337" y="1293997"/>
                    </a:cubicBezTo>
                    <a:cubicBezTo>
                      <a:pt x="2748756" y="1299553"/>
                      <a:pt x="3049587" y="1286060"/>
                      <a:pt x="3098006" y="1291616"/>
                    </a:cubicBezTo>
                    <a:cubicBezTo>
                      <a:pt x="3105150" y="1293997"/>
                      <a:pt x="3095624" y="1317810"/>
                      <a:pt x="3102768" y="1320191"/>
                    </a:cubicBezTo>
                    <a:cubicBezTo>
                      <a:pt x="3127374" y="1323366"/>
                      <a:pt x="3323431" y="1312253"/>
                      <a:pt x="3348037" y="1315428"/>
                    </a:cubicBezTo>
                    <a:cubicBezTo>
                      <a:pt x="3357562" y="1316222"/>
                      <a:pt x="3350418" y="1362259"/>
                      <a:pt x="3359943" y="1363053"/>
                    </a:cubicBezTo>
                    <a:cubicBezTo>
                      <a:pt x="3369468" y="1362259"/>
                      <a:pt x="3414712" y="1368609"/>
                      <a:pt x="3424237" y="1367815"/>
                    </a:cubicBezTo>
                    <a:cubicBezTo>
                      <a:pt x="3432174" y="1369403"/>
                      <a:pt x="3425825" y="1394803"/>
                      <a:pt x="3433762" y="1396391"/>
                    </a:cubicBezTo>
                    <a:cubicBezTo>
                      <a:pt x="3449637" y="1396391"/>
                      <a:pt x="3522662" y="1391628"/>
                      <a:pt x="3538537" y="1391628"/>
                    </a:cubicBezTo>
                    <a:cubicBezTo>
                      <a:pt x="3544093" y="1391628"/>
                      <a:pt x="3532981" y="1436872"/>
                      <a:pt x="3538537" y="1436872"/>
                    </a:cubicBezTo>
                    <a:lnTo>
                      <a:pt x="4479132" y="1444015"/>
                    </a:lnTo>
                  </a:path>
                </a:pathLst>
              </a:custGeom>
              <a:noFill/>
              <a:ln w="25400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mtClean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471697" y="1428413"/>
              <a:ext cx="6324517" cy="3612695"/>
              <a:chOff x="1471697" y="1428413"/>
              <a:chExt cx="6324517" cy="3612695"/>
            </a:xfrm>
          </p:grpSpPr>
          <p:sp>
            <p:nvSpPr>
              <p:cNvPr id="32" name="Freeform 31"/>
              <p:cNvSpPr/>
              <p:nvPr/>
            </p:nvSpPr>
            <p:spPr bwMode="auto">
              <a:xfrm>
                <a:off x="2497266" y="3871913"/>
                <a:ext cx="5298948" cy="1169195"/>
              </a:xfrm>
              <a:custGeom>
                <a:avLst/>
                <a:gdLst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14966 w 938879"/>
                  <a:gd name="connsiteY14" fmla="*/ 180975 h 723900"/>
                  <a:gd name="connsiteX15" fmla="*/ 122110 w 938879"/>
                  <a:gd name="connsiteY15" fmla="*/ 178593 h 723900"/>
                  <a:gd name="connsiteX16" fmla="*/ 150685 w 938879"/>
                  <a:gd name="connsiteY16" fmla="*/ 180975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76904 w 938879"/>
                  <a:gd name="connsiteY38" fmla="*/ 414337 h 723900"/>
                  <a:gd name="connsiteX39" fmla="*/ 384048 w 938879"/>
                  <a:gd name="connsiteY39" fmla="*/ 416718 h 723900"/>
                  <a:gd name="connsiteX40" fmla="*/ 391191 w 938879"/>
                  <a:gd name="connsiteY40" fmla="*/ 423862 h 723900"/>
                  <a:gd name="connsiteX41" fmla="*/ 407860 w 938879"/>
                  <a:gd name="connsiteY41" fmla="*/ 442912 h 723900"/>
                  <a:gd name="connsiteX42" fmla="*/ 412623 w 938879"/>
                  <a:gd name="connsiteY42" fmla="*/ 457200 h 723900"/>
                  <a:gd name="connsiteX43" fmla="*/ 415004 w 938879"/>
                  <a:gd name="connsiteY43" fmla="*/ 464343 h 723900"/>
                  <a:gd name="connsiteX44" fmla="*/ 445960 w 938879"/>
                  <a:gd name="connsiteY44" fmla="*/ 466725 h 723900"/>
                  <a:gd name="connsiteX45" fmla="*/ 467391 w 938879"/>
                  <a:gd name="connsiteY45" fmla="*/ 483393 h 723900"/>
                  <a:gd name="connsiteX46" fmla="*/ 469773 w 938879"/>
                  <a:gd name="connsiteY46" fmla="*/ 490537 h 723900"/>
                  <a:gd name="connsiteX47" fmla="*/ 472154 w 938879"/>
                  <a:gd name="connsiteY47" fmla="*/ 502443 h 723900"/>
                  <a:gd name="connsiteX48" fmla="*/ 512635 w 938879"/>
                  <a:gd name="connsiteY48" fmla="*/ 504825 h 723900"/>
                  <a:gd name="connsiteX49" fmla="*/ 515016 w 938879"/>
                  <a:gd name="connsiteY49" fmla="*/ 511968 h 723900"/>
                  <a:gd name="connsiteX50" fmla="*/ 531685 w 938879"/>
                  <a:gd name="connsiteY50" fmla="*/ 519112 h 723900"/>
                  <a:gd name="connsiteX51" fmla="*/ 536448 w 938879"/>
                  <a:gd name="connsiteY51" fmla="*/ 526256 h 723900"/>
                  <a:gd name="connsiteX52" fmla="*/ 538829 w 938879"/>
                  <a:gd name="connsiteY52" fmla="*/ 533400 h 723900"/>
                  <a:gd name="connsiteX53" fmla="*/ 548354 w 938879"/>
                  <a:gd name="connsiteY53" fmla="*/ 538162 h 723900"/>
                  <a:gd name="connsiteX54" fmla="*/ 572166 w 938879"/>
                  <a:gd name="connsiteY54" fmla="*/ 542925 h 723900"/>
                  <a:gd name="connsiteX55" fmla="*/ 586454 w 938879"/>
                  <a:gd name="connsiteY55" fmla="*/ 552450 h 723900"/>
                  <a:gd name="connsiteX56" fmla="*/ 591216 w 938879"/>
                  <a:gd name="connsiteY56" fmla="*/ 566737 h 723900"/>
                  <a:gd name="connsiteX57" fmla="*/ 593598 w 938879"/>
                  <a:gd name="connsiteY57" fmla="*/ 573881 h 723900"/>
                  <a:gd name="connsiteX58" fmla="*/ 615029 w 938879"/>
                  <a:gd name="connsiteY58" fmla="*/ 578643 h 723900"/>
                  <a:gd name="connsiteX59" fmla="*/ 622173 w 938879"/>
                  <a:gd name="connsiteY59" fmla="*/ 595312 h 723900"/>
                  <a:gd name="connsiteX60" fmla="*/ 650748 w 938879"/>
                  <a:gd name="connsiteY60" fmla="*/ 602456 h 723900"/>
                  <a:gd name="connsiteX61" fmla="*/ 667416 w 938879"/>
                  <a:gd name="connsiteY61" fmla="*/ 604837 h 723900"/>
                  <a:gd name="connsiteX62" fmla="*/ 684085 w 938879"/>
                  <a:gd name="connsiteY62" fmla="*/ 621506 h 723900"/>
                  <a:gd name="connsiteX63" fmla="*/ 691229 w 938879"/>
                  <a:gd name="connsiteY63" fmla="*/ 638175 h 723900"/>
                  <a:gd name="connsiteX64" fmla="*/ 693610 w 938879"/>
                  <a:gd name="connsiteY64" fmla="*/ 645318 h 723900"/>
                  <a:gd name="connsiteX65" fmla="*/ 703135 w 938879"/>
                  <a:gd name="connsiteY65" fmla="*/ 647700 h 723900"/>
                  <a:gd name="connsiteX66" fmla="*/ 719804 w 938879"/>
                  <a:gd name="connsiteY66" fmla="*/ 650081 h 723900"/>
                  <a:gd name="connsiteX67" fmla="*/ 767429 w 938879"/>
                  <a:gd name="connsiteY67" fmla="*/ 654843 h 723900"/>
                  <a:gd name="connsiteX68" fmla="*/ 772191 w 938879"/>
                  <a:gd name="connsiteY68" fmla="*/ 669131 h 723900"/>
                  <a:gd name="connsiteX69" fmla="*/ 781716 w 938879"/>
                  <a:gd name="connsiteY69" fmla="*/ 681037 h 723900"/>
                  <a:gd name="connsiteX70" fmla="*/ 796004 w 938879"/>
                  <a:gd name="connsiteY70" fmla="*/ 683418 h 723900"/>
                  <a:gd name="connsiteX71" fmla="*/ 798385 w 938879"/>
                  <a:gd name="connsiteY71" fmla="*/ 690562 h 723900"/>
                  <a:gd name="connsiteX72" fmla="*/ 807910 w 938879"/>
                  <a:gd name="connsiteY72" fmla="*/ 692943 h 723900"/>
                  <a:gd name="connsiteX73" fmla="*/ 834104 w 938879"/>
                  <a:gd name="connsiteY73" fmla="*/ 695325 h 723900"/>
                  <a:gd name="connsiteX74" fmla="*/ 841248 w 938879"/>
                  <a:gd name="connsiteY74" fmla="*/ 697706 h 723900"/>
                  <a:gd name="connsiteX75" fmla="*/ 865060 w 938879"/>
                  <a:gd name="connsiteY75" fmla="*/ 700087 h 723900"/>
                  <a:gd name="connsiteX76" fmla="*/ 869823 w 938879"/>
                  <a:gd name="connsiteY76" fmla="*/ 709612 h 723900"/>
                  <a:gd name="connsiteX77" fmla="*/ 874585 w 938879"/>
                  <a:gd name="connsiteY77" fmla="*/ 716756 h 723900"/>
                  <a:gd name="connsiteX78" fmla="*/ 881729 w 938879"/>
                  <a:gd name="connsiteY78" fmla="*/ 719137 h 723900"/>
                  <a:gd name="connsiteX79" fmla="*/ 907923 w 938879"/>
                  <a:gd name="connsiteY79" fmla="*/ 721518 h 723900"/>
                  <a:gd name="connsiteX80" fmla="*/ 926973 w 938879"/>
                  <a:gd name="connsiteY80" fmla="*/ 723900 h 723900"/>
                  <a:gd name="connsiteX81" fmla="*/ 938879 w 938879"/>
                  <a:gd name="connsiteY81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14966 w 938879"/>
                  <a:gd name="connsiteY14" fmla="*/ 180975 h 723900"/>
                  <a:gd name="connsiteX15" fmla="*/ 122110 w 938879"/>
                  <a:gd name="connsiteY15" fmla="*/ 178593 h 723900"/>
                  <a:gd name="connsiteX16" fmla="*/ 153066 w 938879"/>
                  <a:gd name="connsiteY16" fmla="*/ 223837 h 723900"/>
                  <a:gd name="connsiteX17" fmla="*/ 157829 w 938879"/>
                  <a:gd name="connsiteY17" fmla="*/ 230981 h 723900"/>
                  <a:gd name="connsiteX18" fmla="*/ 162591 w 938879"/>
                  <a:gd name="connsiteY18" fmla="*/ 247650 h 723900"/>
                  <a:gd name="connsiteX19" fmla="*/ 176879 w 938879"/>
                  <a:gd name="connsiteY19" fmla="*/ 254793 h 723900"/>
                  <a:gd name="connsiteX20" fmla="*/ 188785 w 938879"/>
                  <a:gd name="connsiteY20" fmla="*/ 266700 h 723900"/>
                  <a:gd name="connsiteX21" fmla="*/ 195929 w 938879"/>
                  <a:gd name="connsiteY21" fmla="*/ 269081 h 723900"/>
                  <a:gd name="connsiteX22" fmla="*/ 210216 w 938879"/>
                  <a:gd name="connsiteY22" fmla="*/ 278606 h 723900"/>
                  <a:gd name="connsiteX23" fmla="*/ 214979 w 938879"/>
                  <a:gd name="connsiteY23" fmla="*/ 285750 h 723900"/>
                  <a:gd name="connsiteX24" fmla="*/ 231648 w 938879"/>
                  <a:gd name="connsiteY24" fmla="*/ 295275 h 723900"/>
                  <a:gd name="connsiteX25" fmla="*/ 238791 w 938879"/>
                  <a:gd name="connsiteY25" fmla="*/ 309562 h 723900"/>
                  <a:gd name="connsiteX26" fmla="*/ 245935 w 938879"/>
                  <a:gd name="connsiteY26" fmla="*/ 314325 h 723900"/>
                  <a:gd name="connsiteX27" fmla="*/ 250698 w 938879"/>
                  <a:gd name="connsiteY27" fmla="*/ 323850 h 723900"/>
                  <a:gd name="connsiteX28" fmla="*/ 257841 w 938879"/>
                  <a:gd name="connsiteY28" fmla="*/ 326231 h 723900"/>
                  <a:gd name="connsiteX29" fmla="*/ 264985 w 938879"/>
                  <a:gd name="connsiteY29" fmla="*/ 333375 h 723900"/>
                  <a:gd name="connsiteX30" fmla="*/ 281654 w 938879"/>
                  <a:gd name="connsiteY30" fmla="*/ 354806 h 723900"/>
                  <a:gd name="connsiteX31" fmla="*/ 284035 w 938879"/>
                  <a:gd name="connsiteY31" fmla="*/ 373856 h 723900"/>
                  <a:gd name="connsiteX32" fmla="*/ 293560 w 938879"/>
                  <a:gd name="connsiteY32" fmla="*/ 371475 h 723900"/>
                  <a:gd name="connsiteX33" fmla="*/ 331660 w 938879"/>
                  <a:gd name="connsiteY33" fmla="*/ 373856 h 723900"/>
                  <a:gd name="connsiteX34" fmla="*/ 343566 w 938879"/>
                  <a:gd name="connsiteY34" fmla="*/ 383381 h 723900"/>
                  <a:gd name="connsiteX35" fmla="*/ 357854 w 938879"/>
                  <a:gd name="connsiteY35" fmla="*/ 392906 h 723900"/>
                  <a:gd name="connsiteX36" fmla="*/ 372141 w 938879"/>
                  <a:gd name="connsiteY36" fmla="*/ 407193 h 723900"/>
                  <a:gd name="connsiteX37" fmla="*/ 376904 w 938879"/>
                  <a:gd name="connsiteY37" fmla="*/ 414337 h 723900"/>
                  <a:gd name="connsiteX38" fmla="*/ 384048 w 938879"/>
                  <a:gd name="connsiteY38" fmla="*/ 416718 h 723900"/>
                  <a:gd name="connsiteX39" fmla="*/ 391191 w 938879"/>
                  <a:gd name="connsiteY39" fmla="*/ 423862 h 723900"/>
                  <a:gd name="connsiteX40" fmla="*/ 407860 w 938879"/>
                  <a:gd name="connsiteY40" fmla="*/ 442912 h 723900"/>
                  <a:gd name="connsiteX41" fmla="*/ 412623 w 938879"/>
                  <a:gd name="connsiteY41" fmla="*/ 457200 h 723900"/>
                  <a:gd name="connsiteX42" fmla="*/ 415004 w 938879"/>
                  <a:gd name="connsiteY42" fmla="*/ 464343 h 723900"/>
                  <a:gd name="connsiteX43" fmla="*/ 445960 w 938879"/>
                  <a:gd name="connsiteY43" fmla="*/ 466725 h 723900"/>
                  <a:gd name="connsiteX44" fmla="*/ 467391 w 938879"/>
                  <a:gd name="connsiteY44" fmla="*/ 483393 h 723900"/>
                  <a:gd name="connsiteX45" fmla="*/ 469773 w 938879"/>
                  <a:gd name="connsiteY45" fmla="*/ 490537 h 723900"/>
                  <a:gd name="connsiteX46" fmla="*/ 472154 w 938879"/>
                  <a:gd name="connsiteY46" fmla="*/ 502443 h 723900"/>
                  <a:gd name="connsiteX47" fmla="*/ 512635 w 938879"/>
                  <a:gd name="connsiteY47" fmla="*/ 504825 h 723900"/>
                  <a:gd name="connsiteX48" fmla="*/ 515016 w 938879"/>
                  <a:gd name="connsiteY48" fmla="*/ 511968 h 723900"/>
                  <a:gd name="connsiteX49" fmla="*/ 531685 w 938879"/>
                  <a:gd name="connsiteY49" fmla="*/ 519112 h 723900"/>
                  <a:gd name="connsiteX50" fmla="*/ 536448 w 938879"/>
                  <a:gd name="connsiteY50" fmla="*/ 526256 h 723900"/>
                  <a:gd name="connsiteX51" fmla="*/ 538829 w 938879"/>
                  <a:gd name="connsiteY51" fmla="*/ 533400 h 723900"/>
                  <a:gd name="connsiteX52" fmla="*/ 548354 w 938879"/>
                  <a:gd name="connsiteY52" fmla="*/ 538162 h 723900"/>
                  <a:gd name="connsiteX53" fmla="*/ 572166 w 938879"/>
                  <a:gd name="connsiteY53" fmla="*/ 542925 h 723900"/>
                  <a:gd name="connsiteX54" fmla="*/ 586454 w 938879"/>
                  <a:gd name="connsiteY54" fmla="*/ 552450 h 723900"/>
                  <a:gd name="connsiteX55" fmla="*/ 591216 w 938879"/>
                  <a:gd name="connsiteY55" fmla="*/ 566737 h 723900"/>
                  <a:gd name="connsiteX56" fmla="*/ 593598 w 938879"/>
                  <a:gd name="connsiteY56" fmla="*/ 573881 h 723900"/>
                  <a:gd name="connsiteX57" fmla="*/ 615029 w 938879"/>
                  <a:gd name="connsiteY57" fmla="*/ 578643 h 723900"/>
                  <a:gd name="connsiteX58" fmla="*/ 622173 w 938879"/>
                  <a:gd name="connsiteY58" fmla="*/ 595312 h 723900"/>
                  <a:gd name="connsiteX59" fmla="*/ 650748 w 938879"/>
                  <a:gd name="connsiteY59" fmla="*/ 602456 h 723900"/>
                  <a:gd name="connsiteX60" fmla="*/ 667416 w 938879"/>
                  <a:gd name="connsiteY60" fmla="*/ 604837 h 723900"/>
                  <a:gd name="connsiteX61" fmla="*/ 684085 w 938879"/>
                  <a:gd name="connsiteY61" fmla="*/ 621506 h 723900"/>
                  <a:gd name="connsiteX62" fmla="*/ 691229 w 938879"/>
                  <a:gd name="connsiteY62" fmla="*/ 638175 h 723900"/>
                  <a:gd name="connsiteX63" fmla="*/ 693610 w 938879"/>
                  <a:gd name="connsiteY63" fmla="*/ 645318 h 723900"/>
                  <a:gd name="connsiteX64" fmla="*/ 703135 w 938879"/>
                  <a:gd name="connsiteY64" fmla="*/ 647700 h 723900"/>
                  <a:gd name="connsiteX65" fmla="*/ 719804 w 938879"/>
                  <a:gd name="connsiteY65" fmla="*/ 650081 h 723900"/>
                  <a:gd name="connsiteX66" fmla="*/ 767429 w 938879"/>
                  <a:gd name="connsiteY66" fmla="*/ 654843 h 723900"/>
                  <a:gd name="connsiteX67" fmla="*/ 772191 w 938879"/>
                  <a:gd name="connsiteY67" fmla="*/ 669131 h 723900"/>
                  <a:gd name="connsiteX68" fmla="*/ 781716 w 938879"/>
                  <a:gd name="connsiteY68" fmla="*/ 681037 h 723900"/>
                  <a:gd name="connsiteX69" fmla="*/ 796004 w 938879"/>
                  <a:gd name="connsiteY69" fmla="*/ 683418 h 723900"/>
                  <a:gd name="connsiteX70" fmla="*/ 798385 w 938879"/>
                  <a:gd name="connsiteY70" fmla="*/ 690562 h 723900"/>
                  <a:gd name="connsiteX71" fmla="*/ 807910 w 938879"/>
                  <a:gd name="connsiteY71" fmla="*/ 692943 h 723900"/>
                  <a:gd name="connsiteX72" fmla="*/ 834104 w 938879"/>
                  <a:gd name="connsiteY72" fmla="*/ 695325 h 723900"/>
                  <a:gd name="connsiteX73" fmla="*/ 841248 w 938879"/>
                  <a:gd name="connsiteY73" fmla="*/ 697706 h 723900"/>
                  <a:gd name="connsiteX74" fmla="*/ 865060 w 938879"/>
                  <a:gd name="connsiteY74" fmla="*/ 700087 h 723900"/>
                  <a:gd name="connsiteX75" fmla="*/ 869823 w 938879"/>
                  <a:gd name="connsiteY75" fmla="*/ 709612 h 723900"/>
                  <a:gd name="connsiteX76" fmla="*/ 874585 w 938879"/>
                  <a:gd name="connsiteY76" fmla="*/ 716756 h 723900"/>
                  <a:gd name="connsiteX77" fmla="*/ 881729 w 938879"/>
                  <a:gd name="connsiteY77" fmla="*/ 719137 h 723900"/>
                  <a:gd name="connsiteX78" fmla="*/ 907923 w 938879"/>
                  <a:gd name="connsiteY78" fmla="*/ 721518 h 723900"/>
                  <a:gd name="connsiteX79" fmla="*/ 926973 w 938879"/>
                  <a:gd name="connsiteY79" fmla="*/ 723900 h 723900"/>
                  <a:gd name="connsiteX80" fmla="*/ 938879 w 938879"/>
                  <a:gd name="connsiteY80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14966 w 938879"/>
                  <a:gd name="connsiteY14" fmla="*/ 180975 h 723900"/>
                  <a:gd name="connsiteX15" fmla="*/ 134016 w 938879"/>
                  <a:gd name="connsiteY15" fmla="*/ 178593 h 723900"/>
                  <a:gd name="connsiteX16" fmla="*/ 153066 w 938879"/>
                  <a:gd name="connsiteY16" fmla="*/ 223837 h 723900"/>
                  <a:gd name="connsiteX17" fmla="*/ 157829 w 938879"/>
                  <a:gd name="connsiteY17" fmla="*/ 230981 h 723900"/>
                  <a:gd name="connsiteX18" fmla="*/ 162591 w 938879"/>
                  <a:gd name="connsiteY18" fmla="*/ 247650 h 723900"/>
                  <a:gd name="connsiteX19" fmla="*/ 176879 w 938879"/>
                  <a:gd name="connsiteY19" fmla="*/ 254793 h 723900"/>
                  <a:gd name="connsiteX20" fmla="*/ 188785 w 938879"/>
                  <a:gd name="connsiteY20" fmla="*/ 266700 h 723900"/>
                  <a:gd name="connsiteX21" fmla="*/ 195929 w 938879"/>
                  <a:gd name="connsiteY21" fmla="*/ 269081 h 723900"/>
                  <a:gd name="connsiteX22" fmla="*/ 210216 w 938879"/>
                  <a:gd name="connsiteY22" fmla="*/ 278606 h 723900"/>
                  <a:gd name="connsiteX23" fmla="*/ 214979 w 938879"/>
                  <a:gd name="connsiteY23" fmla="*/ 285750 h 723900"/>
                  <a:gd name="connsiteX24" fmla="*/ 231648 w 938879"/>
                  <a:gd name="connsiteY24" fmla="*/ 295275 h 723900"/>
                  <a:gd name="connsiteX25" fmla="*/ 238791 w 938879"/>
                  <a:gd name="connsiteY25" fmla="*/ 309562 h 723900"/>
                  <a:gd name="connsiteX26" fmla="*/ 245935 w 938879"/>
                  <a:gd name="connsiteY26" fmla="*/ 314325 h 723900"/>
                  <a:gd name="connsiteX27" fmla="*/ 250698 w 938879"/>
                  <a:gd name="connsiteY27" fmla="*/ 323850 h 723900"/>
                  <a:gd name="connsiteX28" fmla="*/ 257841 w 938879"/>
                  <a:gd name="connsiteY28" fmla="*/ 326231 h 723900"/>
                  <a:gd name="connsiteX29" fmla="*/ 264985 w 938879"/>
                  <a:gd name="connsiteY29" fmla="*/ 333375 h 723900"/>
                  <a:gd name="connsiteX30" fmla="*/ 281654 w 938879"/>
                  <a:gd name="connsiteY30" fmla="*/ 354806 h 723900"/>
                  <a:gd name="connsiteX31" fmla="*/ 284035 w 938879"/>
                  <a:gd name="connsiteY31" fmla="*/ 373856 h 723900"/>
                  <a:gd name="connsiteX32" fmla="*/ 293560 w 938879"/>
                  <a:gd name="connsiteY32" fmla="*/ 371475 h 723900"/>
                  <a:gd name="connsiteX33" fmla="*/ 331660 w 938879"/>
                  <a:gd name="connsiteY33" fmla="*/ 373856 h 723900"/>
                  <a:gd name="connsiteX34" fmla="*/ 343566 w 938879"/>
                  <a:gd name="connsiteY34" fmla="*/ 383381 h 723900"/>
                  <a:gd name="connsiteX35" fmla="*/ 357854 w 938879"/>
                  <a:gd name="connsiteY35" fmla="*/ 392906 h 723900"/>
                  <a:gd name="connsiteX36" fmla="*/ 372141 w 938879"/>
                  <a:gd name="connsiteY36" fmla="*/ 407193 h 723900"/>
                  <a:gd name="connsiteX37" fmla="*/ 376904 w 938879"/>
                  <a:gd name="connsiteY37" fmla="*/ 414337 h 723900"/>
                  <a:gd name="connsiteX38" fmla="*/ 384048 w 938879"/>
                  <a:gd name="connsiteY38" fmla="*/ 416718 h 723900"/>
                  <a:gd name="connsiteX39" fmla="*/ 391191 w 938879"/>
                  <a:gd name="connsiteY39" fmla="*/ 423862 h 723900"/>
                  <a:gd name="connsiteX40" fmla="*/ 407860 w 938879"/>
                  <a:gd name="connsiteY40" fmla="*/ 442912 h 723900"/>
                  <a:gd name="connsiteX41" fmla="*/ 412623 w 938879"/>
                  <a:gd name="connsiteY41" fmla="*/ 457200 h 723900"/>
                  <a:gd name="connsiteX42" fmla="*/ 415004 w 938879"/>
                  <a:gd name="connsiteY42" fmla="*/ 464343 h 723900"/>
                  <a:gd name="connsiteX43" fmla="*/ 445960 w 938879"/>
                  <a:gd name="connsiteY43" fmla="*/ 466725 h 723900"/>
                  <a:gd name="connsiteX44" fmla="*/ 467391 w 938879"/>
                  <a:gd name="connsiteY44" fmla="*/ 483393 h 723900"/>
                  <a:gd name="connsiteX45" fmla="*/ 469773 w 938879"/>
                  <a:gd name="connsiteY45" fmla="*/ 490537 h 723900"/>
                  <a:gd name="connsiteX46" fmla="*/ 472154 w 938879"/>
                  <a:gd name="connsiteY46" fmla="*/ 502443 h 723900"/>
                  <a:gd name="connsiteX47" fmla="*/ 512635 w 938879"/>
                  <a:gd name="connsiteY47" fmla="*/ 504825 h 723900"/>
                  <a:gd name="connsiteX48" fmla="*/ 515016 w 938879"/>
                  <a:gd name="connsiteY48" fmla="*/ 511968 h 723900"/>
                  <a:gd name="connsiteX49" fmla="*/ 531685 w 938879"/>
                  <a:gd name="connsiteY49" fmla="*/ 519112 h 723900"/>
                  <a:gd name="connsiteX50" fmla="*/ 536448 w 938879"/>
                  <a:gd name="connsiteY50" fmla="*/ 526256 h 723900"/>
                  <a:gd name="connsiteX51" fmla="*/ 538829 w 938879"/>
                  <a:gd name="connsiteY51" fmla="*/ 533400 h 723900"/>
                  <a:gd name="connsiteX52" fmla="*/ 548354 w 938879"/>
                  <a:gd name="connsiteY52" fmla="*/ 538162 h 723900"/>
                  <a:gd name="connsiteX53" fmla="*/ 572166 w 938879"/>
                  <a:gd name="connsiteY53" fmla="*/ 542925 h 723900"/>
                  <a:gd name="connsiteX54" fmla="*/ 586454 w 938879"/>
                  <a:gd name="connsiteY54" fmla="*/ 552450 h 723900"/>
                  <a:gd name="connsiteX55" fmla="*/ 591216 w 938879"/>
                  <a:gd name="connsiteY55" fmla="*/ 566737 h 723900"/>
                  <a:gd name="connsiteX56" fmla="*/ 593598 w 938879"/>
                  <a:gd name="connsiteY56" fmla="*/ 573881 h 723900"/>
                  <a:gd name="connsiteX57" fmla="*/ 615029 w 938879"/>
                  <a:gd name="connsiteY57" fmla="*/ 578643 h 723900"/>
                  <a:gd name="connsiteX58" fmla="*/ 622173 w 938879"/>
                  <a:gd name="connsiteY58" fmla="*/ 595312 h 723900"/>
                  <a:gd name="connsiteX59" fmla="*/ 650748 w 938879"/>
                  <a:gd name="connsiteY59" fmla="*/ 602456 h 723900"/>
                  <a:gd name="connsiteX60" fmla="*/ 667416 w 938879"/>
                  <a:gd name="connsiteY60" fmla="*/ 604837 h 723900"/>
                  <a:gd name="connsiteX61" fmla="*/ 684085 w 938879"/>
                  <a:gd name="connsiteY61" fmla="*/ 621506 h 723900"/>
                  <a:gd name="connsiteX62" fmla="*/ 691229 w 938879"/>
                  <a:gd name="connsiteY62" fmla="*/ 638175 h 723900"/>
                  <a:gd name="connsiteX63" fmla="*/ 693610 w 938879"/>
                  <a:gd name="connsiteY63" fmla="*/ 645318 h 723900"/>
                  <a:gd name="connsiteX64" fmla="*/ 703135 w 938879"/>
                  <a:gd name="connsiteY64" fmla="*/ 647700 h 723900"/>
                  <a:gd name="connsiteX65" fmla="*/ 719804 w 938879"/>
                  <a:gd name="connsiteY65" fmla="*/ 650081 h 723900"/>
                  <a:gd name="connsiteX66" fmla="*/ 767429 w 938879"/>
                  <a:gd name="connsiteY66" fmla="*/ 654843 h 723900"/>
                  <a:gd name="connsiteX67" fmla="*/ 772191 w 938879"/>
                  <a:gd name="connsiteY67" fmla="*/ 669131 h 723900"/>
                  <a:gd name="connsiteX68" fmla="*/ 781716 w 938879"/>
                  <a:gd name="connsiteY68" fmla="*/ 681037 h 723900"/>
                  <a:gd name="connsiteX69" fmla="*/ 796004 w 938879"/>
                  <a:gd name="connsiteY69" fmla="*/ 683418 h 723900"/>
                  <a:gd name="connsiteX70" fmla="*/ 798385 w 938879"/>
                  <a:gd name="connsiteY70" fmla="*/ 690562 h 723900"/>
                  <a:gd name="connsiteX71" fmla="*/ 807910 w 938879"/>
                  <a:gd name="connsiteY71" fmla="*/ 692943 h 723900"/>
                  <a:gd name="connsiteX72" fmla="*/ 834104 w 938879"/>
                  <a:gd name="connsiteY72" fmla="*/ 695325 h 723900"/>
                  <a:gd name="connsiteX73" fmla="*/ 841248 w 938879"/>
                  <a:gd name="connsiteY73" fmla="*/ 697706 h 723900"/>
                  <a:gd name="connsiteX74" fmla="*/ 865060 w 938879"/>
                  <a:gd name="connsiteY74" fmla="*/ 700087 h 723900"/>
                  <a:gd name="connsiteX75" fmla="*/ 869823 w 938879"/>
                  <a:gd name="connsiteY75" fmla="*/ 709612 h 723900"/>
                  <a:gd name="connsiteX76" fmla="*/ 874585 w 938879"/>
                  <a:gd name="connsiteY76" fmla="*/ 716756 h 723900"/>
                  <a:gd name="connsiteX77" fmla="*/ 881729 w 938879"/>
                  <a:gd name="connsiteY77" fmla="*/ 719137 h 723900"/>
                  <a:gd name="connsiteX78" fmla="*/ 907923 w 938879"/>
                  <a:gd name="connsiteY78" fmla="*/ 721518 h 723900"/>
                  <a:gd name="connsiteX79" fmla="*/ 926973 w 938879"/>
                  <a:gd name="connsiteY79" fmla="*/ 723900 h 723900"/>
                  <a:gd name="connsiteX80" fmla="*/ 938879 w 938879"/>
                  <a:gd name="connsiteY80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14966 w 938879"/>
                  <a:gd name="connsiteY14" fmla="*/ 180975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76904 w 938879"/>
                  <a:gd name="connsiteY38" fmla="*/ 414337 h 723900"/>
                  <a:gd name="connsiteX39" fmla="*/ 384048 w 938879"/>
                  <a:gd name="connsiteY39" fmla="*/ 416718 h 723900"/>
                  <a:gd name="connsiteX40" fmla="*/ 391191 w 938879"/>
                  <a:gd name="connsiteY40" fmla="*/ 423862 h 723900"/>
                  <a:gd name="connsiteX41" fmla="*/ 407860 w 938879"/>
                  <a:gd name="connsiteY41" fmla="*/ 442912 h 723900"/>
                  <a:gd name="connsiteX42" fmla="*/ 412623 w 938879"/>
                  <a:gd name="connsiteY42" fmla="*/ 457200 h 723900"/>
                  <a:gd name="connsiteX43" fmla="*/ 415004 w 938879"/>
                  <a:gd name="connsiteY43" fmla="*/ 464343 h 723900"/>
                  <a:gd name="connsiteX44" fmla="*/ 445960 w 938879"/>
                  <a:gd name="connsiteY44" fmla="*/ 466725 h 723900"/>
                  <a:gd name="connsiteX45" fmla="*/ 467391 w 938879"/>
                  <a:gd name="connsiteY45" fmla="*/ 483393 h 723900"/>
                  <a:gd name="connsiteX46" fmla="*/ 469773 w 938879"/>
                  <a:gd name="connsiteY46" fmla="*/ 490537 h 723900"/>
                  <a:gd name="connsiteX47" fmla="*/ 472154 w 938879"/>
                  <a:gd name="connsiteY47" fmla="*/ 502443 h 723900"/>
                  <a:gd name="connsiteX48" fmla="*/ 512635 w 938879"/>
                  <a:gd name="connsiteY48" fmla="*/ 504825 h 723900"/>
                  <a:gd name="connsiteX49" fmla="*/ 515016 w 938879"/>
                  <a:gd name="connsiteY49" fmla="*/ 511968 h 723900"/>
                  <a:gd name="connsiteX50" fmla="*/ 531685 w 938879"/>
                  <a:gd name="connsiteY50" fmla="*/ 519112 h 723900"/>
                  <a:gd name="connsiteX51" fmla="*/ 536448 w 938879"/>
                  <a:gd name="connsiteY51" fmla="*/ 526256 h 723900"/>
                  <a:gd name="connsiteX52" fmla="*/ 538829 w 938879"/>
                  <a:gd name="connsiteY52" fmla="*/ 533400 h 723900"/>
                  <a:gd name="connsiteX53" fmla="*/ 548354 w 938879"/>
                  <a:gd name="connsiteY53" fmla="*/ 538162 h 723900"/>
                  <a:gd name="connsiteX54" fmla="*/ 572166 w 938879"/>
                  <a:gd name="connsiteY54" fmla="*/ 542925 h 723900"/>
                  <a:gd name="connsiteX55" fmla="*/ 586454 w 938879"/>
                  <a:gd name="connsiteY55" fmla="*/ 552450 h 723900"/>
                  <a:gd name="connsiteX56" fmla="*/ 591216 w 938879"/>
                  <a:gd name="connsiteY56" fmla="*/ 566737 h 723900"/>
                  <a:gd name="connsiteX57" fmla="*/ 593598 w 938879"/>
                  <a:gd name="connsiteY57" fmla="*/ 573881 h 723900"/>
                  <a:gd name="connsiteX58" fmla="*/ 615029 w 938879"/>
                  <a:gd name="connsiteY58" fmla="*/ 578643 h 723900"/>
                  <a:gd name="connsiteX59" fmla="*/ 622173 w 938879"/>
                  <a:gd name="connsiteY59" fmla="*/ 595312 h 723900"/>
                  <a:gd name="connsiteX60" fmla="*/ 650748 w 938879"/>
                  <a:gd name="connsiteY60" fmla="*/ 602456 h 723900"/>
                  <a:gd name="connsiteX61" fmla="*/ 667416 w 938879"/>
                  <a:gd name="connsiteY61" fmla="*/ 604837 h 723900"/>
                  <a:gd name="connsiteX62" fmla="*/ 684085 w 938879"/>
                  <a:gd name="connsiteY62" fmla="*/ 621506 h 723900"/>
                  <a:gd name="connsiteX63" fmla="*/ 691229 w 938879"/>
                  <a:gd name="connsiteY63" fmla="*/ 638175 h 723900"/>
                  <a:gd name="connsiteX64" fmla="*/ 693610 w 938879"/>
                  <a:gd name="connsiteY64" fmla="*/ 645318 h 723900"/>
                  <a:gd name="connsiteX65" fmla="*/ 703135 w 938879"/>
                  <a:gd name="connsiteY65" fmla="*/ 647700 h 723900"/>
                  <a:gd name="connsiteX66" fmla="*/ 719804 w 938879"/>
                  <a:gd name="connsiteY66" fmla="*/ 650081 h 723900"/>
                  <a:gd name="connsiteX67" fmla="*/ 767429 w 938879"/>
                  <a:gd name="connsiteY67" fmla="*/ 654843 h 723900"/>
                  <a:gd name="connsiteX68" fmla="*/ 772191 w 938879"/>
                  <a:gd name="connsiteY68" fmla="*/ 669131 h 723900"/>
                  <a:gd name="connsiteX69" fmla="*/ 781716 w 938879"/>
                  <a:gd name="connsiteY69" fmla="*/ 681037 h 723900"/>
                  <a:gd name="connsiteX70" fmla="*/ 796004 w 938879"/>
                  <a:gd name="connsiteY70" fmla="*/ 683418 h 723900"/>
                  <a:gd name="connsiteX71" fmla="*/ 798385 w 938879"/>
                  <a:gd name="connsiteY71" fmla="*/ 690562 h 723900"/>
                  <a:gd name="connsiteX72" fmla="*/ 807910 w 938879"/>
                  <a:gd name="connsiteY72" fmla="*/ 692943 h 723900"/>
                  <a:gd name="connsiteX73" fmla="*/ 834104 w 938879"/>
                  <a:gd name="connsiteY73" fmla="*/ 695325 h 723900"/>
                  <a:gd name="connsiteX74" fmla="*/ 841248 w 938879"/>
                  <a:gd name="connsiteY74" fmla="*/ 697706 h 723900"/>
                  <a:gd name="connsiteX75" fmla="*/ 865060 w 938879"/>
                  <a:gd name="connsiteY75" fmla="*/ 700087 h 723900"/>
                  <a:gd name="connsiteX76" fmla="*/ 869823 w 938879"/>
                  <a:gd name="connsiteY76" fmla="*/ 709612 h 723900"/>
                  <a:gd name="connsiteX77" fmla="*/ 874585 w 938879"/>
                  <a:gd name="connsiteY77" fmla="*/ 716756 h 723900"/>
                  <a:gd name="connsiteX78" fmla="*/ 881729 w 938879"/>
                  <a:gd name="connsiteY78" fmla="*/ 719137 h 723900"/>
                  <a:gd name="connsiteX79" fmla="*/ 907923 w 938879"/>
                  <a:gd name="connsiteY79" fmla="*/ 721518 h 723900"/>
                  <a:gd name="connsiteX80" fmla="*/ 926973 w 938879"/>
                  <a:gd name="connsiteY80" fmla="*/ 723900 h 723900"/>
                  <a:gd name="connsiteX81" fmla="*/ 938879 w 938879"/>
                  <a:gd name="connsiteY81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14966 w 938879"/>
                  <a:gd name="connsiteY15" fmla="*/ 180975 h 723900"/>
                  <a:gd name="connsiteX16" fmla="*/ 134016 w 938879"/>
                  <a:gd name="connsiteY16" fmla="*/ 178593 h 723900"/>
                  <a:gd name="connsiteX17" fmla="*/ 129254 w 938879"/>
                  <a:gd name="connsiteY17" fmla="*/ 216693 h 723900"/>
                  <a:gd name="connsiteX18" fmla="*/ 153066 w 938879"/>
                  <a:gd name="connsiteY18" fmla="*/ 223837 h 723900"/>
                  <a:gd name="connsiteX19" fmla="*/ 157829 w 938879"/>
                  <a:gd name="connsiteY19" fmla="*/ 230981 h 723900"/>
                  <a:gd name="connsiteX20" fmla="*/ 162591 w 938879"/>
                  <a:gd name="connsiteY20" fmla="*/ 247650 h 723900"/>
                  <a:gd name="connsiteX21" fmla="*/ 176879 w 938879"/>
                  <a:gd name="connsiteY21" fmla="*/ 254793 h 723900"/>
                  <a:gd name="connsiteX22" fmla="*/ 188785 w 938879"/>
                  <a:gd name="connsiteY22" fmla="*/ 266700 h 723900"/>
                  <a:gd name="connsiteX23" fmla="*/ 195929 w 938879"/>
                  <a:gd name="connsiteY23" fmla="*/ 269081 h 723900"/>
                  <a:gd name="connsiteX24" fmla="*/ 210216 w 938879"/>
                  <a:gd name="connsiteY24" fmla="*/ 278606 h 723900"/>
                  <a:gd name="connsiteX25" fmla="*/ 214979 w 938879"/>
                  <a:gd name="connsiteY25" fmla="*/ 285750 h 723900"/>
                  <a:gd name="connsiteX26" fmla="*/ 231648 w 938879"/>
                  <a:gd name="connsiteY26" fmla="*/ 295275 h 723900"/>
                  <a:gd name="connsiteX27" fmla="*/ 238791 w 938879"/>
                  <a:gd name="connsiteY27" fmla="*/ 309562 h 723900"/>
                  <a:gd name="connsiteX28" fmla="*/ 245935 w 938879"/>
                  <a:gd name="connsiteY28" fmla="*/ 314325 h 723900"/>
                  <a:gd name="connsiteX29" fmla="*/ 250698 w 938879"/>
                  <a:gd name="connsiteY29" fmla="*/ 323850 h 723900"/>
                  <a:gd name="connsiteX30" fmla="*/ 257841 w 938879"/>
                  <a:gd name="connsiteY30" fmla="*/ 326231 h 723900"/>
                  <a:gd name="connsiteX31" fmla="*/ 264985 w 938879"/>
                  <a:gd name="connsiteY31" fmla="*/ 333375 h 723900"/>
                  <a:gd name="connsiteX32" fmla="*/ 281654 w 938879"/>
                  <a:gd name="connsiteY32" fmla="*/ 354806 h 723900"/>
                  <a:gd name="connsiteX33" fmla="*/ 284035 w 938879"/>
                  <a:gd name="connsiteY33" fmla="*/ 373856 h 723900"/>
                  <a:gd name="connsiteX34" fmla="*/ 293560 w 938879"/>
                  <a:gd name="connsiteY34" fmla="*/ 371475 h 723900"/>
                  <a:gd name="connsiteX35" fmla="*/ 331660 w 938879"/>
                  <a:gd name="connsiteY35" fmla="*/ 373856 h 723900"/>
                  <a:gd name="connsiteX36" fmla="*/ 343566 w 938879"/>
                  <a:gd name="connsiteY36" fmla="*/ 383381 h 723900"/>
                  <a:gd name="connsiteX37" fmla="*/ 357854 w 938879"/>
                  <a:gd name="connsiteY37" fmla="*/ 392906 h 723900"/>
                  <a:gd name="connsiteX38" fmla="*/ 372141 w 938879"/>
                  <a:gd name="connsiteY38" fmla="*/ 407193 h 723900"/>
                  <a:gd name="connsiteX39" fmla="*/ 376904 w 938879"/>
                  <a:gd name="connsiteY39" fmla="*/ 414337 h 723900"/>
                  <a:gd name="connsiteX40" fmla="*/ 384048 w 938879"/>
                  <a:gd name="connsiteY40" fmla="*/ 416718 h 723900"/>
                  <a:gd name="connsiteX41" fmla="*/ 391191 w 938879"/>
                  <a:gd name="connsiteY41" fmla="*/ 423862 h 723900"/>
                  <a:gd name="connsiteX42" fmla="*/ 407860 w 938879"/>
                  <a:gd name="connsiteY42" fmla="*/ 442912 h 723900"/>
                  <a:gd name="connsiteX43" fmla="*/ 412623 w 938879"/>
                  <a:gd name="connsiteY43" fmla="*/ 457200 h 723900"/>
                  <a:gd name="connsiteX44" fmla="*/ 415004 w 938879"/>
                  <a:gd name="connsiteY44" fmla="*/ 464343 h 723900"/>
                  <a:gd name="connsiteX45" fmla="*/ 445960 w 938879"/>
                  <a:gd name="connsiteY45" fmla="*/ 466725 h 723900"/>
                  <a:gd name="connsiteX46" fmla="*/ 467391 w 938879"/>
                  <a:gd name="connsiteY46" fmla="*/ 483393 h 723900"/>
                  <a:gd name="connsiteX47" fmla="*/ 469773 w 938879"/>
                  <a:gd name="connsiteY47" fmla="*/ 490537 h 723900"/>
                  <a:gd name="connsiteX48" fmla="*/ 472154 w 938879"/>
                  <a:gd name="connsiteY48" fmla="*/ 502443 h 723900"/>
                  <a:gd name="connsiteX49" fmla="*/ 512635 w 938879"/>
                  <a:gd name="connsiteY49" fmla="*/ 504825 h 723900"/>
                  <a:gd name="connsiteX50" fmla="*/ 515016 w 938879"/>
                  <a:gd name="connsiteY50" fmla="*/ 511968 h 723900"/>
                  <a:gd name="connsiteX51" fmla="*/ 531685 w 938879"/>
                  <a:gd name="connsiteY51" fmla="*/ 519112 h 723900"/>
                  <a:gd name="connsiteX52" fmla="*/ 536448 w 938879"/>
                  <a:gd name="connsiteY52" fmla="*/ 526256 h 723900"/>
                  <a:gd name="connsiteX53" fmla="*/ 538829 w 938879"/>
                  <a:gd name="connsiteY53" fmla="*/ 533400 h 723900"/>
                  <a:gd name="connsiteX54" fmla="*/ 548354 w 938879"/>
                  <a:gd name="connsiteY54" fmla="*/ 538162 h 723900"/>
                  <a:gd name="connsiteX55" fmla="*/ 572166 w 938879"/>
                  <a:gd name="connsiteY55" fmla="*/ 542925 h 723900"/>
                  <a:gd name="connsiteX56" fmla="*/ 586454 w 938879"/>
                  <a:gd name="connsiteY56" fmla="*/ 552450 h 723900"/>
                  <a:gd name="connsiteX57" fmla="*/ 591216 w 938879"/>
                  <a:gd name="connsiteY57" fmla="*/ 566737 h 723900"/>
                  <a:gd name="connsiteX58" fmla="*/ 593598 w 938879"/>
                  <a:gd name="connsiteY58" fmla="*/ 573881 h 723900"/>
                  <a:gd name="connsiteX59" fmla="*/ 615029 w 938879"/>
                  <a:gd name="connsiteY59" fmla="*/ 578643 h 723900"/>
                  <a:gd name="connsiteX60" fmla="*/ 622173 w 938879"/>
                  <a:gd name="connsiteY60" fmla="*/ 595312 h 723900"/>
                  <a:gd name="connsiteX61" fmla="*/ 650748 w 938879"/>
                  <a:gd name="connsiteY61" fmla="*/ 602456 h 723900"/>
                  <a:gd name="connsiteX62" fmla="*/ 667416 w 938879"/>
                  <a:gd name="connsiteY62" fmla="*/ 604837 h 723900"/>
                  <a:gd name="connsiteX63" fmla="*/ 684085 w 938879"/>
                  <a:gd name="connsiteY63" fmla="*/ 621506 h 723900"/>
                  <a:gd name="connsiteX64" fmla="*/ 691229 w 938879"/>
                  <a:gd name="connsiteY64" fmla="*/ 638175 h 723900"/>
                  <a:gd name="connsiteX65" fmla="*/ 693610 w 938879"/>
                  <a:gd name="connsiteY65" fmla="*/ 645318 h 723900"/>
                  <a:gd name="connsiteX66" fmla="*/ 703135 w 938879"/>
                  <a:gd name="connsiteY66" fmla="*/ 647700 h 723900"/>
                  <a:gd name="connsiteX67" fmla="*/ 719804 w 938879"/>
                  <a:gd name="connsiteY67" fmla="*/ 650081 h 723900"/>
                  <a:gd name="connsiteX68" fmla="*/ 767429 w 938879"/>
                  <a:gd name="connsiteY68" fmla="*/ 654843 h 723900"/>
                  <a:gd name="connsiteX69" fmla="*/ 772191 w 938879"/>
                  <a:gd name="connsiteY69" fmla="*/ 669131 h 723900"/>
                  <a:gd name="connsiteX70" fmla="*/ 781716 w 938879"/>
                  <a:gd name="connsiteY70" fmla="*/ 681037 h 723900"/>
                  <a:gd name="connsiteX71" fmla="*/ 796004 w 938879"/>
                  <a:gd name="connsiteY71" fmla="*/ 683418 h 723900"/>
                  <a:gd name="connsiteX72" fmla="*/ 798385 w 938879"/>
                  <a:gd name="connsiteY72" fmla="*/ 690562 h 723900"/>
                  <a:gd name="connsiteX73" fmla="*/ 807910 w 938879"/>
                  <a:gd name="connsiteY73" fmla="*/ 692943 h 723900"/>
                  <a:gd name="connsiteX74" fmla="*/ 834104 w 938879"/>
                  <a:gd name="connsiteY74" fmla="*/ 695325 h 723900"/>
                  <a:gd name="connsiteX75" fmla="*/ 841248 w 938879"/>
                  <a:gd name="connsiteY75" fmla="*/ 697706 h 723900"/>
                  <a:gd name="connsiteX76" fmla="*/ 865060 w 938879"/>
                  <a:gd name="connsiteY76" fmla="*/ 700087 h 723900"/>
                  <a:gd name="connsiteX77" fmla="*/ 869823 w 938879"/>
                  <a:gd name="connsiteY77" fmla="*/ 709612 h 723900"/>
                  <a:gd name="connsiteX78" fmla="*/ 874585 w 938879"/>
                  <a:gd name="connsiteY78" fmla="*/ 716756 h 723900"/>
                  <a:gd name="connsiteX79" fmla="*/ 881729 w 938879"/>
                  <a:gd name="connsiteY79" fmla="*/ 719137 h 723900"/>
                  <a:gd name="connsiteX80" fmla="*/ 907923 w 938879"/>
                  <a:gd name="connsiteY80" fmla="*/ 721518 h 723900"/>
                  <a:gd name="connsiteX81" fmla="*/ 926973 w 938879"/>
                  <a:gd name="connsiteY81" fmla="*/ 723900 h 723900"/>
                  <a:gd name="connsiteX82" fmla="*/ 938879 w 938879"/>
                  <a:gd name="connsiteY82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76904 w 938879"/>
                  <a:gd name="connsiteY38" fmla="*/ 414337 h 723900"/>
                  <a:gd name="connsiteX39" fmla="*/ 384048 w 938879"/>
                  <a:gd name="connsiteY39" fmla="*/ 416718 h 723900"/>
                  <a:gd name="connsiteX40" fmla="*/ 391191 w 938879"/>
                  <a:gd name="connsiteY40" fmla="*/ 423862 h 723900"/>
                  <a:gd name="connsiteX41" fmla="*/ 407860 w 938879"/>
                  <a:gd name="connsiteY41" fmla="*/ 442912 h 723900"/>
                  <a:gd name="connsiteX42" fmla="*/ 412623 w 938879"/>
                  <a:gd name="connsiteY42" fmla="*/ 457200 h 723900"/>
                  <a:gd name="connsiteX43" fmla="*/ 415004 w 938879"/>
                  <a:gd name="connsiteY43" fmla="*/ 464343 h 723900"/>
                  <a:gd name="connsiteX44" fmla="*/ 445960 w 938879"/>
                  <a:gd name="connsiteY44" fmla="*/ 466725 h 723900"/>
                  <a:gd name="connsiteX45" fmla="*/ 467391 w 938879"/>
                  <a:gd name="connsiteY45" fmla="*/ 483393 h 723900"/>
                  <a:gd name="connsiteX46" fmla="*/ 469773 w 938879"/>
                  <a:gd name="connsiteY46" fmla="*/ 490537 h 723900"/>
                  <a:gd name="connsiteX47" fmla="*/ 472154 w 938879"/>
                  <a:gd name="connsiteY47" fmla="*/ 502443 h 723900"/>
                  <a:gd name="connsiteX48" fmla="*/ 512635 w 938879"/>
                  <a:gd name="connsiteY48" fmla="*/ 504825 h 723900"/>
                  <a:gd name="connsiteX49" fmla="*/ 515016 w 938879"/>
                  <a:gd name="connsiteY49" fmla="*/ 511968 h 723900"/>
                  <a:gd name="connsiteX50" fmla="*/ 531685 w 938879"/>
                  <a:gd name="connsiteY50" fmla="*/ 519112 h 723900"/>
                  <a:gd name="connsiteX51" fmla="*/ 536448 w 938879"/>
                  <a:gd name="connsiteY51" fmla="*/ 526256 h 723900"/>
                  <a:gd name="connsiteX52" fmla="*/ 538829 w 938879"/>
                  <a:gd name="connsiteY52" fmla="*/ 533400 h 723900"/>
                  <a:gd name="connsiteX53" fmla="*/ 548354 w 938879"/>
                  <a:gd name="connsiteY53" fmla="*/ 538162 h 723900"/>
                  <a:gd name="connsiteX54" fmla="*/ 572166 w 938879"/>
                  <a:gd name="connsiteY54" fmla="*/ 542925 h 723900"/>
                  <a:gd name="connsiteX55" fmla="*/ 586454 w 938879"/>
                  <a:gd name="connsiteY55" fmla="*/ 552450 h 723900"/>
                  <a:gd name="connsiteX56" fmla="*/ 591216 w 938879"/>
                  <a:gd name="connsiteY56" fmla="*/ 566737 h 723900"/>
                  <a:gd name="connsiteX57" fmla="*/ 593598 w 938879"/>
                  <a:gd name="connsiteY57" fmla="*/ 573881 h 723900"/>
                  <a:gd name="connsiteX58" fmla="*/ 615029 w 938879"/>
                  <a:gd name="connsiteY58" fmla="*/ 578643 h 723900"/>
                  <a:gd name="connsiteX59" fmla="*/ 622173 w 938879"/>
                  <a:gd name="connsiteY59" fmla="*/ 595312 h 723900"/>
                  <a:gd name="connsiteX60" fmla="*/ 650748 w 938879"/>
                  <a:gd name="connsiteY60" fmla="*/ 602456 h 723900"/>
                  <a:gd name="connsiteX61" fmla="*/ 667416 w 938879"/>
                  <a:gd name="connsiteY61" fmla="*/ 604837 h 723900"/>
                  <a:gd name="connsiteX62" fmla="*/ 684085 w 938879"/>
                  <a:gd name="connsiteY62" fmla="*/ 621506 h 723900"/>
                  <a:gd name="connsiteX63" fmla="*/ 691229 w 938879"/>
                  <a:gd name="connsiteY63" fmla="*/ 638175 h 723900"/>
                  <a:gd name="connsiteX64" fmla="*/ 693610 w 938879"/>
                  <a:gd name="connsiteY64" fmla="*/ 645318 h 723900"/>
                  <a:gd name="connsiteX65" fmla="*/ 703135 w 938879"/>
                  <a:gd name="connsiteY65" fmla="*/ 647700 h 723900"/>
                  <a:gd name="connsiteX66" fmla="*/ 719804 w 938879"/>
                  <a:gd name="connsiteY66" fmla="*/ 650081 h 723900"/>
                  <a:gd name="connsiteX67" fmla="*/ 767429 w 938879"/>
                  <a:gd name="connsiteY67" fmla="*/ 654843 h 723900"/>
                  <a:gd name="connsiteX68" fmla="*/ 772191 w 938879"/>
                  <a:gd name="connsiteY68" fmla="*/ 669131 h 723900"/>
                  <a:gd name="connsiteX69" fmla="*/ 781716 w 938879"/>
                  <a:gd name="connsiteY69" fmla="*/ 681037 h 723900"/>
                  <a:gd name="connsiteX70" fmla="*/ 796004 w 938879"/>
                  <a:gd name="connsiteY70" fmla="*/ 683418 h 723900"/>
                  <a:gd name="connsiteX71" fmla="*/ 798385 w 938879"/>
                  <a:gd name="connsiteY71" fmla="*/ 690562 h 723900"/>
                  <a:gd name="connsiteX72" fmla="*/ 807910 w 938879"/>
                  <a:gd name="connsiteY72" fmla="*/ 692943 h 723900"/>
                  <a:gd name="connsiteX73" fmla="*/ 834104 w 938879"/>
                  <a:gd name="connsiteY73" fmla="*/ 695325 h 723900"/>
                  <a:gd name="connsiteX74" fmla="*/ 841248 w 938879"/>
                  <a:gd name="connsiteY74" fmla="*/ 697706 h 723900"/>
                  <a:gd name="connsiteX75" fmla="*/ 865060 w 938879"/>
                  <a:gd name="connsiteY75" fmla="*/ 700087 h 723900"/>
                  <a:gd name="connsiteX76" fmla="*/ 869823 w 938879"/>
                  <a:gd name="connsiteY76" fmla="*/ 709612 h 723900"/>
                  <a:gd name="connsiteX77" fmla="*/ 874585 w 938879"/>
                  <a:gd name="connsiteY77" fmla="*/ 716756 h 723900"/>
                  <a:gd name="connsiteX78" fmla="*/ 881729 w 938879"/>
                  <a:gd name="connsiteY78" fmla="*/ 719137 h 723900"/>
                  <a:gd name="connsiteX79" fmla="*/ 907923 w 938879"/>
                  <a:gd name="connsiteY79" fmla="*/ 721518 h 723900"/>
                  <a:gd name="connsiteX80" fmla="*/ 926973 w 938879"/>
                  <a:gd name="connsiteY80" fmla="*/ 723900 h 723900"/>
                  <a:gd name="connsiteX81" fmla="*/ 938879 w 938879"/>
                  <a:gd name="connsiteY81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76904 w 938879"/>
                  <a:gd name="connsiteY38" fmla="*/ 414337 h 723900"/>
                  <a:gd name="connsiteX39" fmla="*/ 384048 w 938879"/>
                  <a:gd name="connsiteY39" fmla="*/ 416718 h 723900"/>
                  <a:gd name="connsiteX40" fmla="*/ 391191 w 938879"/>
                  <a:gd name="connsiteY40" fmla="*/ 423862 h 723900"/>
                  <a:gd name="connsiteX41" fmla="*/ 407860 w 938879"/>
                  <a:gd name="connsiteY41" fmla="*/ 442912 h 723900"/>
                  <a:gd name="connsiteX42" fmla="*/ 412623 w 938879"/>
                  <a:gd name="connsiteY42" fmla="*/ 457200 h 723900"/>
                  <a:gd name="connsiteX43" fmla="*/ 415004 w 938879"/>
                  <a:gd name="connsiteY43" fmla="*/ 464343 h 723900"/>
                  <a:gd name="connsiteX44" fmla="*/ 445960 w 938879"/>
                  <a:gd name="connsiteY44" fmla="*/ 466725 h 723900"/>
                  <a:gd name="connsiteX45" fmla="*/ 467391 w 938879"/>
                  <a:gd name="connsiteY45" fmla="*/ 483393 h 723900"/>
                  <a:gd name="connsiteX46" fmla="*/ 469773 w 938879"/>
                  <a:gd name="connsiteY46" fmla="*/ 490537 h 723900"/>
                  <a:gd name="connsiteX47" fmla="*/ 472154 w 938879"/>
                  <a:gd name="connsiteY47" fmla="*/ 502443 h 723900"/>
                  <a:gd name="connsiteX48" fmla="*/ 512635 w 938879"/>
                  <a:gd name="connsiteY48" fmla="*/ 504825 h 723900"/>
                  <a:gd name="connsiteX49" fmla="*/ 515016 w 938879"/>
                  <a:gd name="connsiteY49" fmla="*/ 511968 h 723900"/>
                  <a:gd name="connsiteX50" fmla="*/ 531685 w 938879"/>
                  <a:gd name="connsiteY50" fmla="*/ 519112 h 723900"/>
                  <a:gd name="connsiteX51" fmla="*/ 536448 w 938879"/>
                  <a:gd name="connsiteY51" fmla="*/ 526256 h 723900"/>
                  <a:gd name="connsiteX52" fmla="*/ 538829 w 938879"/>
                  <a:gd name="connsiteY52" fmla="*/ 533400 h 723900"/>
                  <a:gd name="connsiteX53" fmla="*/ 548354 w 938879"/>
                  <a:gd name="connsiteY53" fmla="*/ 538162 h 723900"/>
                  <a:gd name="connsiteX54" fmla="*/ 572166 w 938879"/>
                  <a:gd name="connsiteY54" fmla="*/ 542925 h 723900"/>
                  <a:gd name="connsiteX55" fmla="*/ 586454 w 938879"/>
                  <a:gd name="connsiteY55" fmla="*/ 552450 h 723900"/>
                  <a:gd name="connsiteX56" fmla="*/ 591216 w 938879"/>
                  <a:gd name="connsiteY56" fmla="*/ 566737 h 723900"/>
                  <a:gd name="connsiteX57" fmla="*/ 593598 w 938879"/>
                  <a:gd name="connsiteY57" fmla="*/ 573881 h 723900"/>
                  <a:gd name="connsiteX58" fmla="*/ 615029 w 938879"/>
                  <a:gd name="connsiteY58" fmla="*/ 578643 h 723900"/>
                  <a:gd name="connsiteX59" fmla="*/ 622173 w 938879"/>
                  <a:gd name="connsiteY59" fmla="*/ 595312 h 723900"/>
                  <a:gd name="connsiteX60" fmla="*/ 650748 w 938879"/>
                  <a:gd name="connsiteY60" fmla="*/ 602456 h 723900"/>
                  <a:gd name="connsiteX61" fmla="*/ 667416 w 938879"/>
                  <a:gd name="connsiteY61" fmla="*/ 604837 h 723900"/>
                  <a:gd name="connsiteX62" fmla="*/ 684085 w 938879"/>
                  <a:gd name="connsiteY62" fmla="*/ 621506 h 723900"/>
                  <a:gd name="connsiteX63" fmla="*/ 691229 w 938879"/>
                  <a:gd name="connsiteY63" fmla="*/ 638175 h 723900"/>
                  <a:gd name="connsiteX64" fmla="*/ 693610 w 938879"/>
                  <a:gd name="connsiteY64" fmla="*/ 645318 h 723900"/>
                  <a:gd name="connsiteX65" fmla="*/ 703135 w 938879"/>
                  <a:gd name="connsiteY65" fmla="*/ 647700 h 723900"/>
                  <a:gd name="connsiteX66" fmla="*/ 719804 w 938879"/>
                  <a:gd name="connsiteY66" fmla="*/ 650081 h 723900"/>
                  <a:gd name="connsiteX67" fmla="*/ 767429 w 938879"/>
                  <a:gd name="connsiteY67" fmla="*/ 654843 h 723900"/>
                  <a:gd name="connsiteX68" fmla="*/ 772191 w 938879"/>
                  <a:gd name="connsiteY68" fmla="*/ 669131 h 723900"/>
                  <a:gd name="connsiteX69" fmla="*/ 781716 w 938879"/>
                  <a:gd name="connsiteY69" fmla="*/ 681037 h 723900"/>
                  <a:gd name="connsiteX70" fmla="*/ 796004 w 938879"/>
                  <a:gd name="connsiteY70" fmla="*/ 683418 h 723900"/>
                  <a:gd name="connsiteX71" fmla="*/ 798385 w 938879"/>
                  <a:gd name="connsiteY71" fmla="*/ 690562 h 723900"/>
                  <a:gd name="connsiteX72" fmla="*/ 807910 w 938879"/>
                  <a:gd name="connsiteY72" fmla="*/ 692943 h 723900"/>
                  <a:gd name="connsiteX73" fmla="*/ 834104 w 938879"/>
                  <a:gd name="connsiteY73" fmla="*/ 695325 h 723900"/>
                  <a:gd name="connsiteX74" fmla="*/ 841248 w 938879"/>
                  <a:gd name="connsiteY74" fmla="*/ 697706 h 723900"/>
                  <a:gd name="connsiteX75" fmla="*/ 865060 w 938879"/>
                  <a:gd name="connsiteY75" fmla="*/ 700087 h 723900"/>
                  <a:gd name="connsiteX76" fmla="*/ 869823 w 938879"/>
                  <a:gd name="connsiteY76" fmla="*/ 709612 h 723900"/>
                  <a:gd name="connsiteX77" fmla="*/ 874585 w 938879"/>
                  <a:gd name="connsiteY77" fmla="*/ 716756 h 723900"/>
                  <a:gd name="connsiteX78" fmla="*/ 881729 w 938879"/>
                  <a:gd name="connsiteY78" fmla="*/ 719137 h 723900"/>
                  <a:gd name="connsiteX79" fmla="*/ 907923 w 938879"/>
                  <a:gd name="connsiteY79" fmla="*/ 721518 h 723900"/>
                  <a:gd name="connsiteX80" fmla="*/ 926973 w 938879"/>
                  <a:gd name="connsiteY80" fmla="*/ 723900 h 723900"/>
                  <a:gd name="connsiteX81" fmla="*/ 938879 w 938879"/>
                  <a:gd name="connsiteY81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76904 w 938879"/>
                  <a:gd name="connsiteY38" fmla="*/ 414337 h 723900"/>
                  <a:gd name="connsiteX39" fmla="*/ 384048 w 938879"/>
                  <a:gd name="connsiteY39" fmla="*/ 416718 h 723900"/>
                  <a:gd name="connsiteX40" fmla="*/ 391191 w 938879"/>
                  <a:gd name="connsiteY40" fmla="*/ 423862 h 723900"/>
                  <a:gd name="connsiteX41" fmla="*/ 407860 w 938879"/>
                  <a:gd name="connsiteY41" fmla="*/ 442912 h 723900"/>
                  <a:gd name="connsiteX42" fmla="*/ 412623 w 938879"/>
                  <a:gd name="connsiteY42" fmla="*/ 457200 h 723900"/>
                  <a:gd name="connsiteX43" fmla="*/ 415004 w 938879"/>
                  <a:gd name="connsiteY43" fmla="*/ 464343 h 723900"/>
                  <a:gd name="connsiteX44" fmla="*/ 445960 w 938879"/>
                  <a:gd name="connsiteY44" fmla="*/ 466725 h 723900"/>
                  <a:gd name="connsiteX45" fmla="*/ 467391 w 938879"/>
                  <a:gd name="connsiteY45" fmla="*/ 483393 h 723900"/>
                  <a:gd name="connsiteX46" fmla="*/ 469773 w 938879"/>
                  <a:gd name="connsiteY46" fmla="*/ 490537 h 723900"/>
                  <a:gd name="connsiteX47" fmla="*/ 472154 w 938879"/>
                  <a:gd name="connsiteY47" fmla="*/ 502443 h 723900"/>
                  <a:gd name="connsiteX48" fmla="*/ 512635 w 938879"/>
                  <a:gd name="connsiteY48" fmla="*/ 504825 h 723900"/>
                  <a:gd name="connsiteX49" fmla="*/ 515016 w 938879"/>
                  <a:gd name="connsiteY49" fmla="*/ 511968 h 723900"/>
                  <a:gd name="connsiteX50" fmla="*/ 531685 w 938879"/>
                  <a:gd name="connsiteY50" fmla="*/ 519112 h 723900"/>
                  <a:gd name="connsiteX51" fmla="*/ 536448 w 938879"/>
                  <a:gd name="connsiteY51" fmla="*/ 526256 h 723900"/>
                  <a:gd name="connsiteX52" fmla="*/ 538829 w 938879"/>
                  <a:gd name="connsiteY52" fmla="*/ 533400 h 723900"/>
                  <a:gd name="connsiteX53" fmla="*/ 548354 w 938879"/>
                  <a:gd name="connsiteY53" fmla="*/ 538162 h 723900"/>
                  <a:gd name="connsiteX54" fmla="*/ 572166 w 938879"/>
                  <a:gd name="connsiteY54" fmla="*/ 542925 h 723900"/>
                  <a:gd name="connsiteX55" fmla="*/ 586454 w 938879"/>
                  <a:gd name="connsiteY55" fmla="*/ 552450 h 723900"/>
                  <a:gd name="connsiteX56" fmla="*/ 591216 w 938879"/>
                  <a:gd name="connsiteY56" fmla="*/ 566737 h 723900"/>
                  <a:gd name="connsiteX57" fmla="*/ 593598 w 938879"/>
                  <a:gd name="connsiteY57" fmla="*/ 573881 h 723900"/>
                  <a:gd name="connsiteX58" fmla="*/ 615029 w 938879"/>
                  <a:gd name="connsiteY58" fmla="*/ 578643 h 723900"/>
                  <a:gd name="connsiteX59" fmla="*/ 622173 w 938879"/>
                  <a:gd name="connsiteY59" fmla="*/ 595312 h 723900"/>
                  <a:gd name="connsiteX60" fmla="*/ 650748 w 938879"/>
                  <a:gd name="connsiteY60" fmla="*/ 602456 h 723900"/>
                  <a:gd name="connsiteX61" fmla="*/ 667416 w 938879"/>
                  <a:gd name="connsiteY61" fmla="*/ 604837 h 723900"/>
                  <a:gd name="connsiteX62" fmla="*/ 684085 w 938879"/>
                  <a:gd name="connsiteY62" fmla="*/ 621506 h 723900"/>
                  <a:gd name="connsiteX63" fmla="*/ 691229 w 938879"/>
                  <a:gd name="connsiteY63" fmla="*/ 638175 h 723900"/>
                  <a:gd name="connsiteX64" fmla="*/ 693610 w 938879"/>
                  <a:gd name="connsiteY64" fmla="*/ 645318 h 723900"/>
                  <a:gd name="connsiteX65" fmla="*/ 703135 w 938879"/>
                  <a:gd name="connsiteY65" fmla="*/ 647700 h 723900"/>
                  <a:gd name="connsiteX66" fmla="*/ 719804 w 938879"/>
                  <a:gd name="connsiteY66" fmla="*/ 650081 h 723900"/>
                  <a:gd name="connsiteX67" fmla="*/ 767429 w 938879"/>
                  <a:gd name="connsiteY67" fmla="*/ 654843 h 723900"/>
                  <a:gd name="connsiteX68" fmla="*/ 772191 w 938879"/>
                  <a:gd name="connsiteY68" fmla="*/ 669131 h 723900"/>
                  <a:gd name="connsiteX69" fmla="*/ 781716 w 938879"/>
                  <a:gd name="connsiteY69" fmla="*/ 681037 h 723900"/>
                  <a:gd name="connsiteX70" fmla="*/ 796004 w 938879"/>
                  <a:gd name="connsiteY70" fmla="*/ 683418 h 723900"/>
                  <a:gd name="connsiteX71" fmla="*/ 798385 w 938879"/>
                  <a:gd name="connsiteY71" fmla="*/ 690562 h 723900"/>
                  <a:gd name="connsiteX72" fmla="*/ 807910 w 938879"/>
                  <a:gd name="connsiteY72" fmla="*/ 692943 h 723900"/>
                  <a:gd name="connsiteX73" fmla="*/ 834104 w 938879"/>
                  <a:gd name="connsiteY73" fmla="*/ 695325 h 723900"/>
                  <a:gd name="connsiteX74" fmla="*/ 841248 w 938879"/>
                  <a:gd name="connsiteY74" fmla="*/ 697706 h 723900"/>
                  <a:gd name="connsiteX75" fmla="*/ 865060 w 938879"/>
                  <a:gd name="connsiteY75" fmla="*/ 700087 h 723900"/>
                  <a:gd name="connsiteX76" fmla="*/ 869823 w 938879"/>
                  <a:gd name="connsiteY76" fmla="*/ 709612 h 723900"/>
                  <a:gd name="connsiteX77" fmla="*/ 874585 w 938879"/>
                  <a:gd name="connsiteY77" fmla="*/ 716756 h 723900"/>
                  <a:gd name="connsiteX78" fmla="*/ 881729 w 938879"/>
                  <a:gd name="connsiteY78" fmla="*/ 719137 h 723900"/>
                  <a:gd name="connsiteX79" fmla="*/ 907923 w 938879"/>
                  <a:gd name="connsiteY79" fmla="*/ 721518 h 723900"/>
                  <a:gd name="connsiteX80" fmla="*/ 926973 w 938879"/>
                  <a:gd name="connsiteY80" fmla="*/ 723900 h 723900"/>
                  <a:gd name="connsiteX81" fmla="*/ 938879 w 938879"/>
                  <a:gd name="connsiteY81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76904 w 938879"/>
                  <a:gd name="connsiteY38" fmla="*/ 414337 h 723900"/>
                  <a:gd name="connsiteX39" fmla="*/ 384048 w 938879"/>
                  <a:gd name="connsiteY39" fmla="*/ 416718 h 723900"/>
                  <a:gd name="connsiteX40" fmla="*/ 391191 w 938879"/>
                  <a:gd name="connsiteY40" fmla="*/ 423862 h 723900"/>
                  <a:gd name="connsiteX41" fmla="*/ 407860 w 938879"/>
                  <a:gd name="connsiteY41" fmla="*/ 442912 h 723900"/>
                  <a:gd name="connsiteX42" fmla="*/ 412623 w 938879"/>
                  <a:gd name="connsiteY42" fmla="*/ 457200 h 723900"/>
                  <a:gd name="connsiteX43" fmla="*/ 415004 w 938879"/>
                  <a:gd name="connsiteY43" fmla="*/ 464343 h 723900"/>
                  <a:gd name="connsiteX44" fmla="*/ 445960 w 938879"/>
                  <a:gd name="connsiteY44" fmla="*/ 466725 h 723900"/>
                  <a:gd name="connsiteX45" fmla="*/ 467391 w 938879"/>
                  <a:gd name="connsiteY45" fmla="*/ 483393 h 723900"/>
                  <a:gd name="connsiteX46" fmla="*/ 469773 w 938879"/>
                  <a:gd name="connsiteY46" fmla="*/ 490537 h 723900"/>
                  <a:gd name="connsiteX47" fmla="*/ 472154 w 938879"/>
                  <a:gd name="connsiteY47" fmla="*/ 502443 h 723900"/>
                  <a:gd name="connsiteX48" fmla="*/ 512635 w 938879"/>
                  <a:gd name="connsiteY48" fmla="*/ 504825 h 723900"/>
                  <a:gd name="connsiteX49" fmla="*/ 515016 w 938879"/>
                  <a:gd name="connsiteY49" fmla="*/ 511968 h 723900"/>
                  <a:gd name="connsiteX50" fmla="*/ 531685 w 938879"/>
                  <a:gd name="connsiteY50" fmla="*/ 519112 h 723900"/>
                  <a:gd name="connsiteX51" fmla="*/ 536448 w 938879"/>
                  <a:gd name="connsiteY51" fmla="*/ 526256 h 723900"/>
                  <a:gd name="connsiteX52" fmla="*/ 538829 w 938879"/>
                  <a:gd name="connsiteY52" fmla="*/ 533400 h 723900"/>
                  <a:gd name="connsiteX53" fmla="*/ 548354 w 938879"/>
                  <a:gd name="connsiteY53" fmla="*/ 538162 h 723900"/>
                  <a:gd name="connsiteX54" fmla="*/ 572166 w 938879"/>
                  <a:gd name="connsiteY54" fmla="*/ 542925 h 723900"/>
                  <a:gd name="connsiteX55" fmla="*/ 586454 w 938879"/>
                  <a:gd name="connsiteY55" fmla="*/ 552450 h 723900"/>
                  <a:gd name="connsiteX56" fmla="*/ 591216 w 938879"/>
                  <a:gd name="connsiteY56" fmla="*/ 566737 h 723900"/>
                  <a:gd name="connsiteX57" fmla="*/ 593598 w 938879"/>
                  <a:gd name="connsiteY57" fmla="*/ 573881 h 723900"/>
                  <a:gd name="connsiteX58" fmla="*/ 615029 w 938879"/>
                  <a:gd name="connsiteY58" fmla="*/ 578643 h 723900"/>
                  <a:gd name="connsiteX59" fmla="*/ 622173 w 938879"/>
                  <a:gd name="connsiteY59" fmla="*/ 595312 h 723900"/>
                  <a:gd name="connsiteX60" fmla="*/ 650748 w 938879"/>
                  <a:gd name="connsiteY60" fmla="*/ 602456 h 723900"/>
                  <a:gd name="connsiteX61" fmla="*/ 667416 w 938879"/>
                  <a:gd name="connsiteY61" fmla="*/ 604837 h 723900"/>
                  <a:gd name="connsiteX62" fmla="*/ 684085 w 938879"/>
                  <a:gd name="connsiteY62" fmla="*/ 621506 h 723900"/>
                  <a:gd name="connsiteX63" fmla="*/ 691229 w 938879"/>
                  <a:gd name="connsiteY63" fmla="*/ 638175 h 723900"/>
                  <a:gd name="connsiteX64" fmla="*/ 693610 w 938879"/>
                  <a:gd name="connsiteY64" fmla="*/ 645318 h 723900"/>
                  <a:gd name="connsiteX65" fmla="*/ 703135 w 938879"/>
                  <a:gd name="connsiteY65" fmla="*/ 647700 h 723900"/>
                  <a:gd name="connsiteX66" fmla="*/ 719804 w 938879"/>
                  <a:gd name="connsiteY66" fmla="*/ 650081 h 723900"/>
                  <a:gd name="connsiteX67" fmla="*/ 767429 w 938879"/>
                  <a:gd name="connsiteY67" fmla="*/ 654843 h 723900"/>
                  <a:gd name="connsiteX68" fmla="*/ 772191 w 938879"/>
                  <a:gd name="connsiteY68" fmla="*/ 669131 h 723900"/>
                  <a:gd name="connsiteX69" fmla="*/ 781716 w 938879"/>
                  <a:gd name="connsiteY69" fmla="*/ 681037 h 723900"/>
                  <a:gd name="connsiteX70" fmla="*/ 796004 w 938879"/>
                  <a:gd name="connsiteY70" fmla="*/ 683418 h 723900"/>
                  <a:gd name="connsiteX71" fmla="*/ 798385 w 938879"/>
                  <a:gd name="connsiteY71" fmla="*/ 690562 h 723900"/>
                  <a:gd name="connsiteX72" fmla="*/ 807910 w 938879"/>
                  <a:gd name="connsiteY72" fmla="*/ 692943 h 723900"/>
                  <a:gd name="connsiteX73" fmla="*/ 834104 w 938879"/>
                  <a:gd name="connsiteY73" fmla="*/ 695325 h 723900"/>
                  <a:gd name="connsiteX74" fmla="*/ 841248 w 938879"/>
                  <a:gd name="connsiteY74" fmla="*/ 697706 h 723900"/>
                  <a:gd name="connsiteX75" fmla="*/ 865060 w 938879"/>
                  <a:gd name="connsiteY75" fmla="*/ 700087 h 723900"/>
                  <a:gd name="connsiteX76" fmla="*/ 869823 w 938879"/>
                  <a:gd name="connsiteY76" fmla="*/ 709612 h 723900"/>
                  <a:gd name="connsiteX77" fmla="*/ 874585 w 938879"/>
                  <a:gd name="connsiteY77" fmla="*/ 716756 h 723900"/>
                  <a:gd name="connsiteX78" fmla="*/ 881729 w 938879"/>
                  <a:gd name="connsiteY78" fmla="*/ 719137 h 723900"/>
                  <a:gd name="connsiteX79" fmla="*/ 907923 w 938879"/>
                  <a:gd name="connsiteY79" fmla="*/ 721518 h 723900"/>
                  <a:gd name="connsiteX80" fmla="*/ 926973 w 938879"/>
                  <a:gd name="connsiteY80" fmla="*/ 723900 h 723900"/>
                  <a:gd name="connsiteX81" fmla="*/ 938879 w 938879"/>
                  <a:gd name="connsiteY81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76904 w 938879"/>
                  <a:gd name="connsiteY38" fmla="*/ 414337 h 723900"/>
                  <a:gd name="connsiteX39" fmla="*/ 384048 w 938879"/>
                  <a:gd name="connsiteY39" fmla="*/ 416718 h 723900"/>
                  <a:gd name="connsiteX40" fmla="*/ 391191 w 938879"/>
                  <a:gd name="connsiteY40" fmla="*/ 423862 h 723900"/>
                  <a:gd name="connsiteX41" fmla="*/ 407860 w 938879"/>
                  <a:gd name="connsiteY41" fmla="*/ 442912 h 723900"/>
                  <a:gd name="connsiteX42" fmla="*/ 412623 w 938879"/>
                  <a:gd name="connsiteY42" fmla="*/ 457200 h 723900"/>
                  <a:gd name="connsiteX43" fmla="*/ 415004 w 938879"/>
                  <a:gd name="connsiteY43" fmla="*/ 464343 h 723900"/>
                  <a:gd name="connsiteX44" fmla="*/ 455485 w 938879"/>
                  <a:gd name="connsiteY44" fmla="*/ 469107 h 723900"/>
                  <a:gd name="connsiteX45" fmla="*/ 467391 w 938879"/>
                  <a:gd name="connsiteY45" fmla="*/ 483393 h 723900"/>
                  <a:gd name="connsiteX46" fmla="*/ 469773 w 938879"/>
                  <a:gd name="connsiteY46" fmla="*/ 490537 h 723900"/>
                  <a:gd name="connsiteX47" fmla="*/ 472154 w 938879"/>
                  <a:gd name="connsiteY47" fmla="*/ 502443 h 723900"/>
                  <a:gd name="connsiteX48" fmla="*/ 512635 w 938879"/>
                  <a:gd name="connsiteY48" fmla="*/ 504825 h 723900"/>
                  <a:gd name="connsiteX49" fmla="*/ 515016 w 938879"/>
                  <a:gd name="connsiteY49" fmla="*/ 511968 h 723900"/>
                  <a:gd name="connsiteX50" fmla="*/ 531685 w 938879"/>
                  <a:gd name="connsiteY50" fmla="*/ 519112 h 723900"/>
                  <a:gd name="connsiteX51" fmla="*/ 536448 w 938879"/>
                  <a:gd name="connsiteY51" fmla="*/ 526256 h 723900"/>
                  <a:gd name="connsiteX52" fmla="*/ 538829 w 938879"/>
                  <a:gd name="connsiteY52" fmla="*/ 533400 h 723900"/>
                  <a:gd name="connsiteX53" fmla="*/ 548354 w 938879"/>
                  <a:gd name="connsiteY53" fmla="*/ 538162 h 723900"/>
                  <a:gd name="connsiteX54" fmla="*/ 572166 w 938879"/>
                  <a:gd name="connsiteY54" fmla="*/ 542925 h 723900"/>
                  <a:gd name="connsiteX55" fmla="*/ 586454 w 938879"/>
                  <a:gd name="connsiteY55" fmla="*/ 552450 h 723900"/>
                  <a:gd name="connsiteX56" fmla="*/ 591216 w 938879"/>
                  <a:gd name="connsiteY56" fmla="*/ 566737 h 723900"/>
                  <a:gd name="connsiteX57" fmla="*/ 593598 w 938879"/>
                  <a:gd name="connsiteY57" fmla="*/ 573881 h 723900"/>
                  <a:gd name="connsiteX58" fmla="*/ 615029 w 938879"/>
                  <a:gd name="connsiteY58" fmla="*/ 578643 h 723900"/>
                  <a:gd name="connsiteX59" fmla="*/ 622173 w 938879"/>
                  <a:gd name="connsiteY59" fmla="*/ 595312 h 723900"/>
                  <a:gd name="connsiteX60" fmla="*/ 650748 w 938879"/>
                  <a:gd name="connsiteY60" fmla="*/ 602456 h 723900"/>
                  <a:gd name="connsiteX61" fmla="*/ 667416 w 938879"/>
                  <a:gd name="connsiteY61" fmla="*/ 604837 h 723900"/>
                  <a:gd name="connsiteX62" fmla="*/ 684085 w 938879"/>
                  <a:gd name="connsiteY62" fmla="*/ 621506 h 723900"/>
                  <a:gd name="connsiteX63" fmla="*/ 691229 w 938879"/>
                  <a:gd name="connsiteY63" fmla="*/ 638175 h 723900"/>
                  <a:gd name="connsiteX64" fmla="*/ 693610 w 938879"/>
                  <a:gd name="connsiteY64" fmla="*/ 645318 h 723900"/>
                  <a:gd name="connsiteX65" fmla="*/ 703135 w 938879"/>
                  <a:gd name="connsiteY65" fmla="*/ 647700 h 723900"/>
                  <a:gd name="connsiteX66" fmla="*/ 719804 w 938879"/>
                  <a:gd name="connsiteY66" fmla="*/ 650081 h 723900"/>
                  <a:gd name="connsiteX67" fmla="*/ 767429 w 938879"/>
                  <a:gd name="connsiteY67" fmla="*/ 654843 h 723900"/>
                  <a:gd name="connsiteX68" fmla="*/ 772191 w 938879"/>
                  <a:gd name="connsiteY68" fmla="*/ 669131 h 723900"/>
                  <a:gd name="connsiteX69" fmla="*/ 781716 w 938879"/>
                  <a:gd name="connsiteY69" fmla="*/ 681037 h 723900"/>
                  <a:gd name="connsiteX70" fmla="*/ 796004 w 938879"/>
                  <a:gd name="connsiteY70" fmla="*/ 683418 h 723900"/>
                  <a:gd name="connsiteX71" fmla="*/ 798385 w 938879"/>
                  <a:gd name="connsiteY71" fmla="*/ 690562 h 723900"/>
                  <a:gd name="connsiteX72" fmla="*/ 807910 w 938879"/>
                  <a:gd name="connsiteY72" fmla="*/ 692943 h 723900"/>
                  <a:gd name="connsiteX73" fmla="*/ 834104 w 938879"/>
                  <a:gd name="connsiteY73" fmla="*/ 695325 h 723900"/>
                  <a:gd name="connsiteX74" fmla="*/ 841248 w 938879"/>
                  <a:gd name="connsiteY74" fmla="*/ 697706 h 723900"/>
                  <a:gd name="connsiteX75" fmla="*/ 865060 w 938879"/>
                  <a:gd name="connsiteY75" fmla="*/ 700087 h 723900"/>
                  <a:gd name="connsiteX76" fmla="*/ 869823 w 938879"/>
                  <a:gd name="connsiteY76" fmla="*/ 709612 h 723900"/>
                  <a:gd name="connsiteX77" fmla="*/ 874585 w 938879"/>
                  <a:gd name="connsiteY77" fmla="*/ 716756 h 723900"/>
                  <a:gd name="connsiteX78" fmla="*/ 881729 w 938879"/>
                  <a:gd name="connsiteY78" fmla="*/ 719137 h 723900"/>
                  <a:gd name="connsiteX79" fmla="*/ 907923 w 938879"/>
                  <a:gd name="connsiteY79" fmla="*/ 721518 h 723900"/>
                  <a:gd name="connsiteX80" fmla="*/ 926973 w 938879"/>
                  <a:gd name="connsiteY80" fmla="*/ 723900 h 723900"/>
                  <a:gd name="connsiteX81" fmla="*/ 938879 w 938879"/>
                  <a:gd name="connsiteY81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76904 w 938879"/>
                  <a:gd name="connsiteY38" fmla="*/ 414337 h 723900"/>
                  <a:gd name="connsiteX39" fmla="*/ 384048 w 938879"/>
                  <a:gd name="connsiteY39" fmla="*/ 416718 h 723900"/>
                  <a:gd name="connsiteX40" fmla="*/ 407860 w 938879"/>
                  <a:gd name="connsiteY40" fmla="*/ 442912 h 723900"/>
                  <a:gd name="connsiteX41" fmla="*/ 412623 w 938879"/>
                  <a:gd name="connsiteY41" fmla="*/ 457200 h 723900"/>
                  <a:gd name="connsiteX42" fmla="*/ 415004 w 938879"/>
                  <a:gd name="connsiteY42" fmla="*/ 464343 h 723900"/>
                  <a:gd name="connsiteX43" fmla="*/ 455485 w 938879"/>
                  <a:gd name="connsiteY43" fmla="*/ 469107 h 723900"/>
                  <a:gd name="connsiteX44" fmla="*/ 467391 w 938879"/>
                  <a:gd name="connsiteY44" fmla="*/ 483393 h 723900"/>
                  <a:gd name="connsiteX45" fmla="*/ 469773 w 938879"/>
                  <a:gd name="connsiteY45" fmla="*/ 490537 h 723900"/>
                  <a:gd name="connsiteX46" fmla="*/ 472154 w 938879"/>
                  <a:gd name="connsiteY46" fmla="*/ 502443 h 723900"/>
                  <a:gd name="connsiteX47" fmla="*/ 512635 w 938879"/>
                  <a:gd name="connsiteY47" fmla="*/ 504825 h 723900"/>
                  <a:gd name="connsiteX48" fmla="*/ 515016 w 938879"/>
                  <a:gd name="connsiteY48" fmla="*/ 511968 h 723900"/>
                  <a:gd name="connsiteX49" fmla="*/ 531685 w 938879"/>
                  <a:gd name="connsiteY49" fmla="*/ 519112 h 723900"/>
                  <a:gd name="connsiteX50" fmla="*/ 536448 w 938879"/>
                  <a:gd name="connsiteY50" fmla="*/ 526256 h 723900"/>
                  <a:gd name="connsiteX51" fmla="*/ 538829 w 938879"/>
                  <a:gd name="connsiteY51" fmla="*/ 533400 h 723900"/>
                  <a:gd name="connsiteX52" fmla="*/ 548354 w 938879"/>
                  <a:gd name="connsiteY52" fmla="*/ 538162 h 723900"/>
                  <a:gd name="connsiteX53" fmla="*/ 572166 w 938879"/>
                  <a:gd name="connsiteY53" fmla="*/ 542925 h 723900"/>
                  <a:gd name="connsiteX54" fmla="*/ 586454 w 938879"/>
                  <a:gd name="connsiteY54" fmla="*/ 552450 h 723900"/>
                  <a:gd name="connsiteX55" fmla="*/ 591216 w 938879"/>
                  <a:gd name="connsiteY55" fmla="*/ 566737 h 723900"/>
                  <a:gd name="connsiteX56" fmla="*/ 593598 w 938879"/>
                  <a:gd name="connsiteY56" fmla="*/ 573881 h 723900"/>
                  <a:gd name="connsiteX57" fmla="*/ 615029 w 938879"/>
                  <a:gd name="connsiteY57" fmla="*/ 578643 h 723900"/>
                  <a:gd name="connsiteX58" fmla="*/ 622173 w 938879"/>
                  <a:gd name="connsiteY58" fmla="*/ 595312 h 723900"/>
                  <a:gd name="connsiteX59" fmla="*/ 650748 w 938879"/>
                  <a:gd name="connsiteY59" fmla="*/ 602456 h 723900"/>
                  <a:gd name="connsiteX60" fmla="*/ 667416 w 938879"/>
                  <a:gd name="connsiteY60" fmla="*/ 604837 h 723900"/>
                  <a:gd name="connsiteX61" fmla="*/ 684085 w 938879"/>
                  <a:gd name="connsiteY61" fmla="*/ 621506 h 723900"/>
                  <a:gd name="connsiteX62" fmla="*/ 691229 w 938879"/>
                  <a:gd name="connsiteY62" fmla="*/ 638175 h 723900"/>
                  <a:gd name="connsiteX63" fmla="*/ 693610 w 938879"/>
                  <a:gd name="connsiteY63" fmla="*/ 645318 h 723900"/>
                  <a:gd name="connsiteX64" fmla="*/ 703135 w 938879"/>
                  <a:gd name="connsiteY64" fmla="*/ 647700 h 723900"/>
                  <a:gd name="connsiteX65" fmla="*/ 719804 w 938879"/>
                  <a:gd name="connsiteY65" fmla="*/ 650081 h 723900"/>
                  <a:gd name="connsiteX66" fmla="*/ 767429 w 938879"/>
                  <a:gd name="connsiteY66" fmla="*/ 654843 h 723900"/>
                  <a:gd name="connsiteX67" fmla="*/ 772191 w 938879"/>
                  <a:gd name="connsiteY67" fmla="*/ 669131 h 723900"/>
                  <a:gd name="connsiteX68" fmla="*/ 781716 w 938879"/>
                  <a:gd name="connsiteY68" fmla="*/ 681037 h 723900"/>
                  <a:gd name="connsiteX69" fmla="*/ 796004 w 938879"/>
                  <a:gd name="connsiteY69" fmla="*/ 683418 h 723900"/>
                  <a:gd name="connsiteX70" fmla="*/ 798385 w 938879"/>
                  <a:gd name="connsiteY70" fmla="*/ 690562 h 723900"/>
                  <a:gd name="connsiteX71" fmla="*/ 807910 w 938879"/>
                  <a:gd name="connsiteY71" fmla="*/ 692943 h 723900"/>
                  <a:gd name="connsiteX72" fmla="*/ 834104 w 938879"/>
                  <a:gd name="connsiteY72" fmla="*/ 695325 h 723900"/>
                  <a:gd name="connsiteX73" fmla="*/ 841248 w 938879"/>
                  <a:gd name="connsiteY73" fmla="*/ 697706 h 723900"/>
                  <a:gd name="connsiteX74" fmla="*/ 865060 w 938879"/>
                  <a:gd name="connsiteY74" fmla="*/ 700087 h 723900"/>
                  <a:gd name="connsiteX75" fmla="*/ 869823 w 938879"/>
                  <a:gd name="connsiteY75" fmla="*/ 709612 h 723900"/>
                  <a:gd name="connsiteX76" fmla="*/ 874585 w 938879"/>
                  <a:gd name="connsiteY76" fmla="*/ 716756 h 723900"/>
                  <a:gd name="connsiteX77" fmla="*/ 881729 w 938879"/>
                  <a:gd name="connsiteY77" fmla="*/ 719137 h 723900"/>
                  <a:gd name="connsiteX78" fmla="*/ 907923 w 938879"/>
                  <a:gd name="connsiteY78" fmla="*/ 721518 h 723900"/>
                  <a:gd name="connsiteX79" fmla="*/ 926973 w 938879"/>
                  <a:gd name="connsiteY79" fmla="*/ 723900 h 723900"/>
                  <a:gd name="connsiteX80" fmla="*/ 938879 w 938879"/>
                  <a:gd name="connsiteY80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76904 w 938879"/>
                  <a:gd name="connsiteY38" fmla="*/ 414337 h 723900"/>
                  <a:gd name="connsiteX39" fmla="*/ 407860 w 938879"/>
                  <a:gd name="connsiteY39" fmla="*/ 442912 h 723900"/>
                  <a:gd name="connsiteX40" fmla="*/ 412623 w 938879"/>
                  <a:gd name="connsiteY40" fmla="*/ 457200 h 723900"/>
                  <a:gd name="connsiteX41" fmla="*/ 415004 w 938879"/>
                  <a:gd name="connsiteY41" fmla="*/ 464343 h 723900"/>
                  <a:gd name="connsiteX42" fmla="*/ 455485 w 938879"/>
                  <a:gd name="connsiteY42" fmla="*/ 469107 h 723900"/>
                  <a:gd name="connsiteX43" fmla="*/ 467391 w 938879"/>
                  <a:gd name="connsiteY43" fmla="*/ 483393 h 723900"/>
                  <a:gd name="connsiteX44" fmla="*/ 469773 w 938879"/>
                  <a:gd name="connsiteY44" fmla="*/ 490537 h 723900"/>
                  <a:gd name="connsiteX45" fmla="*/ 472154 w 938879"/>
                  <a:gd name="connsiteY45" fmla="*/ 502443 h 723900"/>
                  <a:gd name="connsiteX46" fmla="*/ 512635 w 938879"/>
                  <a:gd name="connsiteY46" fmla="*/ 504825 h 723900"/>
                  <a:gd name="connsiteX47" fmla="*/ 515016 w 938879"/>
                  <a:gd name="connsiteY47" fmla="*/ 511968 h 723900"/>
                  <a:gd name="connsiteX48" fmla="*/ 531685 w 938879"/>
                  <a:gd name="connsiteY48" fmla="*/ 519112 h 723900"/>
                  <a:gd name="connsiteX49" fmla="*/ 536448 w 938879"/>
                  <a:gd name="connsiteY49" fmla="*/ 526256 h 723900"/>
                  <a:gd name="connsiteX50" fmla="*/ 538829 w 938879"/>
                  <a:gd name="connsiteY50" fmla="*/ 533400 h 723900"/>
                  <a:gd name="connsiteX51" fmla="*/ 548354 w 938879"/>
                  <a:gd name="connsiteY51" fmla="*/ 538162 h 723900"/>
                  <a:gd name="connsiteX52" fmla="*/ 572166 w 938879"/>
                  <a:gd name="connsiteY52" fmla="*/ 542925 h 723900"/>
                  <a:gd name="connsiteX53" fmla="*/ 586454 w 938879"/>
                  <a:gd name="connsiteY53" fmla="*/ 552450 h 723900"/>
                  <a:gd name="connsiteX54" fmla="*/ 591216 w 938879"/>
                  <a:gd name="connsiteY54" fmla="*/ 566737 h 723900"/>
                  <a:gd name="connsiteX55" fmla="*/ 593598 w 938879"/>
                  <a:gd name="connsiteY55" fmla="*/ 573881 h 723900"/>
                  <a:gd name="connsiteX56" fmla="*/ 615029 w 938879"/>
                  <a:gd name="connsiteY56" fmla="*/ 578643 h 723900"/>
                  <a:gd name="connsiteX57" fmla="*/ 622173 w 938879"/>
                  <a:gd name="connsiteY57" fmla="*/ 595312 h 723900"/>
                  <a:gd name="connsiteX58" fmla="*/ 650748 w 938879"/>
                  <a:gd name="connsiteY58" fmla="*/ 602456 h 723900"/>
                  <a:gd name="connsiteX59" fmla="*/ 667416 w 938879"/>
                  <a:gd name="connsiteY59" fmla="*/ 604837 h 723900"/>
                  <a:gd name="connsiteX60" fmla="*/ 684085 w 938879"/>
                  <a:gd name="connsiteY60" fmla="*/ 621506 h 723900"/>
                  <a:gd name="connsiteX61" fmla="*/ 691229 w 938879"/>
                  <a:gd name="connsiteY61" fmla="*/ 638175 h 723900"/>
                  <a:gd name="connsiteX62" fmla="*/ 693610 w 938879"/>
                  <a:gd name="connsiteY62" fmla="*/ 645318 h 723900"/>
                  <a:gd name="connsiteX63" fmla="*/ 703135 w 938879"/>
                  <a:gd name="connsiteY63" fmla="*/ 647700 h 723900"/>
                  <a:gd name="connsiteX64" fmla="*/ 719804 w 938879"/>
                  <a:gd name="connsiteY64" fmla="*/ 650081 h 723900"/>
                  <a:gd name="connsiteX65" fmla="*/ 767429 w 938879"/>
                  <a:gd name="connsiteY65" fmla="*/ 654843 h 723900"/>
                  <a:gd name="connsiteX66" fmla="*/ 772191 w 938879"/>
                  <a:gd name="connsiteY66" fmla="*/ 669131 h 723900"/>
                  <a:gd name="connsiteX67" fmla="*/ 781716 w 938879"/>
                  <a:gd name="connsiteY67" fmla="*/ 681037 h 723900"/>
                  <a:gd name="connsiteX68" fmla="*/ 796004 w 938879"/>
                  <a:gd name="connsiteY68" fmla="*/ 683418 h 723900"/>
                  <a:gd name="connsiteX69" fmla="*/ 798385 w 938879"/>
                  <a:gd name="connsiteY69" fmla="*/ 690562 h 723900"/>
                  <a:gd name="connsiteX70" fmla="*/ 807910 w 938879"/>
                  <a:gd name="connsiteY70" fmla="*/ 692943 h 723900"/>
                  <a:gd name="connsiteX71" fmla="*/ 834104 w 938879"/>
                  <a:gd name="connsiteY71" fmla="*/ 695325 h 723900"/>
                  <a:gd name="connsiteX72" fmla="*/ 841248 w 938879"/>
                  <a:gd name="connsiteY72" fmla="*/ 697706 h 723900"/>
                  <a:gd name="connsiteX73" fmla="*/ 865060 w 938879"/>
                  <a:gd name="connsiteY73" fmla="*/ 700087 h 723900"/>
                  <a:gd name="connsiteX74" fmla="*/ 869823 w 938879"/>
                  <a:gd name="connsiteY74" fmla="*/ 709612 h 723900"/>
                  <a:gd name="connsiteX75" fmla="*/ 874585 w 938879"/>
                  <a:gd name="connsiteY75" fmla="*/ 716756 h 723900"/>
                  <a:gd name="connsiteX76" fmla="*/ 881729 w 938879"/>
                  <a:gd name="connsiteY76" fmla="*/ 719137 h 723900"/>
                  <a:gd name="connsiteX77" fmla="*/ 907923 w 938879"/>
                  <a:gd name="connsiteY77" fmla="*/ 721518 h 723900"/>
                  <a:gd name="connsiteX78" fmla="*/ 926973 w 938879"/>
                  <a:gd name="connsiteY78" fmla="*/ 723900 h 723900"/>
                  <a:gd name="connsiteX79" fmla="*/ 938879 w 938879"/>
                  <a:gd name="connsiteY79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81666 w 938879"/>
                  <a:gd name="connsiteY38" fmla="*/ 428625 h 723900"/>
                  <a:gd name="connsiteX39" fmla="*/ 407860 w 938879"/>
                  <a:gd name="connsiteY39" fmla="*/ 442912 h 723900"/>
                  <a:gd name="connsiteX40" fmla="*/ 412623 w 938879"/>
                  <a:gd name="connsiteY40" fmla="*/ 457200 h 723900"/>
                  <a:gd name="connsiteX41" fmla="*/ 415004 w 938879"/>
                  <a:gd name="connsiteY41" fmla="*/ 464343 h 723900"/>
                  <a:gd name="connsiteX42" fmla="*/ 455485 w 938879"/>
                  <a:gd name="connsiteY42" fmla="*/ 469107 h 723900"/>
                  <a:gd name="connsiteX43" fmla="*/ 467391 w 938879"/>
                  <a:gd name="connsiteY43" fmla="*/ 483393 h 723900"/>
                  <a:gd name="connsiteX44" fmla="*/ 469773 w 938879"/>
                  <a:gd name="connsiteY44" fmla="*/ 490537 h 723900"/>
                  <a:gd name="connsiteX45" fmla="*/ 472154 w 938879"/>
                  <a:gd name="connsiteY45" fmla="*/ 502443 h 723900"/>
                  <a:gd name="connsiteX46" fmla="*/ 512635 w 938879"/>
                  <a:gd name="connsiteY46" fmla="*/ 504825 h 723900"/>
                  <a:gd name="connsiteX47" fmla="*/ 515016 w 938879"/>
                  <a:gd name="connsiteY47" fmla="*/ 511968 h 723900"/>
                  <a:gd name="connsiteX48" fmla="*/ 531685 w 938879"/>
                  <a:gd name="connsiteY48" fmla="*/ 519112 h 723900"/>
                  <a:gd name="connsiteX49" fmla="*/ 536448 w 938879"/>
                  <a:gd name="connsiteY49" fmla="*/ 526256 h 723900"/>
                  <a:gd name="connsiteX50" fmla="*/ 538829 w 938879"/>
                  <a:gd name="connsiteY50" fmla="*/ 533400 h 723900"/>
                  <a:gd name="connsiteX51" fmla="*/ 548354 w 938879"/>
                  <a:gd name="connsiteY51" fmla="*/ 538162 h 723900"/>
                  <a:gd name="connsiteX52" fmla="*/ 572166 w 938879"/>
                  <a:gd name="connsiteY52" fmla="*/ 542925 h 723900"/>
                  <a:gd name="connsiteX53" fmla="*/ 586454 w 938879"/>
                  <a:gd name="connsiteY53" fmla="*/ 552450 h 723900"/>
                  <a:gd name="connsiteX54" fmla="*/ 591216 w 938879"/>
                  <a:gd name="connsiteY54" fmla="*/ 566737 h 723900"/>
                  <a:gd name="connsiteX55" fmla="*/ 593598 w 938879"/>
                  <a:gd name="connsiteY55" fmla="*/ 573881 h 723900"/>
                  <a:gd name="connsiteX56" fmla="*/ 615029 w 938879"/>
                  <a:gd name="connsiteY56" fmla="*/ 578643 h 723900"/>
                  <a:gd name="connsiteX57" fmla="*/ 622173 w 938879"/>
                  <a:gd name="connsiteY57" fmla="*/ 595312 h 723900"/>
                  <a:gd name="connsiteX58" fmla="*/ 650748 w 938879"/>
                  <a:gd name="connsiteY58" fmla="*/ 602456 h 723900"/>
                  <a:gd name="connsiteX59" fmla="*/ 667416 w 938879"/>
                  <a:gd name="connsiteY59" fmla="*/ 604837 h 723900"/>
                  <a:gd name="connsiteX60" fmla="*/ 684085 w 938879"/>
                  <a:gd name="connsiteY60" fmla="*/ 621506 h 723900"/>
                  <a:gd name="connsiteX61" fmla="*/ 691229 w 938879"/>
                  <a:gd name="connsiteY61" fmla="*/ 638175 h 723900"/>
                  <a:gd name="connsiteX62" fmla="*/ 693610 w 938879"/>
                  <a:gd name="connsiteY62" fmla="*/ 645318 h 723900"/>
                  <a:gd name="connsiteX63" fmla="*/ 703135 w 938879"/>
                  <a:gd name="connsiteY63" fmla="*/ 647700 h 723900"/>
                  <a:gd name="connsiteX64" fmla="*/ 719804 w 938879"/>
                  <a:gd name="connsiteY64" fmla="*/ 650081 h 723900"/>
                  <a:gd name="connsiteX65" fmla="*/ 767429 w 938879"/>
                  <a:gd name="connsiteY65" fmla="*/ 654843 h 723900"/>
                  <a:gd name="connsiteX66" fmla="*/ 772191 w 938879"/>
                  <a:gd name="connsiteY66" fmla="*/ 669131 h 723900"/>
                  <a:gd name="connsiteX67" fmla="*/ 781716 w 938879"/>
                  <a:gd name="connsiteY67" fmla="*/ 681037 h 723900"/>
                  <a:gd name="connsiteX68" fmla="*/ 796004 w 938879"/>
                  <a:gd name="connsiteY68" fmla="*/ 683418 h 723900"/>
                  <a:gd name="connsiteX69" fmla="*/ 798385 w 938879"/>
                  <a:gd name="connsiteY69" fmla="*/ 690562 h 723900"/>
                  <a:gd name="connsiteX70" fmla="*/ 807910 w 938879"/>
                  <a:gd name="connsiteY70" fmla="*/ 692943 h 723900"/>
                  <a:gd name="connsiteX71" fmla="*/ 834104 w 938879"/>
                  <a:gd name="connsiteY71" fmla="*/ 695325 h 723900"/>
                  <a:gd name="connsiteX72" fmla="*/ 841248 w 938879"/>
                  <a:gd name="connsiteY72" fmla="*/ 697706 h 723900"/>
                  <a:gd name="connsiteX73" fmla="*/ 865060 w 938879"/>
                  <a:gd name="connsiteY73" fmla="*/ 700087 h 723900"/>
                  <a:gd name="connsiteX74" fmla="*/ 869823 w 938879"/>
                  <a:gd name="connsiteY74" fmla="*/ 709612 h 723900"/>
                  <a:gd name="connsiteX75" fmla="*/ 874585 w 938879"/>
                  <a:gd name="connsiteY75" fmla="*/ 716756 h 723900"/>
                  <a:gd name="connsiteX76" fmla="*/ 881729 w 938879"/>
                  <a:gd name="connsiteY76" fmla="*/ 719137 h 723900"/>
                  <a:gd name="connsiteX77" fmla="*/ 907923 w 938879"/>
                  <a:gd name="connsiteY77" fmla="*/ 721518 h 723900"/>
                  <a:gd name="connsiteX78" fmla="*/ 926973 w 938879"/>
                  <a:gd name="connsiteY78" fmla="*/ 723900 h 723900"/>
                  <a:gd name="connsiteX79" fmla="*/ 938879 w 938879"/>
                  <a:gd name="connsiteY79" fmla="*/ 716756 h 723900"/>
                  <a:gd name="connsiteX0" fmla="*/ 3048 w 938879"/>
                  <a:gd name="connsiteY0" fmla="*/ 0 h 723900"/>
                  <a:gd name="connsiteX1" fmla="*/ 666 w 938879"/>
                  <a:gd name="connsiteY1" fmla="*/ 33337 h 723900"/>
                  <a:gd name="connsiteX2" fmla="*/ 3048 w 938879"/>
                  <a:gd name="connsiteY2" fmla="*/ 50006 h 723900"/>
                  <a:gd name="connsiteX3" fmla="*/ 36385 w 938879"/>
                  <a:gd name="connsiteY3" fmla="*/ 52387 h 723900"/>
                  <a:gd name="connsiteX4" fmla="*/ 34004 w 938879"/>
                  <a:gd name="connsiteY4" fmla="*/ 73818 h 723900"/>
                  <a:gd name="connsiteX5" fmla="*/ 31623 w 938879"/>
                  <a:gd name="connsiteY5" fmla="*/ 90487 h 723900"/>
                  <a:gd name="connsiteX6" fmla="*/ 34004 w 938879"/>
                  <a:gd name="connsiteY6" fmla="*/ 100012 h 723900"/>
                  <a:gd name="connsiteX7" fmla="*/ 50673 w 938879"/>
                  <a:gd name="connsiteY7" fmla="*/ 97631 h 723900"/>
                  <a:gd name="connsiteX8" fmla="*/ 57816 w 938879"/>
                  <a:gd name="connsiteY8" fmla="*/ 100012 h 723900"/>
                  <a:gd name="connsiteX9" fmla="*/ 62579 w 938879"/>
                  <a:gd name="connsiteY9" fmla="*/ 121443 h 723900"/>
                  <a:gd name="connsiteX10" fmla="*/ 69723 w 938879"/>
                  <a:gd name="connsiteY10" fmla="*/ 126206 h 723900"/>
                  <a:gd name="connsiteX11" fmla="*/ 79248 w 938879"/>
                  <a:gd name="connsiteY11" fmla="*/ 128587 h 723900"/>
                  <a:gd name="connsiteX12" fmla="*/ 81629 w 938879"/>
                  <a:gd name="connsiteY12" fmla="*/ 145256 h 723900"/>
                  <a:gd name="connsiteX13" fmla="*/ 105441 w 938879"/>
                  <a:gd name="connsiteY13" fmla="*/ 142875 h 723900"/>
                  <a:gd name="connsiteX14" fmla="*/ 103060 w 938879"/>
                  <a:gd name="connsiteY14" fmla="*/ 171450 h 723900"/>
                  <a:gd name="connsiteX15" fmla="*/ 134016 w 938879"/>
                  <a:gd name="connsiteY15" fmla="*/ 178593 h 723900"/>
                  <a:gd name="connsiteX16" fmla="*/ 129254 w 938879"/>
                  <a:gd name="connsiteY16" fmla="*/ 216693 h 723900"/>
                  <a:gd name="connsiteX17" fmla="*/ 153066 w 938879"/>
                  <a:gd name="connsiteY17" fmla="*/ 223837 h 723900"/>
                  <a:gd name="connsiteX18" fmla="*/ 157829 w 938879"/>
                  <a:gd name="connsiteY18" fmla="*/ 230981 h 723900"/>
                  <a:gd name="connsiteX19" fmla="*/ 162591 w 938879"/>
                  <a:gd name="connsiteY19" fmla="*/ 247650 h 723900"/>
                  <a:gd name="connsiteX20" fmla="*/ 176879 w 938879"/>
                  <a:gd name="connsiteY20" fmla="*/ 254793 h 723900"/>
                  <a:gd name="connsiteX21" fmla="*/ 188785 w 938879"/>
                  <a:gd name="connsiteY21" fmla="*/ 266700 h 723900"/>
                  <a:gd name="connsiteX22" fmla="*/ 195929 w 938879"/>
                  <a:gd name="connsiteY22" fmla="*/ 269081 h 723900"/>
                  <a:gd name="connsiteX23" fmla="*/ 210216 w 938879"/>
                  <a:gd name="connsiteY23" fmla="*/ 278606 h 723900"/>
                  <a:gd name="connsiteX24" fmla="*/ 214979 w 938879"/>
                  <a:gd name="connsiteY24" fmla="*/ 285750 h 723900"/>
                  <a:gd name="connsiteX25" fmla="*/ 231648 w 938879"/>
                  <a:gd name="connsiteY25" fmla="*/ 295275 h 723900"/>
                  <a:gd name="connsiteX26" fmla="*/ 238791 w 938879"/>
                  <a:gd name="connsiteY26" fmla="*/ 309562 h 723900"/>
                  <a:gd name="connsiteX27" fmla="*/ 245935 w 938879"/>
                  <a:gd name="connsiteY27" fmla="*/ 314325 h 723900"/>
                  <a:gd name="connsiteX28" fmla="*/ 250698 w 938879"/>
                  <a:gd name="connsiteY28" fmla="*/ 323850 h 723900"/>
                  <a:gd name="connsiteX29" fmla="*/ 257841 w 938879"/>
                  <a:gd name="connsiteY29" fmla="*/ 326231 h 723900"/>
                  <a:gd name="connsiteX30" fmla="*/ 264985 w 938879"/>
                  <a:gd name="connsiteY30" fmla="*/ 333375 h 723900"/>
                  <a:gd name="connsiteX31" fmla="*/ 281654 w 938879"/>
                  <a:gd name="connsiteY31" fmla="*/ 354806 h 723900"/>
                  <a:gd name="connsiteX32" fmla="*/ 284035 w 938879"/>
                  <a:gd name="connsiteY32" fmla="*/ 373856 h 723900"/>
                  <a:gd name="connsiteX33" fmla="*/ 293560 w 938879"/>
                  <a:gd name="connsiteY33" fmla="*/ 371475 h 723900"/>
                  <a:gd name="connsiteX34" fmla="*/ 331660 w 938879"/>
                  <a:gd name="connsiteY34" fmla="*/ 373856 h 723900"/>
                  <a:gd name="connsiteX35" fmla="*/ 343566 w 938879"/>
                  <a:gd name="connsiteY35" fmla="*/ 383381 h 723900"/>
                  <a:gd name="connsiteX36" fmla="*/ 357854 w 938879"/>
                  <a:gd name="connsiteY36" fmla="*/ 392906 h 723900"/>
                  <a:gd name="connsiteX37" fmla="*/ 372141 w 938879"/>
                  <a:gd name="connsiteY37" fmla="*/ 407193 h 723900"/>
                  <a:gd name="connsiteX38" fmla="*/ 381666 w 938879"/>
                  <a:gd name="connsiteY38" fmla="*/ 428625 h 723900"/>
                  <a:gd name="connsiteX39" fmla="*/ 412623 w 938879"/>
                  <a:gd name="connsiteY39" fmla="*/ 457200 h 723900"/>
                  <a:gd name="connsiteX40" fmla="*/ 415004 w 938879"/>
                  <a:gd name="connsiteY40" fmla="*/ 464343 h 723900"/>
                  <a:gd name="connsiteX41" fmla="*/ 455485 w 938879"/>
                  <a:gd name="connsiteY41" fmla="*/ 469107 h 723900"/>
                  <a:gd name="connsiteX42" fmla="*/ 467391 w 938879"/>
                  <a:gd name="connsiteY42" fmla="*/ 483393 h 723900"/>
                  <a:gd name="connsiteX43" fmla="*/ 469773 w 938879"/>
                  <a:gd name="connsiteY43" fmla="*/ 490537 h 723900"/>
                  <a:gd name="connsiteX44" fmla="*/ 472154 w 938879"/>
                  <a:gd name="connsiteY44" fmla="*/ 502443 h 723900"/>
                  <a:gd name="connsiteX45" fmla="*/ 512635 w 938879"/>
                  <a:gd name="connsiteY45" fmla="*/ 504825 h 723900"/>
                  <a:gd name="connsiteX46" fmla="*/ 515016 w 938879"/>
                  <a:gd name="connsiteY46" fmla="*/ 511968 h 723900"/>
                  <a:gd name="connsiteX47" fmla="*/ 531685 w 938879"/>
                  <a:gd name="connsiteY47" fmla="*/ 519112 h 723900"/>
                  <a:gd name="connsiteX48" fmla="*/ 536448 w 938879"/>
                  <a:gd name="connsiteY48" fmla="*/ 526256 h 723900"/>
                  <a:gd name="connsiteX49" fmla="*/ 538829 w 938879"/>
                  <a:gd name="connsiteY49" fmla="*/ 533400 h 723900"/>
                  <a:gd name="connsiteX50" fmla="*/ 548354 w 938879"/>
                  <a:gd name="connsiteY50" fmla="*/ 538162 h 723900"/>
                  <a:gd name="connsiteX51" fmla="*/ 572166 w 938879"/>
                  <a:gd name="connsiteY51" fmla="*/ 542925 h 723900"/>
                  <a:gd name="connsiteX52" fmla="*/ 586454 w 938879"/>
                  <a:gd name="connsiteY52" fmla="*/ 552450 h 723900"/>
                  <a:gd name="connsiteX53" fmla="*/ 591216 w 938879"/>
                  <a:gd name="connsiteY53" fmla="*/ 566737 h 723900"/>
                  <a:gd name="connsiteX54" fmla="*/ 593598 w 938879"/>
                  <a:gd name="connsiteY54" fmla="*/ 573881 h 723900"/>
                  <a:gd name="connsiteX55" fmla="*/ 615029 w 938879"/>
                  <a:gd name="connsiteY55" fmla="*/ 578643 h 723900"/>
                  <a:gd name="connsiteX56" fmla="*/ 622173 w 938879"/>
                  <a:gd name="connsiteY56" fmla="*/ 595312 h 723900"/>
                  <a:gd name="connsiteX57" fmla="*/ 650748 w 938879"/>
                  <a:gd name="connsiteY57" fmla="*/ 602456 h 723900"/>
                  <a:gd name="connsiteX58" fmla="*/ 667416 w 938879"/>
                  <a:gd name="connsiteY58" fmla="*/ 604837 h 723900"/>
                  <a:gd name="connsiteX59" fmla="*/ 684085 w 938879"/>
                  <a:gd name="connsiteY59" fmla="*/ 621506 h 723900"/>
                  <a:gd name="connsiteX60" fmla="*/ 691229 w 938879"/>
                  <a:gd name="connsiteY60" fmla="*/ 638175 h 723900"/>
                  <a:gd name="connsiteX61" fmla="*/ 693610 w 938879"/>
                  <a:gd name="connsiteY61" fmla="*/ 645318 h 723900"/>
                  <a:gd name="connsiteX62" fmla="*/ 703135 w 938879"/>
                  <a:gd name="connsiteY62" fmla="*/ 647700 h 723900"/>
                  <a:gd name="connsiteX63" fmla="*/ 719804 w 938879"/>
                  <a:gd name="connsiteY63" fmla="*/ 650081 h 723900"/>
                  <a:gd name="connsiteX64" fmla="*/ 767429 w 938879"/>
                  <a:gd name="connsiteY64" fmla="*/ 654843 h 723900"/>
                  <a:gd name="connsiteX65" fmla="*/ 772191 w 938879"/>
                  <a:gd name="connsiteY65" fmla="*/ 669131 h 723900"/>
                  <a:gd name="connsiteX66" fmla="*/ 781716 w 938879"/>
                  <a:gd name="connsiteY66" fmla="*/ 681037 h 723900"/>
                  <a:gd name="connsiteX67" fmla="*/ 796004 w 938879"/>
                  <a:gd name="connsiteY67" fmla="*/ 683418 h 723900"/>
                  <a:gd name="connsiteX68" fmla="*/ 798385 w 938879"/>
                  <a:gd name="connsiteY68" fmla="*/ 690562 h 723900"/>
                  <a:gd name="connsiteX69" fmla="*/ 807910 w 938879"/>
                  <a:gd name="connsiteY69" fmla="*/ 692943 h 723900"/>
                  <a:gd name="connsiteX70" fmla="*/ 834104 w 938879"/>
                  <a:gd name="connsiteY70" fmla="*/ 695325 h 723900"/>
                  <a:gd name="connsiteX71" fmla="*/ 841248 w 938879"/>
                  <a:gd name="connsiteY71" fmla="*/ 697706 h 723900"/>
                  <a:gd name="connsiteX72" fmla="*/ 865060 w 938879"/>
                  <a:gd name="connsiteY72" fmla="*/ 700087 h 723900"/>
                  <a:gd name="connsiteX73" fmla="*/ 869823 w 938879"/>
                  <a:gd name="connsiteY73" fmla="*/ 709612 h 723900"/>
                  <a:gd name="connsiteX74" fmla="*/ 874585 w 938879"/>
                  <a:gd name="connsiteY74" fmla="*/ 716756 h 723900"/>
                  <a:gd name="connsiteX75" fmla="*/ 881729 w 938879"/>
                  <a:gd name="connsiteY75" fmla="*/ 719137 h 723900"/>
                  <a:gd name="connsiteX76" fmla="*/ 907923 w 938879"/>
                  <a:gd name="connsiteY76" fmla="*/ 721518 h 723900"/>
                  <a:gd name="connsiteX77" fmla="*/ 926973 w 938879"/>
                  <a:gd name="connsiteY77" fmla="*/ 723900 h 723900"/>
                  <a:gd name="connsiteX78" fmla="*/ 938879 w 938879"/>
                  <a:gd name="connsiteY78" fmla="*/ 716756 h 723900"/>
                  <a:gd name="connsiteX0" fmla="*/ 3048 w 2462879"/>
                  <a:gd name="connsiteY0" fmla="*/ 0 h 1007417"/>
                  <a:gd name="connsiteX1" fmla="*/ 666 w 2462879"/>
                  <a:gd name="connsiteY1" fmla="*/ 33337 h 1007417"/>
                  <a:gd name="connsiteX2" fmla="*/ 3048 w 2462879"/>
                  <a:gd name="connsiteY2" fmla="*/ 50006 h 1007417"/>
                  <a:gd name="connsiteX3" fmla="*/ 36385 w 2462879"/>
                  <a:gd name="connsiteY3" fmla="*/ 52387 h 1007417"/>
                  <a:gd name="connsiteX4" fmla="*/ 34004 w 2462879"/>
                  <a:gd name="connsiteY4" fmla="*/ 73818 h 1007417"/>
                  <a:gd name="connsiteX5" fmla="*/ 31623 w 2462879"/>
                  <a:gd name="connsiteY5" fmla="*/ 90487 h 1007417"/>
                  <a:gd name="connsiteX6" fmla="*/ 34004 w 2462879"/>
                  <a:gd name="connsiteY6" fmla="*/ 100012 h 1007417"/>
                  <a:gd name="connsiteX7" fmla="*/ 50673 w 2462879"/>
                  <a:gd name="connsiteY7" fmla="*/ 97631 h 1007417"/>
                  <a:gd name="connsiteX8" fmla="*/ 57816 w 2462879"/>
                  <a:gd name="connsiteY8" fmla="*/ 100012 h 1007417"/>
                  <a:gd name="connsiteX9" fmla="*/ 62579 w 2462879"/>
                  <a:gd name="connsiteY9" fmla="*/ 121443 h 1007417"/>
                  <a:gd name="connsiteX10" fmla="*/ 69723 w 2462879"/>
                  <a:gd name="connsiteY10" fmla="*/ 126206 h 1007417"/>
                  <a:gd name="connsiteX11" fmla="*/ 79248 w 2462879"/>
                  <a:gd name="connsiteY11" fmla="*/ 128587 h 1007417"/>
                  <a:gd name="connsiteX12" fmla="*/ 81629 w 2462879"/>
                  <a:gd name="connsiteY12" fmla="*/ 145256 h 1007417"/>
                  <a:gd name="connsiteX13" fmla="*/ 105441 w 2462879"/>
                  <a:gd name="connsiteY13" fmla="*/ 142875 h 1007417"/>
                  <a:gd name="connsiteX14" fmla="*/ 103060 w 2462879"/>
                  <a:gd name="connsiteY14" fmla="*/ 171450 h 1007417"/>
                  <a:gd name="connsiteX15" fmla="*/ 134016 w 2462879"/>
                  <a:gd name="connsiteY15" fmla="*/ 178593 h 1007417"/>
                  <a:gd name="connsiteX16" fmla="*/ 129254 w 2462879"/>
                  <a:gd name="connsiteY16" fmla="*/ 216693 h 1007417"/>
                  <a:gd name="connsiteX17" fmla="*/ 153066 w 2462879"/>
                  <a:gd name="connsiteY17" fmla="*/ 223837 h 1007417"/>
                  <a:gd name="connsiteX18" fmla="*/ 157829 w 2462879"/>
                  <a:gd name="connsiteY18" fmla="*/ 230981 h 1007417"/>
                  <a:gd name="connsiteX19" fmla="*/ 162591 w 2462879"/>
                  <a:gd name="connsiteY19" fmla="*/ 247650 h 1007417"/>
                  <a:gd name="connsiteX20" fmla="*/ 176879 w 2462879"/>
                  <a:gd name="connsiteY20" fmla="*/ 254793 h 1007417"/>
                  <a:gd name="connsiteX21" fmla="*/ 188785 w 2462879"/>
                  <a:gd name="connsiteY21" fmla="*/ 266700 h 1007417"/>
                  <a:gd name="connsiteX22" fmla="*/ 195929 w 2462879"/>
                  <a:gd name="connsiteY22" fmla="*/ 269081 h 1007417"/>
                  <a:gd name="connsiteX23" fmla="*/ 210216 w 2462879"/>
                  <a:gd name="connsiteY23" fmla="*/ 278606 h 1007417"/>
                  <a:gd name="connsiteX24" fmla="*/ 214979 w 2462879"/>
                  <a:gd name="connsiteY24" fmla="*/ 285750 h 1007417"/>
                  <a:gd name="connsiteX25" fmla="*/ 231648 w 2462879"/>
                  <a:gd name="connsiteY25" fmla="*/ 295275 h 1007417"/>
                  <a:gd name="connsiteX26" fmla="*/ 238791 w 2462879"/>
                  <a:gd name="connsiteY26" fmla="*/ 309562 h 1007417"/>
                  <a:gd name="connsiteX27" fmla="*/ 245935 w 2462879"/>
                  <a:gd name="connsiteY27" fmla="*/ 314325 h 1007417"/>
                  <a:gd name="connsiteX28" fmla="*/ 250698 w 2462879"/>
                  <a:gd name="connsiteY28" fmla="*/ 323850 h 1007417"/>
                  <a:gd name="connsiteX29" fmla="*/ 257841 w 2462879"/>
                  <a:gd name="connsiteY29" fmla="*/ 326231 h 1007417"/>
                  <a:gd name="connsiteX30" fmla="*/ 264985 w 2462879"/>
                  <a:gd name="connsiteY30" fmla="*/ 333375 h 1007417"/>
                  <a:gd name="connsiteX31" fmla="*/ 281654 w 2462879"/>
                  <a:gd name="connsiteY31" fmla="*/ 354806 h 1007417"/>
                  <a:gd name="connsiteX32" fmla="*/ 284035 w 2462879"/>
                  <a:gd name="connsiteY32" fmla="*/ 373856 h 1007417"/>
                  <a:gd name="connsiteX33" fmla="*/ 293560 w 2462879"/>
                  <a:gd name="connsiteY33" fmla="*/ 371475 h 1007417"/>
                  <a:gd name="connsiteX34" fmla="*/ 331660 w 2462879"/>
                  <a:gd name="connsiteY34" fmla="*/ 373856 h 1007417"/>
                  <a:gd name="connsiteX35" fmla="*/ 343566 w 2462879"/>
                  <a:gd name="connsiteY35" fmla="*/ 383381 h 1007417"/>
                  <a:gd name="connsiteX36" fmla="*/ 357854 w 2462879"/>
                  <a:gd name="connsiteY36" fmla="*/ 392906 h 1007417"/>
                  <a:gd name="connsiteX37" fmla="*/ 372141 w 2462879"/>
                  <a:gd name="connsiteY37" fmla="*/ 407193 h 1007417"/>
                  <a:gd name="connsiteX38" fmla="*/ 381666 w 2462879"/>
                  <a:gd name="connsiteY38" fmla="*/ 428625 h 1007417"/>
                  <a:gd name="connsiteX39" fmla="*/ 412623 w 2462879"/>
                  <a:gd name="connsiteY39" fmla="*/ 457200 h 1007417"/>
                  <a:gd name="connsiteX40" fmla="*/ 415004 w 2462879"/>
                  <a:gd name="connsiteY40" fmla="*/ 464343 h 1007417"/>
                  <a:gd name="connsiteX41" fmla="*/ 455485 w 2462879"/>
                  <a:gd name="connsiteY41" fmla="*/ 469107 h 1007417"/>
                  <a:gd name="connsiteX42" fmla="*/ 467391 w 2462879"/>
                  <a:gd name="connsiteY42" fmla="*/ 483393 h 1007417"/>
                  <a:gd name="connsiteX43" fmla="*/ 469773 w 2462879"/>
                  <a:gd name="connsiteY43" fmla="*/ 490537 h 1007417"/>
                  <a:gd name="connsiteX44" fmla="*/ 472154 w 2462879"/>
                  <a:gd name="connsiteY44" fmla="*/ 502443 h 1007417"/>
                  <a:gd name="connsiteX45" fmla="*/ 512635 w 2462879"/>
                  <a:gd name="connsiteY45" fmla="*/ 504825 h 1007417"/>
                  <a:gd name="connsiteX46" fmla="*/ 515016 w 2462879"/>
                  <a:gd name="connsiteY46" fmla="*/ 511968 h 1007417"/>
                  <a:gd name="connsiteX47" fmla="*/ 531685 w 2462879"/>
                  <a:gd name="connsiteY47" fmla="*/ 519112 h 1007417"/>
                  <a:gd name="connsiteX48" fmla="*/ 536448 w 2462879"/>
                  <a:gd name="connsiteY48" fmla="*/ 526256 h 1007417"/>
                  <a:gd name="connsiteX49" fmla="*/ 538829 w 2462879"/>
                  <a:gd name="connsiteY49" fmla="*/ 533400 h 1007417"/>
                  <a:gd name="connsiteX50" fmla="*/ 548354 w 2462879"/>
                  <a:gd name="connsiteY50" fmla="*/ 538162 h 1007417"/>
                  <a:gd name="connsiteX51" fmla="*/ 572166 w 2462879"/>
                  <a:gd name="connsiteY51" fmla="*/ 542925 h 1007417"/>
                  <a:gd name="connsiteX52" fmla="*/ 586454 w 2462879"/>
                  <a:gd name="connsiteY52" fmla="*/ 552450 h 1007417"/>
                  <a:gd name="connsiteX53" fmla="*/ 591216 w 2462879"/>
                  <a:gd name="connsiteY53" fmla="*/ 566737 h 1007417"/>
                  <a:gd name="connsiteX54" fmla="*/ 593598 w 2462879"/>
                  <a:gd name="connsiteY54" fmla="*/ 573881 h 1007417"/>
                  <a:gd name="connsiteX55" fmla="*/ 615029 w 2462879"/>
                  <a:gd name="connsiteY55" fmla="*/ 578643 h 1007417"/>
                  <a:gd name="connsiteX56" fmla="*/ 622173 w 2462879"/>
                  <a:gd name="connsiteY56" fmla="*/ 595312 h 1007417"/>
                  <a:gd name="connsiteX57" fmla="*/ 650748 w 2462879"/>
                  <a:gd name="connsiteY57" fmla="*/ 602456 h 1007417"/>
                  <a:gd name="connsiteX58" fmla="*/ 667416 w 2462879"/>
                  <a:gd name="connsiteY58" fmla="*/ 604837 h 1007417"/>
                  <a:gd name="connsiteX59" fmla="*/ 684085 w 2462879"/>
                  <a:gd name="connsiteY59" fmla="*/ 621506 h 1007417"/>
                  <a:gd name="connsiteX60" fmla="*/ 691229 w 2462879"/>
                  <a:gd name="connsiteY60" fmla="*/ 638175 h 1007417"/>
                  <a:gd name="connsiteX61" fmla="*/ 693610 w 2462879"/>
                  <a:gd name="connsiteY61" fmla="*/ 645318 h 1007417"/>
                  <a:gd name="connsiteX62" fmla="*/ 703135 w 2462879"/>
                  <a:gd name="connsiteY62" fmla="*/ 647700 h 1007417"/>
                  <a:gd name="connsiteX63" fmla="*/ 719804 w 2462879"/>
                  <a:gd name="connsiteY63" fmla="*/ 650081 h 1007417"/>
                  <a:gd name="connsiteX64" fmla="*/ 767429 w 2462879"/>
                  <a:gd name="connsiteY64" fmla="*/ 654843 h 1007417"/>
                  <a:gd name="connsiteX65" fmla="*/ 772191 w 2462879"/>
                  <a:gd name="connsiteY65" fmla="*/ 669131 h 1007417"/>
                  <a:gd name="connsiteX66" fmla="*/ 781716 w 2462879"/>
                  <a:gd name="connsiteY66" fmla="*/ 681037 h 1007417"/>
                  <a:gd name="connsiteX67" fmla="*/ 796004 w 2462879"/>
                  <a:gd name="connsiteY67" fmla="*/ 683418 h 1007417"/>
                  <a:gd name="connsiteX68" fmla="*/ 798385 w 2462879"/>
                  <a:gd name="connsiteY68" fmla="*/ 690562 h 1007417"/>
                  <a:gd name="connsiteX69" fmla="*/ 807910 w 2462879"/>
                  <a:gd name="connsiteY69" fmla="*/ 692943 h 1007417"/>
                  <a:gd name="connsiteX70" fmla="*/ 834104 w 2462879"/>
                  <a:gd name="connsiteY70" fmla="*/ 695325 h 1007417"/>
                  <a:gd name="connsiteX71" fmla="*/ 841248 w 2462879"/>
                  <a:gd name="connsiteY71" fmla="*/ 697706 h 1007417"/>
                  <a:gd name="connsiteX72" fmla="*/ 865060 w 2462879"/>
                  <a:gd name="connsiteY72" fmla="*/ 700087 h 1007417"/>
                  <a:gd name="connsiteX73" fmla="*/ 869823 w 2462879"/>
                  <a:gd name="connsiteY73" fmla="*/ 709612 h 1007417"/>
                  <a:gd name="connsiteX74" fmla="*/ 874585 w 2462879"/>
                  <a:gd name="connsiteY74" fmla="*/ 716756 h 1007417"/>
                  <a:gd name="connsiteX75" fmla="*/ 881729 w 2462879"/>
                  <a:gd name="connsiteY75" fmla="*/ 719137 h 1007417"/>
                  <a:gd name="connsiteX76" fmla="*/ 907923 w 2462879"/>
                  <a:gd name="connsiteY76" fmla="*/ 721518 h 1007417"/>
                  <a:gd name="connsiteX77" fmla="*/ 926973 w 2462879"/>
                  <a:gd name="connsiteY77" fmla="*/ 723900 h 1007417"/>
                  <a:gd name="connsiteX78" fmla="*/ 2462879 w 2462879"/>
                  <a:gd name="connsiteY78" fmla="*/ 1007269 h 1007417"/>
                  <a:gd name="connsiteX0" fmla="*/ 3048 w 2462879"/>
                  <a:gd name="connsiteY0" fmla="*/ 0 h 1007416"/>
                  <a:gd name="connsiteX1" fmla="*/ 666 w 2462879"/>
                  <a:gd name="connsiteY1" fmla="*/ 33337 h 1007416"/>
                  <a:gd name="connsiteX2" fmla="*/ 3048 w 2462879"/>
                  <a:gd name="connsiteY2" fmla="*/ 50006 h 1007416"/>
                  <a:gd name="connsiteX3" fmla="*/ 36385 w 2462879"/>
                  <a:gd name="connsiteY3" fmla="*/ 52387 h 1007416"/>
                  <a:gd name="connsiteX4" fmla="*/ 34004 w 2462879"/>
                  <a:gd name="connsiteY4" fmla="*/ 73818 h 1007416"/>
                  <a:gd name="connsiteX5" fmla="*/ 31623 w 2462879"/>
                  <a:gd name="connsiteY5" fmla="*/ 90487 h 1007416"/>
                  <a:gd name="connsiteX6" fmla="*/ 34004 w 2462879"/>
                  <a:gd name="connsiteY6" fmla="*/ 100012 h 1007416"/>
                  <a:gd name="connsiteX7" fmla="*/ 50673 w 2462879"/>
                  <a:gd name="connsiteY7" fmla="*/ 97631 h 1007416"/>
                  <a:gd name="connsiteX8" fmla="*/ 57816 w 2462879"/>
                  <a:gd name="connsiteY8" fmla="*/ 100012 h 1007416"/>
                  <a:gd name="connsiteX9" fmla="*/ 62579 w 2462879"/>
                  <a:gd name="connsiteY9" fmla="*/ 121443 h 1007416"/>
                  <a:gd name="connsiteX10" fmla="*/ 69723 w 2462879"/>
                  <a:gd name="connsiteY10" fmla="*/ 126206 h 1007416"/>
                  <a:gd name="connsiteX11" fmla="*/ 79248 w 2462879"/>
                  <a:gd name="connsiteY11" fmla="*/ 128587 h 1007416"/>
                  <a:gd name="connsiteX12" fmla="*/ 81629 w 2462879"/>
                  <a:gd name="connsiteY12" fmla="*/ 145256 h 1007416"/>
                  <a:gd name="connsiteX13" fmla="*/ 105441 w 2462879"/>
                  <a:gd name="connsiteY13" fmla="*/ 142875 h 1007416"/>
                  <a:gd name="connsiteX14" fmla="*/ 103060 w 2462879"/>
                  <a:gd name="connsiteY14" fmla="*/ 171450 h 1007416"/>
                  <a:gd name="connsiteX15" fmla="*/ 134016 w 2462879"/>
                  <a:gd name="connsiteY15" fmla="*/ 178593 h 1007416"/>
                  <a:gd name="connsiteX16" fmla="*/ 129254 w 2462879"/>
                  <a:gd name="connsiteY16" fmla="*/ 216693 h 1007416"/>
                  <a:gd name="connsiteX17" fmla="*/ 153066 w 2462879"/>
                  <a:gd name="connsiteY17" fmla="*/ 223837 h 1007416"/>
                  <a:gd name="connsiteX18" fmla="*/ 157829 w 2462879"/>
                  <a:gd name="connsiteY18" fmla="*/ 230981 h 1007416"/>
                  <a:gd name="connsiteX19" fmla="*/ 162591 w 2462879"/>
                  <a:gd name="connsiteY19" fmla="*/ 247650 h 1007416"/>
                  <a:gd name="connsiteX20" fmla="*/ 176879 w 2462879"/>
                  <a:gd name="connsiteY20" fmla="*/ 254793 h 1007416"/>
                  <a:gd name="connsiteX21" fmla="*/ 188785 w 2462879"/>
                  <a:gd name="connsiteY21" fmla="*/ 266700 h 1007416"/>
                  <a:gd name="connsiteX22" fmla="*/ 195929 w 2462879"/>
                  <a:gd name="connsiteY22" fmla="*/ 269081 h 1007416"/>
                  <a:gd name="connsiteX23" fmla="*/ 210216 w 2462879"/>
                  <a:gd name="connsiteY23" fmla="*/ 278606 h 1007416"/>
                  <a:gd name="connsiteX24" fmla="*/ 214979 w 2462879"/>
                  <a:gd name="connsiteY24" fmla="*/ 285750 h 1007416"/>
                  <a:gd name="connsiteX25" fmla="*/ 231648 w 2462879"/>
                  <a:gd name="connsiteY25" fmla="*/ 295275 h 1007416"/>
                  <a:gd name="connsiteX26" fmla="*/ 238791 w 2462879"/>
                  <a:gd name="connsiteY26" fmla="*/ 309562 h 1007416"/>
                  <a:gd name="connsiteX27" fmla="*/ 245935 w 2462879"/>
                  <a:gd name="connsiteY27" fmla="*/ 314325 h 1007416"/>
                  <a:gd name="connsiteX28" fmla="*/ 250698 w 2462879"/>
                  <a:gd name="connsiteY28" fmla="*/ 323850 h 1007416"/>
                  <a:gd name="connsiteX29" fmla="*/ 257841 w 2462879"/>
                  <a:gd name="connsiteY29" fmla="*/ 326231 h 1007416"/>
                  <a:gd name="connsiteX30" fmla="*/ 264985 w 2462879"/>
                  <a:gd name="connsiteY30" fmla="*/ 333375 h 1007416"/>
                  <a:gd name="connsiteX31" fmla="*/ 281654 w 2462879"/>
                  <a:gd name="connsiteY31" fmla="*/ 354806 h 1007416"/>
                  <a:gd name="connsiteX32" fmla="*/ 284035 w 2462879"/>
                  <a:gd name="connsiteY32" fmla="*/ 373856 h 1007416"/>
                  <a:gd name="connsiteX33" fmla="*/ 293560 w 2462879"/>
                  <a:gd name="connsiteY33" fmla="*/ 371475 h 1007416"/>
                  <a:gd name="connsiteX34" fmla="*/ 331660 w 2462879"/>
                  <a:gd name="connsiteY34" fmla="*/ 373856 h 1007416"/>
                  <a:gd name="connsiteX35" fmla="*/ 343566 w 2462879"/>
                  <a:gd name="connsiteY35" fmla="*/ 383381 h 1007416"/>
                  <a:gd name="connsiteX36" fmla="*/ 357854 w 2462879"/>
                  <a:gd name="connsiteY36" fmla="*/ 392906 h 1007416"/>
                  <a:gd name="connsiteX37" fmla="*/ 372141 w 2462879"/>
                  <a:gd name="connsiteY37" fmla="*/ 407193 h 1007416"/>
                  <a:gd name="connsiteX38" fmla="*/ 381666 w 2462879"/>
                  <a:gd name="connsiteY38" fmla="*/ 428625 h 1007416"/>
                  <a:gd name="connsiteX39" fmla="*/ 412623 w 2462879"/>
                  <a:gd name="connsiteY39" fmla="*/ 457200 h 1007416"/>
                  <a:gd name="connsiteX40" fmla="*/ 415004 w 2462879"/>
                  <a:gd name="connsiteY40" fmla="*/ 464343 h 1007416"/>
                  <a:gd name="connsiteX41" fmla="*/ 455485 w 2462879"/>
                  <a:gd name="connsiteY41" fmla="*/ 469107 h 1007416"/>
                  <a:gd name="connsiteX42" fmla="*/ 467391 w 2462879"/>
                  <a:gd name="connsiteY42" fmla="*/ 483393 h 1007416"/>
                  <a:gd name="connsiteX43" fmla="*/ 469773 w 2462879"/>
                  <a:gd name="connsiteY43" fmla="*/ 490537 h 1007416"/>
                  <a:gd name="connsiteX44" fmla="*/ 472154 w 2462879"/>
                  <a:gd name="connsiteY44" fmla="*/ 502443 h 1007416"/>
                  <a:gd name="connsiteX45" fmla="*/ 512635 w 2462879"/>
                  <a:gd name="connsiteY45" fmla="*/ 504825 h 1007416"/>
                  <a:gd name="connsiteX46" fmla="*/ 515016 w 2462879"/>
                  <a:gd name="connsiteY46" fmla="*/ 511968 h 1007416"/>
                  <a:gd name="connsiteX47" fmla="*/ 531685 w 2462879"/>
                  <a:gd name="connsiteY47" fmla="*/ 519112 h 1007416"/>
                  <a:gd name="connsiteX48" fmla="*/ 536448 w 2462879"/>
                  <a:gd name="connsiteY48" fmla="*/ 526256 h 1007416"/>
                  <a:gd name="connsiteX49" fmla="*/ 538829 w 2462879"/>
                  <a:gd name="connsiteY49" fmla="*/ 533400 h 1007416"/>
                  <a:gd name="connsiteX50" fmla="*/ 548354 w 2462879"/>
                  <a:gd name="connsiteY50" fmla="*/ 538162 h 1007416"/>
                  <a:gd name="connsiteX51" fmla="*/ 572166 w 2462879"/>
                  <a:gd name="connsiteY51" fmla="*/ 542925 h 1007416"/>
                  <a:gd name="connsiteX52" fmla="*/ 586454 w 2462879"/>
                  <a:gd name="connsiteY52" fmla="*/ 552450 h 1007416"/>
                  <a:gd name="connsiteX53" fmla="*/ 591216 w 2462879"/>
                  <a:gd name="connsiteY53" fmla="*/ 566737 h 1007416"/>
                  <a:gd name="connsiteX54" fmla="*/ 593598 w 2462879"/>
                  <a:gd name="connsiteY54" fmla="*/ 573881 h 1007416"/>
                  <a:gd name="connsiteX55" fmla="*/ 615029 w 2462879"/>
                  <a:gd name="connsiteY55" fmla="*/ 578643 h 1007416"/>
                  <a:gd name="connsiteX56" fmla="*/ 622173 w 2462879"/>
                  <a:gd name="connsiteY56" fmla="*/ 595312 h 1007416"/>
                  <a:gd name="connsiteX57" fmla="*/ 650748 w 2462879"/>
                  <a:gd name="connsiteY57" fmla="*/ 602456 h 1007416"/>
                  <a:gd name="connsiteX58" fmla="*/ 667416 w 2462879"/>
                  <a:gd name="connsiteY58" fmla="*/ 604837 h 1007416"/>
                  <a:gd name="connsiteX59" fmla="*/ 684085 w 2462879"/>
                  <a:gd name="connsiteY59" fmla="*/ 621506 h 1007416"/>
                  <a:gd name="connsiteX60" fmla="*/ 691229 w 2462879"/>
                  <a:gd name="connsiteY60" fmla="*/ 638175 h 1007416"/>
                  <a:gd name="connsiteX61" fmla="*/ 693610 w 2462879"/>
                  <a:gd name="connsiteY61" fmla="*/ 645318 h 1007416"/>
                  <a:gd name="connsiteX62" fmla="*/ 703135 w 2462879"/>
                  <a:gd name="connsiteY62" fmla="*/ 647700 h 1007416"/>
                  <a:gd name="connsiteX63" fmla="*/ 719804 w 2462879"/>
                  <a:gd name="connsiteY63" fmla="*/ 650081 h 1007416"/>
                  <a:gd name="connsiteX64" fmla="*/ 767429 w 2462879"/>
                  <a:gd name="connsiteY64" fmla="*/ 654843 h 1007416"/>
                  <a:gd name="connsiteX65" fmla="*/ 772191 w 2462879"/>
                  <a:gd name="connsiteY65" fmla="*/ 669131 h 1007416"/>
                  <a:gd name="connsiteX66" fmla="*/ 781716 w 2462879"/>
                  <a:gd name="connsiteY66" fmla="*/ 681037 h 1007416"/>
                  <a:gd name="connsiteX67" fmla="*/ 796004 w 2462879"/>
                  <a:gd name="connsiteY67" fmla="*/ 683418 h 1007416"/>
                  <a:gd name="connsiteX68" fmla="*/ 798385 w 2462879"/>
                  <a:gd name="connsiteY68" fmla="*/ 690562 h 1007416"/>
                  <a:gd name="connsiteX69" fmla="*/ 807910 w 2462879"/>
                  <a:gd name="connsiteY69" fmla="*/ 692943 h 1007416"/>
                  <a:gd name="connsiteX70" fmla="*/ 834104 w 2462879"/>
                  <a:gd name="connsiteY70" fmla="*/ 695325 h 1007416"/>
                  <a:gd name="connsiteX71" fmla="*/ 841248 w 2462879"/>
                  <a:gd name="connsiteY71" fmla="*/ 697706 h 1007416"/>
                  <a:gd name="connsiteX72" fmla="*/ 865060 w 2462879"/>
                  <a:gd name="connsiteY72" fmla="*/ 700087 h 1007416"/>
                  <a:gd name="connsiteX73" fmla="*/ 869823 w 2462879"/>
                  <a:gd name="connsiteY73" fmla="*/ 709612 h 1007416"/>
                  <a:gd name="connsiteX74" fmla="*/ 874585 w 2462879"/>
                  <a:gd name="connsiteY74" fmla="*/ 716756 h 1007416"/>
                  <a:gd name="connsiteX75" fmla="*/ 881729 w 2462879"/>
                  <a:gd name="connsiteY75" fmla="*/ 719137 h 1007416"/>
                  <a:gd name="connsiteX76" fmla="*/ 907923 w 2462879"/>
                  <a:gd name="connsiteY76" fmla="*/ 721518 h 1007416"/>
                  <a:gd name="connsiteX77" fmla="*/ 946023 w 2462879"/>
                  <a:gd name="connsiteY77" fmla="*/ 721518 h 1007416"/>
                  <a:gd name="connsiteX78" fmla="*/ 2462879 w 2462879"/>
                  <a:gd name="connsiteY78" fmla="*/ 1007269 h 1007416"/>
                  <a:gd name="connsiteX0" fmla="*/ 3048 w 2462879"/>
                  <a:gd name="connsiteY0" fmla="*/ 0 h 1007416"/>
                  <a:gd name="connsiteX1" fmla="*/ 666 w 2462879"/>
                  <a:gd name="connsiteY1" fmla="*/ 33337 h 1007416"/>
                  <a:gd name="connsiteX2" fmla="*/ 3048 w 2462879"/>
                  <a:gd name="connsiteY2" fmla="*/ 50006 h 1007416"/>
                  <a:gd name="connsiteX3" fmla="*/ 36385 w 2462879"/>
                  <a:gd name="connsiteY3" fmla="*/ 52387 h 1007416"/>
                  <a:gd name="connsiteX4" fmla="*/ 34004 w 2462879"/>
                  <a:gd name="connsiteY4" fmla="*/ 73818 h 1007416"/>
                  <a:gd name="connsiteX5" fmla="*/ 31623 w 2462879"/>
                  <a:gd name="connsiteY5" fmla="*/ 90487 h 1007416"/>
                  <a:gd name="connsiteX6" fmla="*/ 34004 w 2462879"/>
                  <a:gd name="connsiteY6" fmla="*/ 100012 h 1007416"/>
                  <a:gd name="connsiteX7" fmla="*/ 50673 w 2462879"/>
                  <a:gd name="connsiteY7" fmla="*/ 97631 h 1007416"/>
                  <a:gd name="connsiteX8" fmla="*/ 57816 w 2462879"/>
                  <a:gd name="connsiteY8" fmla="*/ 100012 h 1007416"/>
                  <a:gd name="connsiteX9" fmla="*/ 62579 w 2462879"/>
                  <a:gd name="connsiteY9" fmla="*/ 121443 h 1007416"/>
                  <a:gd name="connsiteX10" fmla="*/ 69723 w 2462879"/>
                  <a:gd name="connsiteY10" fmla="*/ 126206 h 1007416"/>
                  <a:gd name="connsiteX11" fmla="*/ 79248 w 2462879"/>
                  <a:gd name="connsiteY11" fmla="*/ 128587 h 1007416"/>
                  <a:gd name="connsiteX12" fmla="*/ 81629 w 2462879"/>
                  <a:gd name="connsiteY12" fmla="*/ 145256 h 1007416"/>
                  <a:gd name="connsiteX13" fmla="*/ 105441 w 2462879"/>
                  <a:gd name="connsiteY13" fmla="*/ 142875 h 1007416"/>
                  <a:gd name="connsiteX14" fmla="*/ 103060 w 2462879"/>
                  <a:gd name="connsiteY14" fmla="*/ 171450 h 1007416"/>
                  <a:gd name="connsiteX15" fmla="*/ 134016 w 2462879"/>
                  <a:gd name="connsiteY15" fmla="*/ 178593 h 1007416"/>
                  <a:gd name="connsiteX16" fmla="*/ 129254 w 2462879"/>
                  <a:gd name="connsiteY16" fmla="*/ 216693 h 1007416"/>
                  <a:gd name="connsiteX17" fmla="*/ 153066 w 2462879"/>
                  <a:gd name="connsiteY17" fmla="*/ 223837 h 1007416"/>
                  <a:gd name="connsiteX18" fmla="*/ 157829 w 2462879"/>
                  <a:gd name="connsiteY18" fmla="*/ 230981 h 1007416"/>
                  <a:gd name="connsiteX19" fmla="*/ 162591 w 2462879"/>
                  <a:gd name="connsiteY19" fmla="*/ 247650 h 1007416"/>
                  <a:gd name="connsiteX20" fmla="*/ 176879 w 2462879"/>
                  <a:gd name="connsiteY20" fmla="*/ 254793 h 1007416"/>
                  <a:gd name="connsiteX21" fmla="*/ 188785 w 2462879"/>
                  <a:gd name="connsiteY21" fmla="*/ 266700 h 1007416"/>
                  <a:gd name="connsiteX22" fmla="*/ 195929 w 2462879"/>
                  <a:gd name="connsiteY22" fmla="*/ 269081 h 1007416"/>
                  <a:gd name="connsiteX23" fmla="*/ 210216 w 2462879"/>
                  <a:gd name="connsiteY23" fmla="*/ 278606 h 1007416"/>
                  <a:gd name="connsiteX24" fmla="*/ 214979 w 2462879"/>
                  <a:gd name="connsiteY24" fmla="*/ 285750 h 1007416"/>
                  <a:gd name="connsiteX25" fmla="*/ 231648 w 2462879"/>
                  <a:gd name="connsiteY25" fmla="*/ 295275 h 1007416"/>
                  <a:gd name="connsiteX26" fmla="*/ 238791 w 2462879"/>
                  <a:gd name="connsiteY26" fmla="*/ 309562 h 1007416"/>
                  <a:gd name="connsiteX27" fmla="*/ 245935 w 2462879"/>
                  <a:gd name="connsiteY27" fmla="*/ 314325 h 1007416"/>
                  <a:gd name="connsiteX28" fmla="*/ 250698 w 2462879"/>
                  <a:gd name="connsiteY28" fmla="*/ 323850 h 1007416"/>
                  <a:gd name="connsiteX29" fmla="*/ 257841 w 2462879"/>
                  <a:gd name="connsiteY29" fmla="*/ 326231 h 1007416"/>
                  <a:gd name="connsiteX30" fmla="*/ 264985 w 2462879"/>
                  <a:gd name="connsiteY30" fmla="*/ 333375 h 1007416"/>
                  <a:gd name="connsiteX31" fmla="*/ 281654 w 2462879"/>
                  <a:gd name="connsiteY31" fmla="*/ 354806 h 1007416"/>
                  <a:gd name="connsiteX32" fmla="*/ 284035 w 2462879"/>
                  <a:gd name="connsiteY32" fmla="*/ 373856 h 1007416"/>
                  <a:gd name="connsiteX33" fmla="*/ 293560 w 2462879"/>
                  <a:gd name="connsiteY33" fmla="*/ 371475 h 1007416"/>
                  <a:gd name="connsiteX34" fmla="*/ 331660 w 2462879"/>
                  <a:gd name="connsiteY34" fmla="*/ 373856 h 1007416"/>
                  <a:gd name="connsiteX35" fmla="*/ 343566 w 2462879"/>
                  <a:gd name="connsiteY35" fmla="*/ 383381 h 1007416"/>
                  <a:gd name="connsiteX36" fmla="*/ 357854 w 2462879"/>
                  <a:gd name="connsiteY36" fmla="*/ 392906 h 1007416"/>
                  <a:gd name="connsiteX37" fmla="*/ 372141 w 2462879"/>
                  <a:gd name="connsiteY37" fmla="*/ 407193 h 1007416"/>
                  <a:gd name="connsiteX38" fmla="*/ 381666 w 2462879"/>
                  <a:gd name="connsiteY38" fmla="*/ 428625 h 1007416"/>
                  <a:gd name="connsiteX39" fmla="*/ 412623 w 2462879"/>
                  <a:gd name="connsiteY39" fmla="*/ 457200 h 1007416"/>
                  <a:gd name="connsiteX40" fmla="*/ 415004 w 2462879"/>
                  <a:gd name="connsiteY40" fmla="*/ 464343 h 1007416"/>
                  <a:gd name="connsiteX41" fmla="*/ 455485 w 2462879"/>
                  <a:gd name="connsiteY41" fmla="*/ 469107 h 1007416"/>
                  <a:gd name="connsiteX42" fmla="*/ 467391 w 2462879"/>
                  <a:gd name="connsiteY42" fmla="*/ 483393 h 1007416"/>
                  <a:gd name="connsiteX43" fmla="*/ 469773 w 2462879"/>
                  <a:gd name="connsiteY43" fmla="*/ 490537 h 1007416"/>
                  <a:gd name="connsiteX44" fmla="*/ 472154 w 2462879"/>
                  <a:gd name="connsiteY44" fmla="*/ 502443 h 1007416"/>
                  <a:gd name="connsiteX45" fmla="*/ 512635 w 2462879"/>
                  <a:gd name="connsiteY45" fmla="*/ 504825 h 1007416"/>
                  <a:gd name="connsiteX46" fmla="*/ 515016 w 2462879"/>
                  <a:gd name="connsiteY46" fmla="*/ 511968 h 1007416"/>
                  <a:gd name="connsiteX47" fmla="*/ 531685 w 2462879"/>
                  <a:gd name="connsiteY47" fmla="*/ 519112 h 1007416"/>
                  <a:gd name="connsiteX48" fmla="*/ 536448 w 2462879"/>
                  <a:gd name="connsiteY48" fmla="*/ 526256 h 1007416"/>
                  <a:gd name="connsiteX49" fmla="*/ 538829 w 2462879"/>
                  <a:gd name="connsiteY49" fmla="*/ 533400 h 1007416"/>
                  <a:gd name="connsiteX50" fmla="*/ 548354 w 2462879"/>
                  <a:gd name="connsiteY50" fmla="*/ 538162 h 1007416"/>
                  <a:gd name="connsiteX51" fmla="*/ 572166 w 2462879"/>
                  <a:gd name="connsiteY51" fmla="*/ 542925 h 1007416"/>
                  <a:gd name="connsiteX52" fmla="*/ 586454 w 2462879"/>
                  <a:gd name="connsiteY52" fmla="*/ 552450 h 1007416"/>
                  <a:gd name="connsiteX53" fmla="*/ 591216 w 2462879"/>
                  <a:gd name="connsiteY53" fmla="*/ 566737 h 1007416"/>
                  <a:gd name="connsiteX54" fmla="*/ 593598 w 2462879"/>
                  <a:gd name="connsiteY54" fmla="*/ 573881 h 1007416"/>
                  <a:gd name="connsiteX55" fmla="*/ 615029 w 2462879"/>
                  <a:gd name="connsiteY55" fmla="*/ 578643 h 1007416"/>
                  <a:gd name="connsiteX56" fmla="*/ 622173 w 2462879"/>
                  <a:gd name="connsiteY56" fmla="*/ 595312 h 1007416"/>
                  <a:gd name="connsiteX57" fmla="*/ 650748 w 2462879"/>
                  <a:gd name="connsiteY57" fmla="*/ 602456 h 1007416"/>
                  <a:gd name="connsiteX58" fmla="*/ 667416 w 2462879"/>
                  <a:gd name="connsiteY58" fmla="*/ 604837 h 1007416"/>
                  <a:gd name="connsiteX59" fmla="*/ 684085 w 2462879"/>
                  <a:gd name="connsiteY59" fmla="*/ 621506 h 1007416"/>
                  <a:gd name="connsiteX60" fmla="*/ 691229 w 2462879"/>
                  <a:gd name="connsiteY60" fmla="*/ 638175 h 1007416"/>
                  <a:gd name="connsiteX61" fmla="*/ 693610 w 2462879"/>
                  <a:gd name="connsiteY61" fmla="*/ 645318 h 1007416"/>
                  <a:gd name="connsiteX62" fmla="*/ 703135 w 2462879"/>
                  <a:gd name="connsiteY62" fmla="*/ 647700 h 1007416"/>
                  <a:gd name="connsiteX63" fmla="*/ 719804 w 2462879"/>
                  <a:gd name="connsiteY63" fmla="*/ 650081 h 1007416"/>
                  <a:gd name="connsiteX64" fmla="*/ 767429 w 2462879"/>
                  <a:gd name="connsiteY64" fmla="*/ 654843 h 1007416"/>
                  <a:gd name="connsiteX65" fmla="*/ 772191 w 2462879"/>
                  <a:gd name="connsiteY65" fmla="*/ 669131 h 1007416"/>
                  <a:gd name="connsiteX66" fmla="*/ 781716 w 2462879"/>
                  <a:gd name="connsiteY66" fmla="*/ 681037 h 1007416"/>
                  <a:gd name="connsiteX67" fmla="*/ 796004 w 2462879"/>
                  <a:gd name="connsiteY67" fmla="*/ 683418 h 1007416"/>
                  <a:gd name="connsiteX68" fmla="*/ 798385 w 2462879"/>
                  <a:gd name="connsiteY68" fmla="*/ 690562 h 1007416"/>
                  <a:gd name="connsiteX69" fmla="*/ 807910 w 2462879"/>
                  <a:gd name="connsiteY69" fmla="*/ 692943 h 1007416"/>
                  <a:gd name="connsiteX70" fmla="*/ 834104 w 2462879"/>
                  <a:gd name="connsiteY70" fmla="*/ 695325 h 1007416"/>
                  <a:gd name="connsiteX71" fmla="*/ 841248 w 2462879"/>
                  <a:gd name="connsiteY71" fmla="*/ 697706 h 1007416"/>
                  <a:gd name="connsiteX72" fmla="*/ 865060 w 2462879"/>
                  <a:gd name="connsiteY72" fmla="*/ 700087 h 1007416"/>
                  <a:gd name="connsiteX73" fmla="*/ 869823 w 2462879"/>
                  <a:gd name="connsiteY73" fmla="*/ 709612 h 1007416"/>
                  <a:gd name="connsiteX74" fmla="*/ 874585 w 2462879"/>
                  <a:gd name="connsiteY74" fmla="*/ 716756 h 1007416"/>
                  <a:gd name="connsiteX75" fmla="*/ 881729 w 2462879"/>
                  <a:gd name="connsiteY75" fmla="*/ 719137 h 1007416"/>
                  <a:gd name="connsiteX76" fmla="*/ 946023 w 2462879"/>
                  <a:gd name="connsiteY76" fmla="*/ 721518 h 1007416"/>
                  <a:gd name="connsiteX77" fmla="*/ 2462879 w 2462879"/>
                  <a:gd name="connsiteY77" fmla="*/ 1007269 h 1007416"/>
                  <a:gd name="connsiteX0" fmla="*/ 3048 w 2462879"/>
                  <a:gd name="connsiteY0" fmla="*/ 0 h 1007416"/>
                  <a:gd name="connsiteX1" fmla="*/ 666 w 2462879"/>
                  <a:gd name="connsiteY1" fmla="*/ 33337 h 1007416"/>
                  <a:gd name="connsiteX2" fmla="*/ 3048 w 2462879"/>
                  <a:gd name="connsiteY2" fmla="*/ 50006 h 1007416"/>
                  <a:gd name="connsiteX3" fmla="*/ 36385 w 2462879"/>
                  <a:gd name="connsiteY3" fmla="*/ 52387 h 1007416"/>
                  <a:gd name="connsiteX4" fmla="*/ 34004 w 2462879"/>
                  <a:gd name="connsiteY4" fmla="*/ 73818 h 1007416"/>
                  <a:gd name="connsiteX5" fmla="*/ 31623 w 2462879"/>
                  <a:gd name="connsiteY5" fmla="*/ 90487 h 1007416"/>
                  <a:gd name="connsiteX6" fmla="*/ 34004 w 2462879"/>
                  <a:gd name="connsiteY6" fmla="*/ 100012 h 1007416"/>
                  <a:gd name="connsiteX7" fmla="*/ 50673 w 2462879"/>
                  <a:gd name="connsiteY7" fmla="*/ 97631 h 1007416"/>
                  <a:gd name="connsiteX8" fmla="*/ 57816 w 2462879"/>
                  <a:gd name="connsiteY8" fmla="*/ 100012 h 1007416"/>
                  <a:gd name="connsiteX9" fmla="*/ 62579 w 2462879"/>
                  <a:gd name="connsiteY9" fmla="*/ 121443 h 1007416"/>
                  <a:gd name="connsiteX10" fmla="*/ 69723 w 2462879"/>
                  <a:gd name="connsiteY10" fmla="*/ 126206 h 1007416"/>
                  <a:gd name="connsiteX11" fmla="*/ 79248 w 2462879"/>
                  <a:gd name="connsiteY11" fmla="*/ 128587 h 1007416"/>
                  <a:gd name="connsiteX12" fmla="*/ 81629 w 2462879"/>
                  <a:gd name="connsiteY12" fmla="*/ 145256 h 1007416"/>
                  <a:gd name="connsiteX13" fmla="*/ 105441 w 2462879"/>
                  <a:gd name="connsiteY13" fmla="*/ 142875 h 1007416"/>
                  <a:gd name="connsiteX14" fmla="*/ 103060 w 2462879"/>
                  <a:gd name="connsiteY14" fmla="*/ 171450 h 1007416"/>
                  <a:gd name="connsiteX15" fmla="*/ 134016 w 2462879"/>
                  <a:gd name="connsiteY15" fmla="*/ 178593 h 1007416"/>
                  <a:gd name="connsiteX16" fmla="*/ 129254 w 2462879"/>
                  <a:gd name="connsiteY16" fmla="*/ 216693 h 1007416"/>
                  <a:gd name="connsiteX17" fmla="*/ 153066 w 2462879"/>
                  <a:gd name="connsiteY17" fmla="*/ 223837 h 1007416"/>
                  <a:gd name="connsiteX18" fmla="*/ 157829 w 2462879"/>
                  <a:gd name="connsiteY18" fmla="*/ 230981 h 1007416"/>
                  <a:gd name="connsiteX19" fmla="*/ 162591 w 2462879"/>
                  <a:gd name="connsiteY19" fmla="*/ 247650 h 1007416"/>
                  <a:gd name="connsiteX20" fmla="*/ 176879 w 2462879"/>
                  <a:gd name="connsiteY20" fmla="*/ 254793 h 1007416"/>
                  <a:gd name="connsiteX21" fmla="*/ 188785 w 2462879"/>
                  <a:gd name="connsiteY21" fmla="*/ 266700 h 1007416"/>
                  <a:gd name="connsiteX22" fmla="*/ 195929 w 2462879"/>
                  <a:gd name="connsiteY22" fmla="*/ 269081 h 1007416"/>
                  <a:gd name="connsiteX23" fmla="*/ 210216 w 2462879"/>
                  <a:gd name="connsiteY23" fmla="*/ 278606 h 1007416"/>
                  <a:gd name="connsiteX24" fmla="*/ 214979 w 2462879"/>
                  <a:gd name="connsiteY24" fmla="*/ 285750 h 1007416"/>
                  <a:gd name="connsiteX25" fmla="*/ 231648 w 2462879"/>
                  <a:gd name="connsiteY25" fmla="*/ 295275 h 1007416"/>
                  <a:gd name="connsiteX26" fmla="*/ 238791 w 2462879"/>
                  <a:gd name="connsiteY26" fmla="*/ 309562 h 1007416"/>
                  <a:gd name="connsiteX27" fmla="*/ 245935 w 2462879"/>
                  <a:gd name="connsiteY27" fmla="*/ 314325 h 1007416"/>
                  <a:gd name="connsiteX28" fmla="*/ 250698 w 2462879"/>
                  <a:gd name="connsiteY28" fmla="*/ 323850 h 1007416"/>
                  <a:gd name="connsiteX29" fmla="*/ 257841 w 2462879"/>
                  <a:gd name="connsiteY29" fmla="*/ 326231 h 1007416"/>
                  <a:gd name="connsiteX30" fmla="*/ 264985 w 2462879"/>
                  <a:gd name="connsiteY30" fmla="*/ 333375 h 1007416"/>
                  <a:gd name="connsiteX31" fmla="*/ 281654 w 2462879"/>
                  <a:gd name="connsiteY31" fmla="*/ 354806 h 1007416"/>
                  <a:gd name="connsiteX32" fmla="*/ 284035 w 2462879"/>
                  <a:gd name="connsiteY32" fmla="*/ 373856 h 1007416"/>
                  <a:gd name="connsiteX33" fmla="*/ 293560 w 2462879"/>
                  <a:gd name="connsiteY33" fmla="*/ 371475 h 1007416"/>
                  <a:gd name="connsiteX34" fmla="*/ 331660 w 2462879"/>
                  <a:gd name="connsiteY34" fmla="*/ 373856 h 1007416"/>
                  <a:gd name="connsiteX35" fmla="*/ 343566 w 2462879"/>
                  <a:gd name="connsiteY35" fmla="*/ 383381 h 1007416"/>
                  <a:gd name="connsiteX36" fmla="*/ 357854 w 2462879"/>
                  <a:gd name="connsiteY36" fmla="*/ 392906 h 1007416"/>
                  <a:gd name="connsiteX37" fmla="*/ 372141 w 2462879"/>
                  <a:gd name="connsiteY37" fmla="*/ 407193 h 1007416"/>
                  <a:gd name="connsiteX38" fmla="*/ 381666 w 2462879"/>
                  <a:gd name="connsiteY38" fmla="*/ 428625 h 1007416"/>
                  <a:gd name="connsiteX39" fmla="*/ 412623 w 2462879"/>
                  <a:gd name="connsiteY39" fmla="*/ 457200 h 1007416"/>
                  <a:gd name="connsiteX40" fmla="*/ 415004 w 2462879"/>
                  <a:gd name="connsiteY40" fmla="*/ 464343 h 1007416"/>
                  <a:gd name="connsiteX41" fmla="*/ 455485 w 2462879"/>
                  <a:gd name="connsiteY41" fmla="*/ 469107 h 1007416"/>
                  <a:gd name="connsiteX42" fmla="*/ 467391 w 2462879"/>
                  <a:gd name="connsiteY42" fmla="*/ 483393 h 1007416"/>
                  <a:gd name="connsiteX43" fmla="*/ 469773 w 2462879"/>
                  <a:gd name="connsiteY43" fmla="*/ 490537 h 1007416"/>
                  <a:gd name="connsiteX44" fmla="*/ 472154 w 2462879"/>
                  <a:gd name="connsiteY44" fmla="*/ 502443 h 1007416"/>
                  <a:gd name="connsiteX45" fmla="*/ 512635 w 2462879"/>
                  <a:gd name="connsiteY45" fmla="*/ 504825 h 1007416"/>
                  <a:gd name="connsiteX46" fmla="*/ 515016 w 2462879"/>
                  <a:gd name="connsiteY46" fmla="*/ 511968 h 1007416"/>
                  <a:gd name="connsiteX47" fmla="*/ 531685 w 2462879"/>
                  <a:gd name="connsiteY47" fmla="*/ 519112 h 1007416"/>
                  <a:gd name="connsiteX48" fmla="*/ 536448 w 2462879"/>
                  <a:gd name="connsiteY48" fmla="*/ 526256 h 1007416"/>
                  <a:gd name="connsiteX49" fmla="*/ 538829 w 2462879"/>
                  <a:gd name="connsiteY49" fmla="*/ 533400 h 1007416"/>
                  <a:gd name="connsiteX50" fmla="*/ 548354 w 2462879"/>
                  <a:gd name="connsiteY50" fmla="*/ 538162 h 1007416"/>
                  <a:gd name="connsiteX51" fmla="*/ 572166 w 2462879"/>
                  <a:gd name="connsiteY51" fmla="*/ 542925 h 1007416"/>
                  <a:gd name="connsiteX52" fmla="*/ 586454 w 2462879"/>
                  <a:gd name="connsiteY52" fmla="*/ 552450 h 1007416"/>
                  <a:gd name="connsiteX53" fmla="*/ 591216 w 2462879"/>
                  <a:gd name="connsiteY53" fmla="*/ 566737 h 1007416"/>
                  <a:gd name="connsiteX54" fmla="*/ 593598 w 2462879"/>
                  <a:gd name="connsiteY54" fmla="*/ 573881 h 1007416"/>
                  <a:gd name="connsiteX55" fmla="*/ 615029 w 2462879"/>
                  <a:gd name="connsiteY55" fmla="*/ 578643 h 1007416"/>
                  <a:gd name="connsiteX56" fmla="*/ 622173 w 2462879"/>
                  <a:gd name="connsiteY56" fmla="*/ 595312 h 1007416"/>
                  <a:gd name="connsiteX57" fmla="*/ 650748 w 2462879"/>
                  <a:gd name="connsiteY57" fmla="*/ 602456 h 1007416"/>
                  <a:gd name="connsiteX58" fmla="*/ 667416 w 2462879"/>
                  <a:gd name="connsiteY58" fmla="*/ 604837 h 1007416"/>
                  <a:gd name="connsiteX59" fmla="*/ 684085 w 2462879"/>
                  <a:gd name="connsiteY59" fmla="*/ 621506 h 1007416"/>
                  <a:gd name="connsiteX60" fmla="*/ 691229 w 2462879"/>
                  <a:gd name="connsiteY60" fmla="*/ 638175 h 1007416"/>
                  <a:gd name="connsiteX61" fmla="*/ 693610 w 2462879"/>
                  <a:gd name="connsiteY61" fmla="*/ 645318 h 1007416"/>
                  <a:gd name="connsiteX62" fmla="*/ 703135 w 2462879"/>
                  <a:gd name="connsiteY62" fmla="*/ 647700 h 1007416"/>
                  <a:gd name="connsiteX63" fmla="*/ 719804 w 2462879"/>
                  <a:gd name="connsiteY63" fmla="*/ 650081 h 1007416"/>
                  <a:gd name="connsiteX64" fmla="*/ 767429 w 2462879"/>
                  <a:gd name="connsiteY64" fmla="*/ 654843 h 1007416"/>
                  <a:gd name="connsiteX65" fmla="*/ 772191 w 2462879"/>
                  <a:gd name="connsiteY65" fmla="*/ 669131 h 1007416"/>
                  <a:gd name="connsiteX66" fmla="*/ 781716 w 2462879"/>
                  <a:gd name="connsiteY66" fmla="*/ 681037 h 1007416"/>
                  <a:gd name="connsiteX67" fmla="*/ 796004 w 2462879"/>
                  <a:gd name="connsiteY67" fmla="*/ 683418 h 1007416"/>
                  <a:gd name="connsiteX68" fmla="*/ 798385 w 2462879"/>
                  <a:gd name="connsiteY68" fmla="*/ 690562 h 1007416"/>
                  <a:gd name="connsiteX69" fmla="*/ 807910 w 2462879"/>
                  <a:gd name="connsiteY69" fmla="*/ 692943 h 1007416"/>
                  <a:gd name="connsiteX70" fmla="*/ 834104 w 2462879"/>
                  <a:gd name="connsiteY70" fmla="*/ 695325 h 1007416"/>
                  <a:gd name="connsiteX71" fmla="*/ 841248 w 2462879"/>
                  <a:gd name="connsiteY71" fmla="*/ 697706 h 1007416"/>
                  <a:gd name="connsiteX72" fmla="*/ 865060 w 2462879"/>
                  <a:gd name="connsiteY72" fmla="*/ 700087 h 1007416"/>
                  <a:gd name="connsiteX73" fmla="*/ 869823 w 2462879"/>
                  <a:gd name="connsiteY73" fmla="*/ 709612 h 1007416"/>
                  <a:gd name="connsiteX74" fmla="*/ 874585 w 2462879"/>
                  <a:gd name="connsiteY74" fmla="*/ 716756 h 1007416"/>
                  <a:gd name="connsiteX75" fmla="*/ 881729 w 2462879"/>
                  <a:gd name="connsiteY75" fmla="*/ 719137 h 1007416"/>
                  <a:gd name="connsiteX76" fmla="*/ 946023 w 2462879"/>
                  <a:gd name="connsiteY76" fmla="*/ 721518 h 1007416"/>
                  <a:gd name="connsiteX77" fmla="*/ 2462879 w 2462879"/>
                  <a:gd name="connsiteY77" fmla="*/ 1007269 h 1007416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2462879 w 2462879"/>
                  <a:gd name="connsiteY78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2462879 w 2462879"/>
                  <a:gd name="connsiteY78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2462879 w 2462879"/>
                  <a:gd name="connsiteY79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2462879 w 2462879"/>
                  <a:gd name="connsiteY79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2462879 w 2462879"/>
                  <a:gd name="connsiteY80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2462879 w 2462879"/>
                  <a:gd name="connsiteY81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34141 w 2462879"/>
                  <a:gd name="connsiteY81" fmla="*/ 795338 h 1007269"/>
                  <a:gd name="connsiteX82" fmla="*/ 2462879 w 2462879"/>
                  <a:gd name="connsiteY82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2462879 w 2462879"/>
                  <a:gd name="connsiteY82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2462879 w 2462879"/>
                  <a:gd name="connsiteY83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2462879 w 2462879"/>
                  <a:gd name="connsiteY8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2462879 w 2462879"/>
                  <a:gd name="connsiteY85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2462879 w 2462879"/>
                  <a:gd name="connsiteY86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2462879 w 2462879"/>
                  <a:gd name="connsiteY87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2462879 w 2462879"/>
                  <a:gd name="connsiteY88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1448466 w 2462879"/>
                  <a:gd name="connsiteY88" fmla="*/ 871538 h 1007269"/>
                  <a:gd name="connsiteX89" fmla="*/ 2462879 w 2462879"/>
                  <a:gd name="connsiteY89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1448466 w 2462879"/>
                  <a:gd name="connsiteY88" fmla="*/ 871538 h 1007269"/>
                  <a:gd name="connsiteX89" fmla="*/ 1465135 w 2462879"/>
                  <a:gd name="connsiteY89" fmla="*/ 890588 h 1007269"/>
                  <a:gd name="connsiteX90" fmla="*/ 2462879 w 2462879"/>
                  <a:gd name="connsiteY90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1448466 w 2462879"/>
                  <a:gd name="connsiteY88" fmla="*/ 871538 h 1007269"/>
                  <a:gd name="connsiteX89" fmla="*/ 1465135 w 2462879"/>
                  <a:gd name="connsiteY89" fmla="*/ 890588 h 1007269"/>
                  <a:gd name="connsiteX90" fmla="*/ 1548479 w 2462879"/>
                  <a:gd name="connsiteY90" fmla="*/ 892969 h 1007269"/>
                  <a:gd name="connsiteX91" fmla="*/ 2462879 w 2462879"/>
                  <a:gd name="connsiteY91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1448466 w 2462879"/>
                  <a:gd name="connsiteY88" fmla="*/ 871538 h 1007269"/>
                  <a:gd name="connsiteX89" fmla="*/ 1465135 w 2462879"/>
                  <a:gd name="connsiteY89" fmla="*/ 890588 h 1007269"/>
                  <a:gd name="connsiteX90" fmla="*/ 1548479 w 2462879"/>
                  <a:gd name="connsiteY90" fmla="*/ 892969 h 1007269"/>
                  <a:gd name="connsiteX91" fmla="*/ 1567529 w 2462879"/>
                  <a:gd name="connsiteY91" fmla="*/ 919163 h 1007269"/>
                  <a:gd name="connsiteX92" fmla="*/ 2462879 w 2462879"/>
                  <a:gd name="connsiteY92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1448466 w 2462879"/>
                  <a:gd name="connsiteY88" fmla="*/ 871538 h 1007269"/>
                  <a:gd name="connsiteX89" fmla="*/ 1465135 w 2462879"/>
                  <a:gd name="connsiteY89" fmla="*/ 890588 h 1007269"/>
                  <a:gd name="connsiteX90" fmla="*/ 1548479 w 2462879"/>
                  <a:gd name="connsiteY90" fmla="*/ 892969 h 1007269"/>
                  <a:gd name="connsiteX91" fmla="*/ 1567529 w 2462879"/>
                  <a:gd name="connsiteY91" fmla="*/ 919163 h 1007269"/>
                  <a:gd name="connsiteX92" fmla="*/ 1681829 w 2462879"/>
                  <a:gd name="connsiteY92" fmla="*/ 919163 h 1007269"/>
                  <a:gd name="connsiteX93" fmla="*/ 2462879 w 2462879"/>
                  <a:gd name="connsiteY93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1448466 w 2462879"/>
                  <a:gd name="connsiteY88" fmla="*/ 871538 h 1007269"/>
                  <a:gd name="connsiteX89" fmla="*/ 1465135 w 2462879"/>
                  <a:gd name="connsiteY89" fmla="*/ 890588 h 1007269"/>
                  <a:gd name="connsiteX90" fmla="*/ 1548479 w 2462879"/>
                  <a:gd name="connsiteY90" fmla="*/ 892969 h 1007269"/>
                  <a:gd name="connsiteX91" fmla="*/ 1567529 w 2462879"/>
                  <a:gd name="connsiteY91" fmla="*/ 919163 h 1007269"/>
                  <a:gd name="connsiteX92" fmla="*/ 1681829 w 2462879"/>
                  <a:gd name="connsiteY92" fmla="*/ 919163 h 1007269"/>
                  <a:gd name="connsiteX93" fmla="*/ 1688973 w 2462879"/>
                  <a:gd name="connsiteY93" fmla="*/ 942976 h 1007269"/>
                  <a:gd name="connsiteX94" fmla="*/ 2462879 w 2462879"/>
                  <a:gd name="connsiteY9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7429 w 2462879"/>
                  <a:gd name="connsiteY64" fmla="*/ 654843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1448466 w 2462879"/>
                  <a:gd name="connsiteY88" fmla="*/ 871538 h 1007269"/>
                  <a:gd name="connsiteX89" fmla="*/ 1465135 w 2462879"/>
                  <a:gd name="connsiteY89" fmla="*/ 890588 h 1007269"/>
                  <a:gd name="connsiteX90" fmla="*/ 1548479 w 2462879"/>
                  <a:gd name="connsiteY90" fmla="*/ 892969 h 1007269"/>
                  <a:gd name="connsiteX91" fmla="*/ 1567529 w 2462879"/>
                  <a:gd name="connsiteY91" fmla="*/ 919163 h 1007269"/>
                  <a:gd name="connsiteX92" fmla="*/ 1681829 w 2462879"/>
                  <a:gd name="connsiteY92" fmla="*/ 919163 h 1007269"/>
                  <a:gd name="connsiteX93" fmla="*/ 1688973 w 2462879"/>
                  <a:gd name="connsiteY93" fmla="*/ 942976 h 1007269"/>
                  <a:gd name="connsiteX94" fmla="*/ 1855660 w 2462879"/>
                  <a:gd name="connsiteY94" fmla="*/ 942976 h 1007269"/>
                  <a:gd name="connsiteX95" fmla="*/ 2462879 w 2462879"/>
                  <a:gd name="connsiteY95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2667 w 2462879"/>
                  <a:gd name="connsiteY64" fmla="*/ 645318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1448466 w 2462879"/>
                  <a:gd name="connsiteY88" fmla="*/ 871538 h 1007269"/>
                  <a:gd name="connsiteX89" fmla="*/ 1465135 w 2462879"/>
                  <a:gd name="connsiteY89" fmla="*/ 890588 h 1007269"/>
                  <a:gd name="connsiteX90" fmla="*/ 1548479 w 2462879"/>
                  <a:gd name="connsiteY90" fmla="*/ 892969 h 1007269"/>
                  <a:gd name="connsiteX91" fmla="*/ 1567529 w 2462879"/>
                  <a:gd name="connsiteY91" fmla="*/ 919163 h 1007269"/>
                  <a:gd name="connsiteX92" fmla="*/ 1681829 w 2462879"/>
                  <a:gd name="connsiteY92" fmla="*/ 919163 h 1007269"/>
                  <a:gd name="connsiteX93" fmla="*/ 1688973 w 2462879"/>
                  <a:gd name="connsiteY93" fmla="*/ 942976 h 1007269"/>
                  <a:gd name="connsiteX94" fmla="*/ 1855660 w 2462879"/>
                  <a:gd name="connsiteY94" fmla="*/ 942976 h 1007269"/>
                  <a:gd name="connsiteX95" fmla="*/ 2462879 w 2462879"/>
                  <a:gd name="connsiteY95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19804 w 2462879"/>
                  <a:gd name="connsiteY64" fmla="*/ 647701 h 1007269"/>
                  <a:gd name="connsiteX65" fmla="*/ 762667 w 2462879"/>
                  <a:gd name="connsiteY65" fmla="*/ 645318 h 1007269"/>
                  <a:gd name="connsiteX66" fmla="*/ 772191 w 2462879"/>
                  <a:gd name="connsiteY66" fmla="*/ 669131 h 1007269"/>
                  <a:gd name="connsiteX67" fmla="*/ 781716 w 2462879"/>
                  <a:gd name="connsiteY67" fmla="*/ 681037 h 1007269"/>
                  <a:gd name="connsiteX68" fmla="*/ 796004 w 2462879"/>
                  <a:gd name="connsiteY68" fmla="*/ 683418 h 1007269"/>
                  <a:gd name="connsiteX69" fmla="*/ 798385 w 2462879"/>
                  <a:gd name="connsiteY69" fmla="*/ 690562 h 1007269"/>
                  <a:gd name="connsiteX70" fmla="*/ 807910 w 2462879"/>
                  <a:gd name="connsiteY70" fmla="*/ 692943 h 1007269"/>
                  <a:gd name="connsiteX71" fmla="*/ 834104 w 2462879"/>
                  <a:gd name="connsiteY71" fmla="*/ 695325 h 1007269"/>
                  <a:gd name="connsiteX72" fmla="*/ 841248 w 2462879"/>
                  <a:gd name="connsiteY72" fmla="*/ 697706 h 1007269"/>
                  <a:gd name="connsiteX73" fmla="*/ 865060 w 2462879"/>
                  <a:gd name="connsiteY73" fmla="*/ 700087 h 1007269"/>
                  <a:gd name="connsiteX74" fmla="*/ 869823 w 2462879"/>
                  <a:gd name="connsiteY74" fmla="*/ 709612 h 1007269"/>
                  <a:gd name="connsiteX75" fmla="*/ 874585 w 2462879"/>
                  <a:gd name="connsiteY75" fmla="*/ 716756 h 1007269"/>
                  <a:gd name="connsiteX76" fmla="*/ 881729 w 2462879"/>
                  <a:gd name="connsiteY76" fmla="*/ 719137 h 1007269"/>
                  <a:gd name="connsiteX77" fmla="*/ 946023 w 2462879"/>
                  <a:gd name="connsiteY77" fmla="*/ 721518 h 1007269"/>
                  <a:gd name="connsiteX78" fmla="*/ 957929 w 2462879"/>
                  <a:gd name="connsiteY78" fmla="*/ 747712 h 1007269"/>
                  <a:gd name="connsiteX79" fmla="*/ 1003173 w 2462879"/>
                  <a:gd name="connsiteY79" fmla="*/ 745332 h 1007269"/>
                  <a:gd name="connsiteX80" fmla="*/ 1010316 w 2462879"/>
                  <a:gd name="connsiteY80" fmla="*/ 771526 h 1007269"/>
                  <a:gd name="connsiteX81" fmla="*/ 1117473 w 2462879"/>
                  <a:gd name="connsiteY81" fmla="*/ 771526 h 1007269"/>
                  <a:gd name="connsiteX82" fmla="*/ 1124616 w 2462879"/>
                  <a:gd name="connsiteY82" fmla="*/ 795338 h 1007269"/>
                  <a:gd name="connsiteX83" fmla="*/ 1184148 w 2462879"/>
                  <a:gd name="connsiteY83" fmla="*/ 795338 h 1007269"/>
                  <a:gd name="connsiteX84" fmla="*/ 1186529 w 2462879"/>
                  <a:gd name="connsiteY84" fmla="*/ 823913 h 1007269"/>
                  <a:gd name="connsiteX85" fmla="*/ 1250823 w 2462879"/>
                  <a:gd name="connsiteY85" fmla="*/ 821532 h 1007269"/>
                  <a:gd name="connsiteX86" fmla="*/ 1257966 w 2462879"/>
                  <a:gd name="connsiteY86" fmla="*/ 842963 h 1007269"/>
                  <a:gd name="connsiteX87" fmla="*/ 1353216 w 2462879"/>
                  <a:gd name="connsiteY87" fmla="*/ 842963 h 1007269"/>
                  <a:gd name="connsiteX88" fmla="*/ 1362741 w 2462879"/>
                  <a:gd name="connsiteY88" fmla="*/ 871538 h 1007269"/>
                  <a:gd name="connsiteX89" fmla="*/ 1448466 w 2462879"/>
                  <a:gd name="connsiteY89" fmla="*/ 871538 h 1007269"/>
                  <a:gd name="connsiteX90" fmla="*/ 1465135 w 2462879"/>
                  <a:gd name="connsiteY90" fmla="*/ 890588 h 1007269"/>
                  <a:gd name="connsiteX91" fmla="*/ 1548479 w 2462879"/>
                  <a:gd name="connsiteY91" fmla="*/ 892969 h 1007269"/>
                  <a:gd name="connsiteX92" fmla="*/ 1567529 w 2462879"/>
                  <a:gd name="connsiteY92" fmla="*/ 919163 h 1007269"/>
                  <a:gd name="connsiteX93" fmla="*/ 1681829 w 2462879"/>
                  <a:gd name="connsiteY93" fmla="*/ 919163 h 1007269"/>
                  <a:gd name="connsiteX94" fmla="*/ 1688973 w 2462879"/>
                  <a:gd name="connsiteY94" fmla="*/ 942976 h 1007269"/>
                  <a:gd name="connsiteX95" fmla="*/ 1855660 w 2462879"/>
                  <a:gd name="connsiteY95" fmla="*/ 942976 h 1007269"/>
                  <a:gd name="connsiteX96" fmla="*/ 2462879 w 2462879"/>
                  <a:gd name="connsiteY96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19804 w 2462879"/>
                  <a:gd name="connsiteY63" fmla="*/ 650081 h 1007269"/>
                  <a:gd name="connsiteX64" fmla="*/ 762667 w 2462879"/>
                  <a:gd name="connsiteY64" fmla="*/ 645318 h 1007269"/>
                  <a:gd name="connsiteX65" fmla="*/ 772191 w 2462879"/>
                  <a:gd name="connsiteY65" fmla="*/ 669131 h 1007269"/>
                  <a:gd name="connsiteX66" fmla="*/ 781716 w 2462879"/>
                  <a:gd name="connsiteY66" fmla="*/ 681037 h 1007269"/>
                  <a:gd name="connsiteX67" fmla="*/ 796004 w 2462879"/>
                  <a:gd name="connsiteY67" fmla="*/ 683418 h 1007269"/>
                  <a:gd name="connsiteX68" fmla="*/ 798385 w 2462879"/>
                  <a:gd name="connsiteY68" fmla="*/ 690562 h 1007269"/>
                  <a:gd name="connsiteX69" fmla="*/ 807910 w 2462879"/>
                  <a:gd name="connsiteY69" fmla="*/ 692943 h 1007269"/>
                  <a:gd name="connsiteX70" fmla="*/ 834104 w 2462879"/>
                  <a:gd name="connsiteY70" fmla="*/ 695325 h 1007269"/>
                  <a:gd name="connsiteX71" fmla="*/ 841248 w 2462879"/>
                  <a:gd name="connsiteY71" fmla="*/ 697706 h 1007269"/>
                  <a:gd name="connsiteX72" fmla="*/ 865060 w 2462879"/>
                  <a:gd name="connsiteY72" fmla="*/ 700087 h 1007269"/>
                  <a:gd name="connsiteX73" fmla="*/ 869823 w 2462879"/>
                  <a:gd name="connsiteY73" fmla="*/ 709612 h 1007269"/>
                  <a:gd name="connsiteX74" fmla="*/ 874585 w 2462879"/>
                  <a:gd name="connsiteY74" fmla="*/ 716756 h 1007269"/>
                  <a:gd name="connsiteX75" fmla="*/ 881729 w 2462879"/>
                  <a:gd name="connsiteY75" fmla="*/ 719137 h 1007269"/>
                  <a:gd name="connsiteX76" fmla="*/ 946023 w 2462879"/>
                  <a:gd name="connsiteY76" fmla="*/ 721518 h 1007269"/>
                  <a:gd name="connsiteX77" fmla="*/ 957929 w 2462879"/>
                  <a:gd name="connsiteY77" fmla="*/ 747712 h 1007269"/>
                  <a:gd name="connsiteX78" fmla="*/ 1003173 w 2462879"/>
                  <a:gd name="connsiteY78" fmla="*/ 745332 h 1007269"/>
                  <a:gd name="connsiteX79" fmla="*/ 1010316 w 2462879"/>
                  <a:gd name="connsiteY79" fmla="*/ 771526 h 1007269"/>
                  <a:gd name="connsiteX80" fmla="*/ 1117473 w 2462879"/>
                  <a:gd name="connsiteY80" fmla="*/ 771526 h 1007269"/>
                  <a:gd name="connsiteX81" fmla="*/ 1124616 w 2462879"/>
                  <a:gd name="connsiteY81" fmla="*/ 795338 h 1007269"/>
                  <a:gd name="connsiteX82" fmla="*/ 1184148 w 2462879"/>
                  <a:gd name="connsiteY82" fmla="*/ 795338 h 1007269"/>
                  <a:gd name="connsiteX83" fmla="*/ 1186529 w 2462879"/>
                  <a:gd name="connsiteY83" fmla="*/ 823913 h 1007269"/>
                  <a:gd name="connsiteX84" fmla="*/ 1250823 w 2462879"/>
                  <a:gd name="connsiteY84" fmla="*/ 821532 h 1007269"/>
                  <a:gd name="connsiteX85" fmla="*/ 1257966 w 2462879"/>
                  <a:gd name="connsiteY85" fmla="*/ 842963 h 1007269"/>
                  <a:gd name="connsiteX86" fmla="*/ 1353216 w 2462879"/>
                  <a:gd name="connsiteY86" fmla="*/ 842963 h 1007269"/>
                  <a:gd name="connsiteX87" fmla="*/ 1362741 w 2462879"/>
                  <a:gd name="connsiteY87" fmla="*/ 871538 h 1007269"/>
                  <a:gd name="connsiteX88" fmla="*/ 1448466 w 2462879"/>
                  <a:gd name="connsiteY88" fmla="*/ 871538 h 1007269"/>
                  <a:gd name="connsiteX89" fmla="*/ 1465135 w 2462879"/>
                  <a:gd name="connsiteY89" fmla="*/ 890588 h 1007269"/>
                  <a:gd name="connsiteX90" fmla="*/ 1548479 w 2462879"/>
                  <a:gd name="connsiteY90" fmla="*/ 892969 h 1007269"/>
                  <a:gd name="connsiteX91" fmla="*/ 1567529 w 2462879"/>
                  <a:gd name="connsiteY91" fmla="*/ 919163 h 1007269"/>
                  <a:gd name="connsiteX92" fmla="*/ 1681829 w 2462879"/>
                  <a:gd name="connsiteY92" fmla="*/ 919163 h 1007269"/>
                  <a:gd name="connsiteX93" fmla="*/ 1688973 w 2462879"/>
                  <a:gd name="connsiteY93" fmla="*/ 942976 h 1007269"/>
                  <a:gd name="connsiteX94" fmla="*/ 1855660 w 2462879"/>
                  <a:gd name="connsiteY94" fmla="*/ 942976 h 1007269"/>
                  <a:gd name="connsiteX95" fmla="*/ 2462879 w 2462879"/>
                  <a:gd name="connsiteY95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03135 w 2462879"/>
                  <a:gd name="connsiteY62" fmla="*/ 647700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65135 w 2462879"/>
                  <a:gd name="connsiteY88" fmla="*/ 890588 h 1007269"/>
                  <a:gd name="connsiteX89" fmla="*/ 1548479 w 2462879"/>
                  <a:gd name="connsiteY89" fmla="*/ 892969 h 1007269"/>
                  <a:gd name="connsiteX90" fmla="*/ 1567529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2462879 w 2462879"/>
                  <a:gd name="connsiteY9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62667 w 2462879"/>
                  <a:gd name="connsiteY62" fmla="*/ 645318 h 1007269"/>
                  <a:gd name="connsiteX63" fmla="*/ 772191 w 2462879"/>
                  <a:gd name="connsiteY63" fmla="*/ 669131 h 1007269"/>
                  <a:gd name="connsiteX64" fmla="*/ 781716 w 2462879"/>
                  <a:gd name="connsiteY64" fmla="*/ 681037 h 1007269"/>
                  <a:gd name="connsiteX65" fmla="*/ 796004 w 2462879"/>
                  <a:gd name="connsiteY65" fmla="*/ 683418 h 1007269"/>
                  <a:gd name="connsiteX66" fmla="*/ 798385 w 2462879"/>
                  <a:gd name="connsiteY66" fmla="*/ 690562 h 1007269"/>
                  <a:gd name="connsiteX67" fmla="*/ 807910 w 2462879"/>
                  <a:gd name="connsiteY67" fmla="*/ 692943 h 1007269"/>
                  <a:gd name="connsiteX68" fmla="*/ 834104 w 2462879"/>
                  <a:gd name="connsiteY68" fmla="*/ 695325 h 1007269"/>
                  <a:gd name="connsiteX69" fmla="*/ 841248 w 2462879"/>
                  <a:gd name="connsiteY69" fmla="*/ 697706 h 1007269"/>
                  <a:gd name="connsiteX70" fmla="*/ 865060 w 2462879"/>
                  <a:gd name="connsiteY70" fmla="*/ 700087 h 1007269"/>
                  <a:gd name="connsiteX71" fmla="*/ 869823 w 2462879"/>
                  <a:gd name="connsiteY71" fmla="*/ 709612 h 1007269"/>
                  <a:gd name="connsiteX72" fmla="*/ 874585 w 2462879"/>
                  <a:gd name="connsiteY72" fmla="*/ 716756 h 1007269"/>
                  <a:gd name="connsiteX73" fmla="*/ 881729 w 2462879"/>
                  <a:gd name="connsiteY73" fmla="*/ 719137 h 1007269"/>
                  <a:gd name="connsiteX74" fmla="*/ 946023 w 2462879"/>
                  <a:gd name="connsiteY74" fmla="*/ 721518 h 1007269"/>
                  <a:gd name="connsiteX75" fmla="*/ 957929 w 2462879"/>
                  <a:gd name="connsiteY75" fmla="*/ 747712 h 1007269"/>
                  <a:gd name="connsiteX76" fmla="*/ 1003173 w 2462879"/>
                  <a:gd name="connsiteY76" fmla="*/ 745332 h 1007269"/>
                  <a:gd name="connsiteX77" fmla="*/ 1010316 w 2462879"/>
                  <a:gd name="connsiteY77" fmla="*/ 771526 h 1007269"/>
                  <a:gd name="connsiteX78" fmla="*/ 1117473 w 2462879"/>
                  <a:gd name="connsiteY78" fmla="*/ 771526 h 1007269"/>
                  <a:gd name="connsiteX79" fmla="*/ 1124616 w 2462879"/>
                  <a:gd name="connsiteY79" fmla="*/ 795338 h 1007269"/>
                  <a:gd name="connsiteX80" fmla="*/ 1184148 w 2462879"/>
                  <a:gd name="connsiteY80" fmla="*/ 795338 h 1007269"/>
                  <a:gd name="connsiteX81" fmla="*/ 1186529 w 2462879"/>
                  <a:gd name="connsiteY81" fmla="*/ 823913 h 1007269"/>
                  <a:gd name="connsiteX82" fmla="*/ 1250823 w 2462879"/>
                  <a:gd name="connsiteY82" fmla="*/ 821532 h 1007269"/>
                  <a:gd name="connsiteX83" fmla="*/ 1257966 w 2462879"/>
                  <a:gd name="connsiteY83" fmla="*/ 842963 h 1007269"/>
                  <a:gd name="connsiteX84" fmla="*/ 1353216 w 2462879"/>
                  <a:gd name="connsiteY84" fmla="*/ 842963 h 1007269"/>
                  <a:gd name="connsiteX85" fmla="*/ 1362741 w 2462879"/>
                  <a:gd name="connsiteY85" fmla="*/ 871538 h 1007269"/>
                  <a:gd name="connsiteX86" fmla="*/ 1448466 w 2462879"/>
                  <a:gd name="connsiteY86" fmla="*/ 871538 h 1007269"/>
                  <a:gd name="connsiteX87" fmla="*/ 1465135 w 2462879"/>
                  <a:gd name="connsiteY87" fmla="*/ 890588 h 1007269"/>
                  <a:gd name="connsiteX88" fmla="*/ 1548479 w 2462879"/>
                  <a:gd name="connsiteY88" fmla="*/ 892969 h 1007269"/>
                  <a:gd name="connsiteX89" fmla="*/ 1567529 w 2462879"/>
                  <a:gd name="connsiteY89" fmla="*/ 919163 h 1007269"/>
                  <a:gd name="connsiteX90" fmla="*/ 1681829 w 2462879"/>
                  <a:gd name="connsiteY90" fmla="*/ 919163 h 1007269"/>
                  <a:gd name="connsiteX91" fmla="*/ 1688973 w 2462879"/>
                  <a:gd name="connsiteY91" fmla="*/ 942976 h 1007269"/>
                  <a:gd name="connsiteX92" fmla="*/ 1855660 w 2462879"/>
                  <a:gd name="connsiteY92" fmla="*/ 942976 h 1007269"/>
                  <a:gd name="connsiteX93" fmla="*/ 2462879 w 2462879"/>
                  <a:gd name="connsiteY93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84085 w 2462879"/>
                  <a:gd name="connsiteY59" fmla="*/ 621506 h 1007269"/>
                  <a:gd name="connsiteX60" fmla="*/ 691229 w 2462879"/>
                  <a:gd name="connsiteY60" fmla="*/ 638175 h 1007269"/>
                  <a:gd name="connsiteX61" fmla="*/ 693610 w 2462879"/>
                  <a:gd name="connsiteY61" fmla="*/ 645318 h 1007269"/>
                  <a:gd name="connsiteX62" fmla="*/ 762667 w 2462879"/>
                  <a:gd name="connsiteY62" fmla="*/ 645318 h 1007269"/>
                  <a:gd name="connsiteX63" fmla="*/ 772191 w 2462879"/>
                  <a:gd name="connsiteY63" fmla="*/ 669131 h 1007269"/>
                  <a:gd name="connsiteX64" fmla="*/ 781716 w 2462879"/>
                  <a:gd name="connsiteY64" fmla="*/ 681037 h 1007269"/>
                  <a:gd name="connsiteX65" fmla="*/ 796004 w 2462879"/>
                  <a:gd name="connsiteY65" fmla="*/ 683418 h 1007269"/>
                  <a:gd name="connsiteX66" fmla="*/ 798385 w 2462879"/>
                  <a:gd name="connsiteY66" fmla="*/ 690562 h 1007269"/>
                  <a:gd name="connsiteX67" fmla="*/ 807910 w 2462879"/>
                  <a:gd name="connsiteY67" fmla="*/ 692943 h 1007269"/>
                  <a:gd name="connsiteX68" fmla="*/ 834104 w 2462879"/>
                  <a:gd name="connsiteY68" fmla="*/ 695325 h 1007269"/>
                  <a:gd name="connsiteX69" fmla="*/ 841248 w 2462879"/>
                  <a:gd name="connsiteY69" fmla="*/ 697706 h 1007269"/>
                  <a:gd name="connsiteX70" fmla="*/ 865060 w 2462879"/>
                  <a:gd name="connsiteY70" fmla="*/ 700087 h 1007269"/>
                  <a:gd name="connsiteX71" fmla="*/ 869823 w 2462879"/>
                  <a:gd name="connsiteY71" fmla="*/ 709612 h 1007269"/>
                  <a:gd name="connsiteX72" fmla="*/ 874585 w 2462879"/>
                  <a:gd name="connsiteY72" fmla="*/ 716756 h 1007269"/>
                  <a:gd name="connsiteX73" fmla="*/ 881729 w 2462879"/>
                  <a:gd name="connsiteY73" fmla="*/ 719137 h 1007269"/>
                  <a:gd name="connsiteX74" fmla="*/ 946023 w 2462879"/>
                  <a:gd name="connsiteY74" fmla="*/ 721518 h 1007269"/>
                  <a:gd name="connsiteX75" fmla="*/ 957929 w 2462879"/>
                  <a:gd name="connsiteY75" fmla="*/ 747712 h 1007269"/>
                  <a:gd name="connsiteX76" fmla="*/ 1003173 w 2462879"/>
                  <a:gd name="connsiteY76" fmla="*/ 745332 h 1007269"/>
                  <a:gd name="connsiteX77" fmla="*/ 1010316 w 2462879"/>
                  <a:gd name="connsiteY77" fmla="*/ 771526 h 1007269"/>
                  <a:gd name="connsiteX78" fmla="*/ 1117473 w 2462879"/>
                  <a:gd name="connsiteY78" fmla="*/ 771526 h 1007269"/>
                  <a:gd name="connsiteX79" fmla="*/ 1124616 w 2462879"/>
                  <a:gd name="connsiteY79" fmla="*/ 795338 h 1007269"/>
                  <a:gd name="connsiteX80" fmla="*/ 1184148 w 2462879"/>
                  <a:gd name="connsiteY80" fmla="*/ 795338 h 1007269"/>
                  <a:gd name="connsiteX81" fmla="*/ 1186529 w 2462879"/>
                  <a:gd name="connsiteY81" fmla="*/ 823913 h 1007269"/>
                  <a:gd name="connsiteX82" fmla="*/ 1250823 w 2462879"/>
                  <a:gd name="connsiteY82" fmla="*/ 821532 h 1007269"/>
                  <a:gd name="connsiteX83" fmla="*/ 1257966 w 2462879"/>
                  <a:gd name="connsiteY83" fmla="*/ 842963 h 1007269"/>
                  <a:gd name="connsiteX84" fmla="*/ 1353216 w 2462879"/>
                  <a:gd name="connsiteY84" fmla="*/ 842963 h 1007269"/>
                  <a:gd name="connsiteX85" fmla="*/ 1362741 w 2462879"/>
                  <a:gd name="connsiteY85" fmla="*/ 871538 h 1007269"/>
                  <a:gd name="connsiteX86" fmla="*/ 1448466 w 2462879"/>
                  <a:gd name="connsiteY86" fmla="*/ 871538 h 1007269"/>
                  <a:gd name="connsiteX87" fmla="*/ 1465135 w 2462879"/>
                  <a:gd name="connsiteY87" fmla="*/ 890588 h 1007269"/>
                  <a:gd name="connsiteX88" fmla="*/ 1548479 w 2462879"/>
                  <a:gd name="connsiteY88" fmla="*/ 892969 h 1007269"/>
                  <a:gd name="connsiteX89" fmla="*/ 1567529 w 2462879"/>
                  <a:gd name="connsiteY89" fmla="*/ 919163 h 1007269"/>
                  <a:gd name="connsiteX90" fmla="*/ 1681829 w 2462879"/>
                  <a:gd name="connsiteY90" fmla="*/ 919163 h 1007269"/>
                  <a:gd name="connsiteX91" fmla="*/ 1688973 w 2462879"/>
                  <a:gd name="connsiteY91" fmla="*/ 942976 h 1007269"/>
                  <a:gd name="connsiteX92" fmla="*/ 1855660 w 2462879"/>
                  <a:gd name="connsiteY92" fmla="*/ 942976 h 1007269"/>
                  <a:gd name="connsiteX93" fmla="*/ 2462879 w 2462879"/>
                  <a:gd name="connsiteY93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65135 w 2462879"/>
                  <a:gd name="connsiteY88" fmla="*/ 890588 h 1007269"/>
                  <a:gd name="connsiteX89" fmla="*/ 1548479 w 2462879"/>
                  <a:gd name="connsiteY89" fmla="*/ 892969 h 1007269"/>
                  <a:gd name="connsiteX90" fmla="*/ 1567529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2462879 w 2462879"/>
                  <a:gd name="connsiteY9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48479 w 2462879"/>
                  <a:gd name="connsiteY89" fmla="*/ 892969 h 1007269"/>
                  <a:gd name="connsiteX90" fmla="*/ 1567529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2462879 w 2462879"/>
                  <a:gd name="connsiteY9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48479 w 2462879"/>
                  <a:gd name="connsiteY89" fmla="*/ 892969 h 1007269"/>
                  <a:gd name="connsiteX90" fmla="*/ 1558004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2462879 w 2462879"/>
                  <a:gd name="connsiteY9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58004 w 2462879"/>
                  <a:gd name="connsiteY89" fmla="*/ 897732 h 1007269"/>
                  <a:gd name="connsiteX90" fmla="*/ 1558004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2462879 w 2462879"/>
                  <a:gd name="connsiteY9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58004 w 2462879"/>
                  <a:gd name="connsiteY89" fmla="*/ 897732 h 1007269"/>
                  <a:gd name="connsiteX90" fmla="*/ 1558004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2462879 w 2462879"/>
                  <a:gd name="connsiteY9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58004 w 2462879"/>
                  <a:gd name="connsiteY89" fmla="*/ 897732 h 1007269"/>
                  <a:gd name="connsiteX90" fmla="*/ 1558004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2462879 w 2462879"/>
                  <a:gd name="connsiteY9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58004 w 2462879"/>
                  <a:gd name="connsiteY89" fmla="*/ 897732 h 1007269"/>
                  <a:gd name="connsiteX90" fmla="*/ 1558004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2462879 w 2462879"/>
                  <a:gd name="connsiteY94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58004 w 2462879"/>
                  <a:gd name="connsiteY89" fmla="*/ 897732 h 1007269"/>
                  <a:gd name="connsiteX90" fmla="*/ 1558004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1858041 w 2462879"/>
                  <a:gd name="connsiteY94" fmla="*/ 964407 h 1007269"/>
                  <a:gd name="connsiteX95" fmla="*/ 2462879 w 2462879"/>
                  <a:gd name="connsiteY95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58004 w 2462879"/>
                  <a:gd name="connsiteY89" fmla="*/ 897732 h 1007269"/>
                  <a:gd name="connsiteX90" fmla="*/ 1558004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1858041 w 2462879"/>
                  <a:gd name="connsiteY94" fmla="*/ 964407 h 1007269"/>
                  <a:gd name="connsiteX95" fmla="*/ 1958054 w 2462879"/>
                  <a:gd name="connsiteY95" fmla="*/ 964407 h 1007269"/>
                  <a:gd name="connsiteX96" fmla="*/ 2462879 w 2462879"/>
                  <a:gd name="connsiteY96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58004 w 2462879"/>
                  <a:gd name="connsiteY89" fmla="*/ 897732 h 1007269"/>
                  <a:gd name="connsiteX90" fmla="*/ 1558004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1858041 w 2462879"/>
                  <a:gd name="connsiteY94" fmla="*/ 964407 h 1007269"/>
                  <a:gd name="connsiteX95" fmla="*/ 1958054 w 2462879"/>
                  <a:gd name="connsiteY95" fmla="*/ 964407 h 1007269"/>
                  <a:gd name="connsiteX96" fmla="*/ 1965198 w 2462879"/>
                  <a:gd name="connsiteY96" fmla="*/ 990601 h 1007269"/>
                  <a:gd name="connsiteX97" fmla="*/ 2462879 w 2462879"/>
                  <a:gd name="connsiteY97" fmla="*/ 1007269 h 1007269"/>
                  <a:gd name="connsiteX0" fmla="*/ 3048 w 2462879"/>
                  <a:gd name="connsiteY0" fmla="*/ 0 h 1007269"/>
                  <a:gd name="connsiteX1" fmla="*/ 666 w 2462879"/>
                  <a:gd name="connsiteY1" fmla="*/ 33337 h 1007269"/>
                  <a:gd name="connsiteX2" fmla="*/ 3048 w 2462879"/>
                  <a:gd name="connsiteY2" fmla="*/ 50006 h 1007269"/>
                  <a:gd name="connsiteX3" fmla="*/ 36385 w 2462879"/>
                  <a:gd name="connsiteY3" fmla="*/ 52387 h 1007269"/>
                  <a:gd name="connsiteX4" fmla="*/ 34004 w 2462879"/>
                  <a:gd name="connsiteY4" fmla="*/ 73818 h 1007269"/>
                  <a:gd name="connsiteX5" fmla="*/ 31623 w 2462879"/>
                  <a:gd name="connsiteY5" fmla="*/ 90487 h 1007269"/>
                  <a:gd name="connsiteX6" fmla="*/ 34004 w 2462879"/>
                  <a:gd name="connsiteY6" fmla="*/ 100012 h 1007269"/>
                  <a:gd name="connsiteX7" fmla="*/ 50673 w 2462879"/>
                  <a:gd name="connsiteY7" fmla="*/ 97631 h 1007269"/>
                  <a:gd name="connsiteX8" fmla="*/ 57816 w 2462879"/>
                  <a:gd name="connsiteY8" fmla="*/ 100012 h 1007269"/>
                  <a:gd name="connsiteX9" fmla="*/ 62579 w 2462879"/>
                  <a:gd name="connsiteY9" fmla="*/ 121443 h 1007269"/>
                  <a:gd name="connsiteX10" fmla="*/ 69723 w 2462879"/>
                  <a:gd name="connsiteY10" fmla="*/ 126206 h 1007269"/>
                  <a:gd name="connsiteX11" fmla="*/ 79248 w 2462879"/>
                  <a:gd name="connsiteY11" fmla="*/ 128587 h 1007269"/>
                  <a:gd name="connsiteX12" fmla="*/ 81629 w 2462879"/>
                  <a:gd name="connsiteY12" fmla="*/ 145256 h 1007269"/>
                  <a:gd name="connsiteX13" fmla="*/ 105441 w 2462879"/>
                  <a:gd name="connsiteY13" fmla="*/ 142875 h 1007269"/>
                  <a:gd name="connsiteX14" fmla="*/ 103060 w 2462879"/>
                  <a:gd name="connsiteY14" fmla="*/ 171450 h 1007269"/>
                  <a:gd name="connsiteX15" fmla="*/ 134016 w 2462879"/>
                  <a:gd name="connsiteY15" fmla="*/ 178593 h 1007269"/>
                  <a:gd name="connsiteX16" fmla="*/ 129254 w 2462879"/>
                  <a:gd name="connsiteY16" fmla="*/ 216693 h 1007269"/>
                  <a:gd name="connsiteX17" fmla="*/ 153066 w 2462879"/>
                  <a:gd name="connsiteY17" fmla="*/ 223837 h 1007269"/>
                  <a:gd name="connsiteX18" fmla="*/ 157829 w 2462879"/>
                  <a:gd name="connsiteY18" fmla="*/ 230981 h 1007269"/>
                  <a:gd name="connsiteX19" fmla="*/ 162591 w 2462879"/>
                  <a:gd name="connsiteY19" fmla="*/ 247650 h 1007269"/>
                  <a:gd name="connsiteX20" fmla="*/ 176879 w 2462879"/>
                  <a:gd name="connsiteY20" fmla="*/ 254793 h 1007269"/>
                  <a:gd name="connsiteX21" fmla="*/ 188785 w 2462879"/>
                  <a:gd name="connsiteY21" fmla="*/ 266700 h 1007269"/>
                  <a:gd name="connsiteX22" fmla="*/ 195929 w 2462879"/>
                  <a:gd name="connsiteY22" fmla="*/ 269081 h 1007269"/>
                  <a:gd name="connsiteX23" fmla="*/ 210216 w 2462879"/>
                  <a:gd name="connsiteY23" fmla="*/ 278606 h 1007269"/>
                  <a:gd name="connsiteX24" fmla="*/ 214979 w 2462879"/>
                  <a:gd name="connsiteY24" fmla="*/ 285750 h 1007269"/>
                  <a:gd name="connsiteX25" fmla="*/ 231648 w 2462879"/>
                  <a:gd name="connsiteY25" fmla="*/ 295275 h 1007269"/>
                  <a:gd name="connsiteX26" fmla="*/ 238791 w 2462879"/>
                  <a:gd name="connsiteY26" fmla="*/ 309562 h 1007269"/>
                  <a:gd name="connsiteX27" fmla="*/ 245935 w 2462879"/>
                  <a:gd name="connsiteY27" fmla="*/ 314325 h 1007269"/>
                  <a:gd name="connsiteX28" fmla="*/ 250698 w 2462879"/>
                  <a:gd name="connsiteY28" fmla="*/ 323850 h 1007269"/>
                  <a:gd name="connsiteX29" fmla="*/ 257841 w 2462879"/>
                  <a:gd name="connsiteY29" fmla="*/ 326231 h 1007269"/>
                  <a:gd name="connsiteX30" fmla="*/ 264985 w 2462879"/>
                  <a:gd name="connsiteY30" fmla="*/ 333375 h 1007269"/>
                  <a:gd name="connsiteX31" fmla="*/ 281654 w 2462879"/>
                  <a:gd name="connsiteY31" fmla="*/ 354806 h 1007269"/>
                  <a:gd name="connsiteX32" fmla="*/ 284035 w 2462879"/>
                  <a:gd name="connsiteY32" fmla="*/ 373856 h 1007269"/>
                  <a:gd name="connsiteX33" fmla="*/ 293560 w 2462879"/>
                  <a:gd name="connsiteY33" fmla="*/ 371475 h 1007269"/>
                  <a:gd name="connsiteX34" fmla="*/ 331660 w 2462879"/>
                  <a:gd name="connsiteY34" fmla="*/ 373856 h 1007269"/>
                  <a:gd name="connsiteX35" fmla="*/ 343566 w 2462879"/>
                  <a:gd name="connsiteY35" fmla="*/ 383381 h 1007269"/>
                  <a:gd name="connsiteX36" fmla="*/ 357854 w 2462879"/>
                  <a:gd name="connsiteY36" fmla="*/ 392906 h 1007269"/>
                  <a:gd name="connsiteX37" fmla="*/ 372141 w 2462879"/>
                  <a:gd name="connsiteY37" fmla="*/ 407193 h 1007269"/>
                  <a:gd name="connsiteX38" fmla="*/ 381666 w 2462879"/>
                  <a:gd name="connsiteY38" fmla="*/ 428625 h 1007269"/>
                  <a:gd name="connsiteX39" fmla="*/ 412623 w 2462879"/>
                  <a:gd name="connsiteY39" fmla="*/ 457200 h 1007269"/>
                  <a:gd name="connsiteX40" fmla="*/ 415004 w 2462879"/>
                  <a:gd name="connsiteY40" fmla="*/ 464343 h 1007269"/>
                  <a:gd name="connsiteX41" fmla="*/ 455485 w 2462879"/>
                  <a:gd name="connsiteY41" fmla="*/ 469107 h 1007269"/>
                  <a:gd name="connsiteX42" fmla="*/ 467391 w 2462879"/>
                  <a:gd name="connsiteY42" fmla="*/ 483393 h 1007269"/>
                  <a:gd name="connsiteX43" fmla="*/ 469773 w 2462879"/>
                  <a:gd name="connsiteY43" fmla="*/ 490537 h 1007269"/>
                  <a:gd name="connsiteX44" fmla="*/ 472154 w 2462879"/>
                  <a:gd name="connsiteY44" fmla="*/ 502443 h 1007269"/>
                  <a:gd name="connsiteX45" fmla="*/ 512635 w 2462879"/>
                  <a:gd name="connsiteY45" fmla="*/ 504825 h 1007269"/>
                  <a:gd name="connsiteX46" fmla="*/ 515016 w 2462879"/>
                  <a:gd name="connsiteY46" fmla="*/ 511968 h 1007269"/>
                  <a:gd name="connsiteX47" fmla="*/ 531685 w 2462879"/>
                  <a:gd name="connsiteY47" fmla="*/ 519112 h 1007269"/>
                  <a:gd name="connsiteX48" fmla="*/ 536448 w 2462879"/>
                  <a:gd name="connsiteY48" fmla="*/ 526256 h 1007269"/>
                  <a:gd name="connsiteX49" fmla="*/ 538829 w 2462879"/>
                  <a:gd name="connsiteY49" fmla="*/ 533400 h 1007269"/>
                  <a:gd name="connsiteX50" fmla="*/ 548354 w 2462879"/>
                  <a:gd name="connsiteY50" fmla="*/ 538162 h 1007269"/>
                  <a:gd name="connsiteX51" fmla="*/ 572166 w 2462879"/>
                  <a:gd name="connsiteY51" fmla="*/ 542925 h 1007269"/>
                  <a:gd name="connsiteX52" fmla="*/ 586454 w 2462879"/>
                  <a:gd name="connsiteY52" fmla="*/ 552450 h 1007269"/>
                  <a:gd name="connsiteX53" fmla="*/ 591216 w 2462879"/>
                  <a:gd name="connsiteY53" fmla="*/ 566737 h 1007269"/>
                  <a:gd name="connsiteX54" fmla="*/ 593598 w 2462879"/>
                  <a:gd name="connsiteY54" fmla="*/ 573881 h 1007269"/>
                  <a:gd name="connsiteX55" fmla="*/ 615029 w 2462879"/>
                  <a:gd name="connsiteY55" fmla="*/ 578643 h 1007269"/>
                  <a:gd name="connsiteX56" fmla="*/ 622173 w 2462879"/>
                  <a:gd name="connsiteY56" fmla="*/ 595312 h 1007269"/>
                  <a:gd name="connsiteX57" fmla="*/ 650748 w 2462879"/>
                  <a:gd name="connsiteY57" fmla="*/ 602456 h 1007269"/>
                  <a:gd name="connsiteX58" fmla="*/ 667416 w 2462879"/>
                  <a:gd name="connsiteY58" fmla="*/ 604837 h 1007269"/>
                  <a:gd name="connsiteX59" fmla="*/ 672179 w 2462879"/>
                  <a:gd name="connsiteY59" fmla="*/ 621507 h 1007269"/>
                  <a:gd name="connsiteX60" fmla="*/ 684085 w 2462879"/>
                  <a:gd name="connsiteY60" fmla="*/ 621506 h 1007269"/>
                  <a:gd name="connsiteX61" fmla="*/ 691229 w 2462879"/>
                  <a:gd name="connsiteY61" fmla="*/ 638175 h 1007269"/>
                  <a:gd name="connsiteX62" fmla="*/ 693610 w 2462879"/>
                  <a:gd name="connsiteY62" fmla="*/ 645318 h 1007269"/>
                  <a:gd name="connsiteX63" fmla="*/ 762667 w 2462879"/>
                  <a:gd name="connsiteY63" fmla="*/ 645318 h 1007269"/>
                  <a:gd name="connsiteX64" fmla="*/ 772191 w 2462879"/>
                  <a:gd name="connsiteY64" fmla="*/ 669131 h 1007269"/>
                  <a:gd name="connsiteX65" fmla="*/ 781716 w 2462879"/>
                  <a:gd name="connsiteY65" fmla="*/ 681037 h 1007269"/>
                  <a:gd name="connsiteX66" fmla="*/ 796004 w 2462879"/>
                  <a:gd name="connsiteY66" fmla="*/ 683418 h 1007269"/>
                  <a:gd name="connsiteX67" fmla="*/ 798385 w 2462879"/>
                  <a:gd name="connsiteY67" fmla="*/ 690562 h 1007269"/>
                  <a:gd name="connsiteX68" fmla="*/ 807910 w 2462879"/>
                  <a:gd name="connsiteY68" fmla="*/ 692943 h 1007269"/>
                  <a:gd name="connsiteX69" fmla="*/ 834104 w 2462879"/>
                  <a:gd name="connsiteY69" fmla="*/ 695325 h 1007269"/>
                  <a:gd name="connsiteX70" fmla="*/ 841248 w 2462879"/>
                  <a:gd name="connsiteY70" fmla="*/ 697706 h 1007269"/>
                  <a:gd name="connsiteX71" fmla="*/ 865060 w 2462879"/>
                  <a:gd name="connsiteY71" fmla="*/ 700087 h 1007269"/>
                  <a:gd name="connsiteX72" fmla="*/ 869823 w 2462879"/>
                  <a:gd name="connsiteY72" fmla="*/ 709612 h 1007269"/>
                  <a:gd name="connsiteX73" fmla="*/ 874585 w 2462879"/>
                  <a:gd name="connsiteY73" fmla="*/ 716756 h 1007269"/>
                  <a:gd name="connsiteX74" fmla="*/ 881729 w 2462879"/>
                  <a:gd name="connsiteY74" fmla="*/ 719137 h 1007269"/>
                  <a:gd name="connsiteX75" fmla="*/ 946023 w 2462879"/>
                  <a:gd name="connsiteY75" fmla="*/ 721518 h 1007269"/>
                  <a:gd name="connsiteX76" fmla="*/ 957929 w 2462879"/>
                  <a:gd name="connsiteY76" fmla="*/ 747712 h 1007269"/>
                  <a:gd name="connsiteX77" fmla="*/ 1003173 w 2462879"/>
                  <a:gd name="connsiteY77" fmla="*/ 745332 h 1007269"/>
                  <a:gd name="connsiteX78" fmla="*/ 1010316 w 2462879"/>
                  <a:gd name="connsiteY78" fmla="*/ 771526 h 1007269"/>
                  <a:gd name="connsiteX79" fmla="*/ 1117473 w 2462879"/>
                  <a:gd name="connsiteY79" fmla="*/ 771526 h 1007269"/>
                  <a:gd name="connsiteX80" fmla="*/ 1124616 w 2462879"/>
                  <a:gd name="connsiteY80" fmla="*/ 795338 h 1007269"/>
                  <a:gd name="connsiteX81" fmla="*/ 1184148 w 2462879"/>
                  <a:gd name="connsiteY81" fmla="*/ 795338 h 1007269"/>
                  <a:gd name="connsiteX82" fmla="*/ 1186529 w 2462879"/>
                  <a:gd name="connsiteY82" fmla="*/ 823913 h 1007269"/>
                  <a:gd name="connsiteX83" fmla="*/ 1250823 w 2462879"/>
                  <a:gd name="connsiteY83" fmla="*/ 821532 h 1007269"/>
                  <a:gd name="connsiteX84" fmla="*/ 1257966 w 2462879"/>
                  <a:gd name="connsiteY84" fmla="*/ 842963 h 1007269"/>
                  <a:gd name="connsiteX85" fmla="*/ 1353216 w 2462879"/>
                  <a:gd name="connsiteY85" fmla="*/ 842963 h 1007269"/>
                  <a:gd name="connsiteX86" fmla="*/ 1362741 w 2462879"/>
                  <a:gd name="connsiteY86" fmla="*/ 871538 h 1007269"/>
                  <a:gd name="connsiteX87" fmla="*/ 1448466 w 2462879"/>
                  <a:gd name="connsiteY87" fmla="*/ 871538 h 1007269"/>
                  <a:gd name="connsiteX88" fmla="*/ 1453229 w 2462879"/>
                  <a:gd name="connsiteY88" fmla="*/ 890588 h 1007269"/>
                  <a:gd name="connsiteX89" fmla="*/ 1558004 w 2462879"/>
                  <a:gd name="connsiteY89" fmla="*/ 897732 h 1007269"/>
                  <a:gd name="connsiteX90" fmla="*/ 1558004 w 2462879"/>
                  <a:gd name="connsiteY90" fmla="*/ 919163 h 1007269"/>
                  <a:gd name="connsiteX91" fmla="*/ 1681829 w 2462879"/>
                  <a:gd name="connsiteY91" fmla="*/ 919163 h 1007269"/>
                  <a:gd name="connsiteX92" fmla="*/ 1688973 w 2462879"/>
                  <a:gd name="connsiteY92" fmla="*/ 942976 h 1007269"/>
                  <a:gd name="connsiteX93" fmla="*/ 1855660 w 2462879"/>
                  <a:gd name="connsiteY93" fmla="*/ 942976 h 1007269"/>
                  <a:gd name="connsiteX94" fmla="*/ 1858041 w 2462879"/>
                  <a:gd name="connsiteY94" fmla="*/ 964407 h 1007269"/>
                  <a:gd name="connsiteX95" fmla="*/ 1958054 w 2462879"/>
                  <a:gd name="connsiteY95" fmla="*/ 964407 h 1007269"/>
                  <a:gd name="connsiteX96" fmla="*/ 1965198 w 2462879"/>
                  <a:gd name="connsiteY96" fmla="*/ 990601 h 1007269"/>
                  <a:gd name="connsiteX97" fmla="*/ 2027110 w 2462879"/>
                  <a:gd name="connsiteY97" fmla="*/ 988219 h 1007269"/>
                  <a:gd name="connsiteX98" fmla="*/ 2462879 w 2462879"/>
                  <a:gd name="connsiteY98" fmla="*/ 1007269 h 1007269"/>
                  <a:gd name="connsiteX0" fmla="*/ 3048 w 2462879"/>
                  <a:gd name="connsiteY0" fmla="*/ 0 h 1021557"/>
                  <a:gd name="connsiteX1" fmla="*/ 666 w 2462879"/>
                  <a:gd name="connsiteY1" fmla="*/ 33337 h 1021557"/>
                  <a:gd name="connsiteX2" fmla="*/ 3048 w 2462879"/>
                  <a:gd name="connsiteY2" fmla="*/ 50006 h 1021557"/>
                  <a:gd name="connsiteX3" fmla="*/ 36385 w 2462879"/>
                  <a:gd name="connsiteY3" fmla="*/ 52387 h 1021557"/>
                  <a:gd name="connsiteX4" fmla="*/ 34004 w 2462879"/>
                  <a:gd name="connsiteY4" fmla="*/ 73818 h 1021557"/>
                  <a:gd name="connsiteX5" fmla="*/ 31623 w 2462879"/>
                  <a:gd name="connsiteY5" fmla="*/ 90487 h 1021557"/>
                  <a:gd name="connsiteX6" fmla="*/ 34004 w 2462879"/>
                  <a:gd name="connsiteY6" fmla="*/ 100012 h 1021557"/>
                  <a:gd name="connsiteX7" fmla="*/ 50673 w 2462879"/>
                  <a:gd name="connsiteY7" fmla="*/ 97631 h 1021557"/>
                  <a:gd name="connsiteX8" fmla="*/ 57816 w 2462879"/>
                  <a:gd name="connsiteY8" fmla="*/ 100012 h 1021557"/>
                  <a:gd name="connsiteX9" fmla="*/ 62579 w 2462879"/>
                  <a:gd name="connsiteY9" fmla="*/ 121443 h 1021557"/>
                  <a:gd name="connsiteX10" fmla="*/ 69723 w 2462879"/>
                  <a:gd name="connsiteY10" fmla="*/ 126206 h 1021557"/>
                  <a:gd name="connsiteX11" fmla="*/ 79248 w 2462879"/>
                  <a:gd name="connsiteY11" fmla="*/ 128587 h 1021557"/>
                  <a:gd name="connsiteX12" fmla="*/ 81629 w 2462879"/>
                  <a:gd name="connsiteY12" fmla="*/ 145256 h 1021557"/>
                  <a:gd name="connsiteX13" fmla="*/ 105441 w 2462879"/>
                  <a:gd name="connsiteY13" fmla="*/ 142875 h 1021557"/>
                  <a:gd name="connsiteX14" fmla="*/ 103060 w 2462879"/>
                  <a:gd name="connsiteY14" fmla="*/ 171450 h 1021557"/>
                  <a:gd name="connsiteX15" fmla="*/ 134016 w 2462879"/>
                  <a:gd name="connsiteY15" fmla="*/ 178593 h 1021557"/>
                  <a:gd name="connsiteX16" fmla="*/ 129254 w 2462879"/>
                  <a:gd name="connsiteY16" fmla="*/ 216693 h 1021557"/>
                  <a:gd name="connsiteX17" fmla="*/ 153066 w 2462879"/>
                  <a:gd name="connsiteY17" fmla="*/ 223837 h 1021557"/>
                  <a:gd name="connsiteX18" fmla="*/ 157829 w 2462879"/>
                  <a:gd name="connsiteY18" fmla="*/ 230981 h 1021557"/>
                  <a:gd name="connsiteX19" fmla="*/ 162591 w 2462879"/>
                  <a:gd name="connsiteY19" fmla="*/ 247650 h 1021557"/>
                  <a:gd name="connsiteX20" fmla="*/ 176879 w 2462879"/>
                  <a:gd name="connsiteY20" fmla="*/ 254793 h 1021557"/>
                  <a:gd name="connsiteX21" fmla="*/ 188785 w 2462879"/>
                  <a:gd name="connsiteY21" fmla="*/ 266700 h 1021557"/>
                  <a:gd name="connsiteX22" fmla="*/ 195929 w 2462879"/>
                  <a:gd name="connsiteY22" fmla="*/ 269081 h 1021557"/>
                  <a:gd name="connsiteX23" fmla="*/ 210216 w 2462879"/>
                  <a:gd name="connsiteY23" fmla="*/ 278606 h 1021557"/>
                  <a:gd name="connsiteX24" fmla="*/ 214979 w 2462879"/>
                  <a:gd name="connsiteY24" fmla="*/ 285750 h 1021557"/>
                  <a:gd name="connsiteX25" fmla="*/ 231648 w 2462879"/>
                  <a:gd name="connsiteY25" fmla="*/ 295275 h 1021557"/>
                  <a:gd name="connsiteX26" fmla="*/ 238791 w 2462879"/>
                  <a:gd name="connsiteY26" fmla="*/ 309562 h 1021557"/>
                  <a:gd name="connsiteX27" fmla="*/ 245935 w 2462879"/>
                  <a:gd name="connsiteY27" fmla="*/ 314325 h 1021557"/>
                  <a:gd name="connsiteX28" fmla="*/ 250698 w 2462879"/>
                  <a:gd name="connsiteY28" fmla="*/ 323850 h 1021557"/>
                  <a:gd name="connsiteX29" fmla="*/ 257841 w 2462879"/>
                  <a:gd name="connsiteY29" fmla="*/ 326231 h 1021557"/>
                  <a:gd name="connsiteX30" fmla="*/ 264985 w 2462879"/>
                  <a:gd name="connsiteY30" fmla="*/ 333375 h 1021557"/>
                  <a:gd name="connsiteX31" fmla="*/ 281654 w 2462879"/>
                  <a:gd name="connsiteY31" fmla="*/ 354806 h 1021557"/>
                  <a:gd name="connsiteX32" fmla="*/ 284035 w 2462879"/>
                  <a:gd name="connsiteY32" fmla="*/ 373856 h 1021557"/>
                  <a:gd name="connsiteX33" fmla="*/ 293560 w 2462879"/>
                  <a:gd name="connsiteY33" fmla="*/ 371475 h 1021557"/>
                  <a:gd name="connsiteX34" fmla="*/ 331660 w 2462879"/>
                  <a:gd name="connsiteY34" fmla="*/ 373856 h 1021557"/>
                  <a:gd name="connsiteX35" fmla="*/ 343566 w 2462879"/>
                  <a:gd name="connsiteY35" fmla="*/ 383381 h 1021557"/>
                  <a:gd name="connsiteX36" fmla="*/ 357854 w 2462879"/>
                  <a:gd name="connsiteY36" fmla="*/ 392906 h 1021557"/>
                  <a:gd name="connsiteX37" fmla="*/ 372141 w 2462879"/>
                  <a:gd name="connsiteY37" fmla="*/ 407193 h 1021557"/>
                  <a:gd name="connsiteX38" fmla="*/ 381666 w 2462879"/>
                  <a:gd name="connsiteY38" fmla="*/ 428625 h 1021557"/>
                  <a:gd name="connsiteX39" fmla="*/ 412623 w 2462879"/>
                  <a:gd name="connsiteY39" fmla="*/ 457200 h 1021557"/>
                  <a:gd name="connsiteX40" fmla="*/ 415004 w 2462879"/>
                  <a:gd name="connsiteY40" fmla="*/ 464343 h 1021557"/>
                  <a:gd name="connsiteX41" fmla="*/ 455485 w 2462879"/>
                  <a:gd name="connsiteY41" fmla="*/ 469107 h 1021557"/>
                  <a:gd name="connsiteX42" fmla="*/ 467391 w 2462879"/>
                  <a:gd name="connsiteY42" fmla="*/ 483393 h 1021557"/>
                  <a:gd name="connsiteX43" fmla="*/ 469773 w 2462879"/>
                  <a:gd name="connsiteY43" fmla="*/ 490537 h 1021557"/>
                  <a:gd name="connsiteX44" fmla="*/ 472154 w 2462879"/>
                  <a:gd name="connsiteY44" fmla="*/ 502443 h 1021557"/>
                  <a:gd name="connsiteX45" fmla="*/ 512635 w 2462879"/>
                  <a:gd name="connsiteY45" fmla="*/ 504825 h 1021557"/>
                  <a:gd name="connsiteX46" fmla="*/ 515016 w 2462879"/>
                  <a:gd name="connsiteY46" fmla="*/ 511968 h 1021557"/>
                  <a:gd name="connsiteX47" fmla="*/ 531685 w 2462879"/>
                  <a:gd name="connsiteY47" fmla="*/ 519112 h 1021557"/>
                  <a:gd name="connsiteX48" fmla="*/ 536448 w 2462879"/>
                  <a:gd name="connsiteY48" fmla="*/ 526256 h 1021557"/>
                  <a:gd name="connsiteX49" fmla="*/ 538829 w 2462879"/>
                  <a:gd name="connsiteY49" fmla="*/ 533400 h 1021557"/>
                  <a:gd name="connsiteX50" fmla="*/ 548354 w 2462879"/>
                  <a:gd name="connsiteY50" fmla="*/ 538162 h 1021557"/>
                  <a:gd name="connsiteX51" fmla="*/ 572166 w 2462879"/>
                  <a:gd name="connsiteY51" fmla="*/ 542925 h 1021557"/>
                  <a:gd name="connsiteX52" fmla="*/ 586454 w 2462879"/>
                  <a:gd name="connsiteY52" fmla="*/ 552450 h 1021557"/>
                  <a:gd name="connsiteX53" fmla="*/ 591216 w 2462879"/>
                  <a:gd name="connsiteY53" fmla="*/ 566737 h 1021557"/>
                  <a:gd name="connsiteX54" fmla="*/ 593598 w 2462879"/>
                  <a:gd name="connsiteY54" fmla="*/ 573881 h 1021557"/>
                  <a:gd name="connsiteX55" fmla="*/ 615029 w 2462879"/>
                  <a:gd name="connsiteY55" fmla="*/ 578643 h 1021557"/>
                  <a:gd name="connsiteX56" fmla="*/ 622173 w 2462879"/>
                  <a:gd name="connsiteY56" fmla="*/ 595312 h 1021557"/>
                  <a:gd name="connsiteX57" fmla="*/ 650748 w 2462879"/>
                  <a:gd name="connsiteY57" fmla="*/ 602456 h 1021557"/>
                  <a:gd name="connsiteX58" fmla="*/ 667416 w 2462879"/>
                  <a:gd name="connsiteY58" fmla="*/ 604837 h 1021557"/>
                  <a:gd name="connsiteX59" fmla="*/ 672179 w 2462879"/>
                  <a:gd name="connsiteY59" fmla="*/ 621507 h 1021557"/>
                  <a:gd name="connsiteX60" fmla="*/ 684085 w 2462879"/>
                  <a:gd name="connsiteY60" fmla="*/ 621506 h 1021557"/>
                  <a:gd name="connsiteX61" fmla="*/ 691229 w 2462879"/>
                  <a:gd name="connsiteY61" fmla="*/ 638175 h 1021557"/>
                  <a:gd name="connsiteX62" fmla="*/ 693610 w 2462879"/>
                  <a:gd name="connsiteY62" fmla="*/ 645318 h 1021557"/>
                  <a:gd name="connsiteX63" fmla="*/ 762667 w 2462879"/>
                  <a:gd name="connsiteY63" fmla="*/ 645318 h 1021557"/>
                  <a:gd name="connsiteX64" fmla="*/ 772191 w 2462879"/>
                  <a:gd name="connsiteY64" fmla="*/ 669131 h 1021557"/>
                  <a:gd name="connsiteX65" fmla="*/ 781716 w 2462879"/>
                  <a:gd name="connsiteY65" fmla="*/ 681037 h 1021557"/>
                  <a:gd name="connsiteX66" fmla="*/ 796004 w 2462879"/>
                  <a:gd name="connsiteY66" fmla="*/ 683418 h 1021557"/>
                  <a:gd name="connsiteX67" fmla="*/ 798385 w 2462879"/>
                  <a:gd name="connsiteY67" fmla="*/ 690562 h 1021557"/>
                  <a:gd name="connsiteX68" fmla="*/ 807910 w 2462879"/>
                  <a:gd name="connsiteY68" fmla="*/ 692943 h 1021557"/>
                  <a:gd name="connsiteX69" fmla="*/ 834104 w 2462879"/>
                  <a:gd name="connsiteY69" fmla="*/ 695325 h 1021557"/>
                  <a:gd name="connsiteX70" fmla="*/ 841248 w 2462879"/>
                  <a:gd name="connsiteY70" fmla="*/ 697706 h 1021557"/>
                  <a:gd name="connsiteX71" fmla="*/ 865060 w 2462879"/>
                  <a:gd name="connsiteY71" fmla="*/ 700087 h 1021557"/>
                  <a:gd name="connsiteX72" fmla="*/ 869823 w 2462879"/>
                  <a:gd name="connsiteY72" fmla="*/ 709612 h 1021557"/>
                  <a:gd name="connsiteX73" fmla="*/ 874585 w 2462879"/>
                  <a:gd name="connsiteY73" fmla="*/ 716756 h 1021557"/>
                  <a:gd name="connsiteX74" fmla="*/ 881729 w 2462879"/>
                  <a:gd name="connsiteY74" fmla="*/ 719137 h 1021557"/>
                  <a:gd name="connsiteX75" fmla="*/ 946023 w 2462879"/>
                  <a:gd name="connsiteY75" fmla="*/ 721518 h 1021557"/>
                  <a:gd name="connsiteX76" fmla="*/ 957929 w 2462879"/>
                  <a:gd name="connsiteY76" fmla="*/ 747712 h 1021557"/>
                  <a:gd name="connsiteX77" fmla="*/ 1003173 w 2462879"/>
                  <a:gd name="connsiteY77" fmla="*/ 745332 h 1021557"/>
                  <a:gd name="connsiteX78" fmla="*/ 1010316 w 2462879"/>
                  <a:gd name="connsiteY78" fmla="*/ 771526 h 1021557"/>
                  <a:gd name="connsiteX79" fmla="*/ 1117473 w 2462879"/>
                  <a:gd name="connsiteY79" fmla="*/ 771526 h 1021557"/>
                  <a:gd name="connsiteX80" fmla="*/ 1124616 w 2462879"/>
                  <a:gd name="connsiteY80" fmla="*/ 795338 h 1021557"/>
                  <a:gd name="connsiteX81" fmla="*/ 1184148 w 2462879"/>
                  <a:gd name="connsiteY81" fmla="*/ 795338 h 1021557"/>
                  <a:gd name="connsiteX82" fmla="*/ 1186529 w 2462879"/>
                  <a:gd name="connsiteY82" fmla="*/ 823913 h 1021557"/>
                  <a:gd name="connsiteX83" fmla="*/ 1250823 w 2462879"/>
                  <a:gd name="connsiteY83" fmla="*/ 821532 h 1021557"/>
                  <a:gd name="connsiteX84" fmla="*/ 1257966 w 2462879"/>
                  <a:gd name="connsiteY84" fmla="*/ 842963 h 1021557"/>
                  <a:gd name="connsiteX85" fmla="*/ 1353216 w 2462879"/>
                  <a:gd name="connsiteY85" fmla="*/ 842963 h 1021557"/>
                  <a:gd name="connsiteX86" fmla="*/ 1362741 w 2462879"/>
                  <a:gd name="connsiteY86" fmla="*/ 871538 h 1021557"/>
                  <a:gd name="connsiteX87" fmla="*/ 1448466 w 2462879"/>
                  <a:gd name="connsiteY87" fmla="*/ 871538 h 1021557"/>
                  <a:gd name="connsiteX88" fmla="*/ 1453229 w 2462879"/>
                  <a:gd name="connsiteY88" fmla="*/ 890588 h 1021557"/>
                  <a:gd name="connsiteX89" fmla="*/ 1558004 w 2462879"/>
                  <a:gd name="connsiteY89" fmla="*/ 897732 h 1021557"/>
                  <a:gd name="connsiteX90" fmla="*/ 1558004 w 2462879"/>
                  <a:gd name="connsiteY90" fmla="*/ 919163 h 1021557"/>
                  <a:gd name="connsiteX91" fmla="*/ 1681829 w 2462879"/>
                  <a:gd name="connsiteY91" fmla="*/ 919163 h 1021557"/>
                  <a:gd name="connsiteX92" fmla="*/ 1688973 w 2462879"/>
                  <a:gd name="connsiteY92" fmla="*/ 942976 h 1021557"/>
                  <a:gd name="connsiteX93" fmla="*/ 1855660 w 2462879"/>
                  <a:gd name="connsiteY93" fmla="*/ 942976 h 1021557"/>
                  <a:gd name="connsiteX94" fmla="*/ 1858041 w 2462879"/>
                  <a:gd name="connsiteY94" fmla="*/ 964407 h 1021557"/>
                  <a:gd name="connsiteX95" fmla="*/ 1958054 w 2462879"/>
                  <a:gd name="connsiteY95" fmla="*/ 964407 h 1021557"/>
                  <a:gd name="connsiteX96" fmla="*/ 1965198 w 2462879"/>
                  <a:gd name="connsiteY96" fmla="*/ 990601 h 1021557"/>
                  <a:gd name="connsiteX97" fmla="*/ 2027110 w 2462879"/>
                  <a:gd name="connsiteY97" fmla="*/ 988219 h 1021557"/>
                  <a:gd name="connsiteX98" fmla="*/ 2046160 w 2462879"/>
                  <a:gd name="connsiteY98" fmla="*/ 1021557 h 1021557"/>
                  <a:gd name="connsiteX99" fmla="*/ 2462879 w 2462879"/>
                  <a:gd name="connsiteY99" fmla="*/ 1007269 h 1021557"/>
                  <a:gd name="connsiteX0" fmla="*/ 3048 w 2462879"/>
                  <a:gd name="connsiteY0" fmla="*/ 0 h 1021557"/>
                  <a:gd name="connsiteX1" fmla="*/ 666 w 2462879"/>
                  <a:gd name="connsiteY1" fmla="*/ 33337 h 1021557"/>
                  <a:gd name="connsiteX2" fmla="*/ 3048 w 2462879"/>
                  <a:gd name="connsiteY2" fmla="*/ 50006 h 1021557"/>
                  <a:gd name="connsiteX3" fmla="*/ 36385 w 2462879"/>
                  <a:gd name="connsiteY3" fmla="*/ 52387 h 1021557"/>
                  <a:gd name="connsiteX4" fmla="*/ 34004 w 2462879"/>
                  <a:gd name="connsiteY4" fmla="*/ 73818 h 1021557"/>
                  <a:gd name="connsiteX5" fmla="*/ 31623 w 2462879"/>
                  <a:gd name="connsiteY5" fmla="*/ 90487 h 1021557"/>
                  <a:gd name="connsiteX6" fmla="*/ 34004 w 2462879"/>
                  <a:gd name="connsiteY6" fmla="*/ 100012 h 1021557"/>
                  <a:gd name="connsiteX7" fmla="*/ 50673 w 2462879"/>
                  <a:gd name="connsiteY7" fmla="*/ 97631 h 1021557"/>
                  <a:gd name="connsiteX8" fmla="*/ 57816 w 2462879"/>
                  <a:gd name="connsiteY8" fmla="*/ 100012 h 1021557"/>
                  <a:gd name="connsiteX9" fmla="*/ 62579 w 2462879"/>
                  <a:gd name="connsiteY9" fmla="*/ 121443 h 1021557"/>
                  <a:gd name="connsiteX10" fmla="*/ 69723 w 2462879"/>
                  <a:gd name="connsiteY10" fmla="*/ 126206 h 1021557"/>
                  <a:gd name="connsiteX11" fmla="*/ 79248 w 2462879"/>
                  <a:gd name="connsiteY11" fmla="*/ 128587 h 1021557"/>
                  <a:gd name="connsiteX12" fmla="*/ 81629 w 2462879"/>
                  <a:gd name="connsiteY12" fmla="*/ 145256 h 1021557"/>
                  <a:gd name="connsiteX13" fmla="*/ 105441 w 2462879"/>
                  <a:gd name="connsiteY13" fmla="*/ 142875 h 1021557"/>
                  <a:gd name="connsiteX14" fmla="*/ 103060 w 2462879"/>
                  <a:gd name="connsiteY14" fmla="*/ 171450 h 1021557"/>
                  <a:gd name="connsiteX15" fmla="*/ 134016 w 2462879"/>
                  <a:gd name="connsiteY15" fmla="*/ 178593 h 1021557"/>
                  <a:gd name="connsiteX16" fmla="*/ 129254 w 2462879"/>
                  <a:gd name="connsiteY16" fmla="*/ 216693 h 1021557"/>
                  <a:gd name="connsiteX17" fmla="*/ 153066 w 2462879"/>
                  <a:gd name="connsiteY17" fmla="*/ 223837 h 1021557"/>
                  <a:gd name="connsiteX18" fmla="*/ 157829 w 2462879"/>
                  <a:gd name="connsiteY18" fmla="*/ 230981 h 1021557"/>
                  <a:gd name="connsiteX19" fmla="*/ 162591 w 2462879"/>
                  <a:gd name="connsiteY19" fmla="*/ 247650 h 1021557"/>
                  <a:gd name="connsiteX20" fmla="*/ 176879 w 2462879"/>
                  <a:gd name="connsiteY20" fmla="*/ 254793 h 1021557"/>
                  <a:gd name="connsiteX21" fmla="*/ 188785 w 2462879"/>
                  <a:gd name="connsiteY21" fmla="*/ 266700 h 1021557"/>
                  <a:gd name="connsiteX22" fmla="*/ 195929 w 2462879"/>
                  <a:gd name="connsiteY22" fmla="*/ 269081 h 1021557"/>
                  <a:gd name="connsiteX23" fmla="*/ 210216 w 2462879"/>
                  <a:gd name="connsiteY23" fmla="*/ 278606 h 1021557"/>
                  <a:gd name="connsiteX24" fmla="*/ 214979 w 2462879"/>
                  <a:gd name="connsiteY24" fmla="*/ 285750 h 1021557"/>
                  <a:gd name="connsiteX25" fmla="*/ 231648 w 2462879"/>
                  <a:gd name="connsiteY25" fmla="*/ 295275 h 1021557"/>
                  <a:gd name="connsiteX26" fmla="*/ 238791 w 2462879"/>
                  <a:gd name="connsiteY26" fmla="*/ 309562 h 1021557"/>
                  <a:gd name="connsiteX27" fmla="*/ 245935 w 2462879"/>
                  <a:gd name="connsiteY27" fmla="*/ 314325 h 1021557"/>
                  <a:gd name="connsiteX28" fmla="*/ 250698 w 2462879"/>
                  <a:gd name="connsiteY28" fmla="*/ 323850 h 1021557"/>
                  <a:gd name="connsiteX29" fmla="*/ 257841 w 2462879"/>
                  <a:gd name="connsiteY29" fmla="*/ 326231 h 1021557"/>
                  <a:gd name="connsiteX30" fmla="*/ 264985 w 2462879"/>
                  <a:gd name="connsiteY30" fmla="*/ 333375 h 1021557"/>
                  <a:gd name="connsiteX31" fmla="*/ 281654 w 2462879"/>
                  <a:gd name="connsiteY31" fmla="*/ 354806 h 1021557"/>
                  <a:gd name="connsiteX32" fmla="*/ 284035 w 2462879"/>
                  <a:gd name="connsiteY32" fmla="*/ 373856 h 1021557"/>
                  <a:gd name="connsiteX33" fmla="*/ 293560 w 2462879"/>
                  <a:gd name="connsiteY33" fmla="*/ 371475 h 1021557"/>
                  <a:gd name="connsiteX34" fmla="*/ 331660 w 2462879"/>
                  <a:gd name="connsiteY34" fmla="*/ 373856 h 1021557"/>
                  <a:gd name="connsiteX35" fmla="*/ 343566 w 2462879"/>
                  <a:gd name="connsiteY35" fmla="*/ 383381 h 1021557"/>
                  <a:gd name="connsiteX36" fmla="*/ 357854 w 2462879"/>
                  <a:gd name="connsiteY36" fmla="*/ 392906 h 1021557"/>
                  <a:gd name="connsiteX37" fmla="*/ 372141 w 2462879"/>
                  <a:gd name="connsiteY37" fmla="*/ 407193 h 1021557"/>
                  <a:gd name="connsiteX38" fmla="*/ 381666 w 2462879"/>
                  <a:gd name="connsiteY38" fmla="*/ 428625 h 1021557"/>
                  <a:gd name="connsiteX39" fmla="*/ 412623 w 2462879"/>
                  <a:gd name="connsiteY39" fmla="*/ 457200 h 1021557"/>
                  <a:gd name="connsiteX40" fmla="*/ 415004 w 2462879"/>
                  <a:gd name="connsiteY40" fmla="*/ 464343 h 1021557"/>
                  <a:gd name="connsiteX41" fmla="*/ 455485 w 2462879"/>
                  <a:gd name="connsiteY41" fmla="*/ 469107 h 1021557"/>
                  <a:gd name="connsiteX42" fmla="*/ 467391 w 2462879"/>
                  <a:gd name="connsiteY42" fmla="*/ 483393 h 1021557"/>
                  <a:gd name="connsiteX43" fmla="*/ 469773 w 2462879"/>
                  <a:gd name="connsiteY43" fmla="*/ 490537 h 1021557"/>
                  <a:gd name="connsiteX44" fmla="*/ 472154 w 2462879"/>
                  <a:gd name="connsiteY44" fmla="*/ 502443 h 1021557"/>
                  <a:gd name="connsiteX45" fmla="*/ 512635 w 2462879"/>
                  <a:gd name="connsiteY45" fmla="*/ 504825 h 1021557"/>
                  <a:gd name="connsiteX46" fmla="*/ 515016 w 2462879"/>
                  <a:gd name="connsiteY46" fmla="*/ 511968 h 1021557"/>
                  <a:gd name="connsiteX47" fmla="*/ 531685 w 2462879"/>
                  <a:gd name="connsiteY47" fmla="*/ 519112 h 1021557"/>
                  <a:gd name="connsiteX48" fmla="*/ 536448 w 2462879"/>
                  <a:gd name="connsiteY48" fmla="*/ 526256 h 1021557"/>
                  <a:gd name="connsiteX49" fmla="*/ 538829 w 2462879"/>
                  <a:gd name="connsiteY49" fmla="*/ 533400 h 1021557"/>
                  <a:gd name="connsiteX50" fmla="*/ 548354 w 2462879"/>
                  <a:gd name="connsiteY50" fmla="*/ 538162 h 1021557"/>
                  <a:gd name="connsiteX51" fmla="*/ 572166 w 2462879"/>
                  <a:gd name="connsiteY51" fmla="*/ 542925 h 1021557"/>
                  <a:gd name="connsiteX52" fmla="*/ 586454 w 2462879"/>
                  <a:gd name="connsiteY52" fmla="*/ 552450 h 1021557"/>
                  <a:gd name="connsiteX53" fmla="*/ 591216 w 2462879"/>
                  <a:gd name="connsiteY53" fmla="*/ 566737 h 1021557"/>
                  <a:gd name="connsiteX54" fmla="*/ 593598 w 2462879"/>
                  <a:gd name="connsiteY54" fmla="*/ 573881 h 1021557"/>
                  <a:gd name="connsiteX55" fmla="*/ 615029 w 2462879"/>
                  <a:gd name="connsiteY55" fmla="*/ 578643 h 1021557"/>
                  <a:gd name="connsiteX56" fmla="*/ 622173 w 2462879"/>
                  <a:gd name="connsiteY56" fmla="*/ 595312 h 1021557"/>
                  <a:gd name="connsiteX57" fmla="*/ 650748 w 2462879"/>
                  <a:gd name="connsiteY57" fmla="*/ 602456 h 1021557"/>
                  <a:gd name="connsiteX58" fmla="*/ 667416 w 2462879"/>
                  <a:gd name="connsiteY58" fmla="*/ 604837 h 1021557"/>
                  <a:gd name="connsiteX59" fmla="*/ 672179 w 2462879"/>
                  <a:gd name="connsiteY59" fmla="*/ 621507 h 1021557"/>
                  <a:gd name="connsiteX60" fmla="*/ 684085 w 2462879"/>
                  <a:gd name="connsiteY60" fmla="*/ 621506 h 1021557"/>
                  <a:gd name="connsiteX61" fmla="*/ 691229 w 2462879"/>
                  <a:gd name="connsiteY61" fmla="*/ 638175 h 1021557"/>
                  <a:gd name="connsiteX62" fmla="*/ 693610 w 2462879"/>
                  <a:gd name="connsiteY62" fmla="*/ 645318 h 1021557"/>
                  <a:gd name="connsiteX63" fmla="*/ 762667 w 2462879"/>
                  <a:gd name="connsiteY63" fmla="*/ 645318 h 1021557"/>
                  <a:gd name="connsiteX64" fmla="*/ 772191 w 2462879"/>
                  <a:gd name="connsiteY64" fmla="*/ 669131 h 1021557"/>
                  <a:gd name="connsiteX65" fmla="*/ 781716 w 2462879"/>
                  <a:gd name="connsiteY65" fmla="*/ 681037 h 1021557"/>
                  <a:gd name="connsiteX66" fmla="*/ 796004 w 2462879"/>
                  <a:gd name="connsiteY66" fmla="*/ 683418 h 1021557"/>
                  <a:gd name="connsiteX67" fmla="*/ 798385 w 2462879"/>
                  <a:gd name="connsiteY67" fmla="*/ 690562 h 1021557"/>
                  <a:gd name="connsiteX68" fmla="*/ 807910 w 2462879"/>
                  <a:gd name="connsiteY68" fmla="*/ 692943 h 1021557"/>
                  <a:gd name="connsiteX69" fmla="*/ 834104 w 2462879"/>
                  <a:gd name="connsiteY69" fmla="*/ 695325 h 1021557"/>
                  <a:gd name="connsiteX70" fmla="*/ 841248 w 2462879"/>
                  <a:gd name="connsiteY70" fmla="*/ 697706 h 1021557"/>
                  <a:gd name="connsiteX71" fmla="*/ 865060 w 2462879"/>
                  <a:gd name="connsiteY71" fmla="*/ 700087 h 1021557"/>
                  <a:gd name="connsiteX72" fmla="*/ 869823 w 2462879"/>
                  <a:gd name="connsiteY72" fmla="*/ 709612 h 1021557"/>
                  <a:gd name="connsiteX73" fmla="*/ 874585 w 2462879"/>
                  <a:gd name="connsiteY73" fmla="*/ 716756 h 1021557"/>
                  <a:gd name="connsiteX74" fmla="*/ 881729 w 2462879"/>
                  <a:gd name="connsiteY74" fmla="*/ 719137 h 1021557"/>
                  <a:gd name="connsiteX75" fmla="*/ 946023 w 2462879"/>
                  <a:gd name="connsiteY75" fmla="*/ 721518 h 1021557"/>
                  <a:gd name="connsiteX76" fmla="*/ 957929 w 2462879"/>
                  <a:gd name="connsiteY76" fmla="*/ 747712 h 1021557"/>
                  <a:gd name="connsiteX77" fmla="*/ 1003173 w 2462879"/>
                  <a:gd name="connsiteY77" fmla="*/ 745332 h 1021557"/>
                  <a:gd name="connsiteX78" fmla="*/ 1010316 w 2462879"/>
                  <a:gd name="connsiteY78" fmla="*/ 771526 h 1021557"/>
                  <a:gd name="connsiteX79" fmla="*/ 1117473 w 2462879"/>
                  <a:gd name="connsiteY79" fmla="*/ 771526 h 1021557"/>
                  <a:gd name="connsiteX80" fmla="*/ 1124616 w 2462879"/>
                  <a:gd name="connsiteY80" fmla="*/ 795338 h 1021557"/>
                  <a:gd name="connsiteX81" fmla="*/ 1184148 w 2462879"/>
                  <a:gd name="connsiteY81" fmla="*/ 795338 h 1021557"/>
                  <a:gd name="connsiteX82" fmla="*/ 1186529 w 2462879"/>
                  <a:gd name="connsiteY82" fmla="*/ 823913 h 1021557"/>
                  <a:gd name="connsiteX83" fmla="*/ 1250823 w 2462879"/>
                  <a:gd name="connsiteY83" fmla="*/ 821532 h 1021557"/>
                  <a:gd name="connsiteX84" fmla="*/ 1257966 w 2462879"/>
                  <a:gd name="connsiteY84" fmla="*/ 842963 h 1021557"/>
                  <a:gd name="connsiteX85" fmla="*/ 1353216 w 2462879"/>
                  <a:gd name="connsiteY85" fmla="*/ 842963 h 1021557"/>
                  <a:gd name="connsiteX86" fmla="*/ 1362741 w 2462879"/>
                  <a:gd name="connsiteY86" fmla="*/ 871538 h 1021557"/>
                  <a:gd name="connsiteX87" fmla="*/ 1448466 w 2462879"/>
                  <a:gd name="connsiteY87" fmla="*/ 871538 h 1021557"/>
                  <a:gd name="connsiteX88" fmla="*/ 1453229 w 2462879"/>
                  <a:gd name="connsiteY88" fmla="*/ 890588 h 1021557"/>
                  <a:gd name="connsiteX89" fmla="*/ 1558004 w 2462879"/>
                  <a:gd name="connsiteY89" fmla="*/ 897732 h 1021557"/>
                  <a:gd name="connsiteX90" fmla="*/ 1558004 w 2462879"/>
                  <a:gd name="connsiteY90" fmla="*/ 919163 h 1021557"/>
                  <a:gd name="connsiteX91" fmla="*/ 1681829 w 2462879"/>
                  <a:gd name="connsiteY91" fmla="*/ 919163 h 1021557"/>
                  <a:gd name="connsiteX92" fmla="*/ 1688973 w 2462879"/>
                  <a:gd name="connsiteY92" fmla="*/ 942976 h 1021557"/>
                  <a:gd name="connsiteX93" fmla="*/ 1855660 w 2462879"/>
                  <a:gd name="connsiteY93" fmla="*/ 942976 h 1021557"/>
                  <a:gd name="connsiteX94" fmla="*/ 1858041 w 2462879"/>
                  <a:gd name="connsiteY94" fmla="*/ 964407 h 1021557"/>
                  <a:gd name="connsiteX95" fmla="*/ 1958054 w 2462879"/>
                  <a:gd name="connsiteY95" fmla="*/ 964407 h 1021557"/>
                  <a:gd name="connsiteX96" fmla="*/ 1965198 w 2462879"/>
                  <a:gd name="connsiteY96" fmla="*/ 990601 h 1021557"/>
                  <a:gd name="connsiteX97" fmla="*/ 2036635 w 2462879"/>
                  <a:gd name="connsiteY97" fmla="*/ 995363 h 1021557"/>
                  <a:gd name="connsiteX98" fmla="*/ 2046160 w 2462879"/>
                  <a:gd name="connsiteY98" fmla="*/ 1021557 h 1021557"/>
                  <a:gd name="connsiteX99" fmla="*/ 2462879 w 2462879"/>
                  <a:gd name="connsiteY99" fmla="*/ 1007269 h 1021557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4339304 w 4339304"/>
                  <a:gd name="connsiteY99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2422 w 4339304"/>
                  <a:gd name="connsiteY99" fmla="*/ 1021556 h 1164432"/>
                  <a:gd name="connsiteX100" fmla="*/ 4339304 w 4339304"/>
                  <a:gd name="connsiteY100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4339304 w 4339304"/>
                  <a:gd name="connsiteY100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4339304 w 4339304"/>
                  <a:gd name="connsiteY101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4339304 w 4339304"/>
                  <a:gd name="connsiteY102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4339304 w 4339304"/>
                  <a:gd name="connsiteY103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4339304 w 4339304"/>
                  <a:gd name="connsiteY104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4339304 w 4339304"/>
                  <a:gd name="connsiteY105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3510628 w 4339304"/>
                  <a:gd name="connsiteY105" fmla="*/ 1088231 h 1164432"/>
                  <a:gd name="connsiteX106" fmla="*/ 4339304 w 4339304"/>
                  <a:gd name="connsiteY106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3510628 w 4339304"/>
                  <a:gd name="connsiteY105" fmla="*/ 1088231 h 1164432"/>
                  <a:gd name="connsiteX106" fmla="*/ 3524915 w 4339304"/>
                  <a:gd name="connsiteY106" fmla="*/ 1116806 h 1164432"/>
                  <a:gd name="connsiteX107" fmla="*/ 4339304 w 4339304"/>
                  <a:gd name="connsiteY107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3510628 w 4339304"/>
                  <a:gd name="connsiteY105" fmla="*/ 1088231 h 1164432"/>
                  <a:gd name="connsiteX106" fmla="*/ 3515390 w 4339304"/>
                  <a:gd name="connsiteY106" fmla="*/ 1112044 h 1164432"/>
                  <a:gd name="connsiteX107" fmla="*/ 4339304 w 4339304"/>
                  <a:gd name="connsiteY107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3510628 w 4339304"/>
                  <a:gd name="connsiteY105" fmla="*/ 1088231 h 1164432"/>
                  <a:gd name="connsiteX106" fmla="*/ 3515390 w 4339304"/>
                  <a:gd name="connsiteY106" fmla="*/ 1112044 h 1164432"/>
                  <a:gd name="connsiteX107" fmla="*/ 4339304 w 4339304"/>
                  <a:gd name="connsiteY107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3510628 w 4339304"/>
                  <a:gd name="connsiteY105" fmla="*/ 1088231 h 1164432"/>
                  <a:gd name="connsiteX106" fmla="*/ 3515390 w 4339304"/>
                  <a:gd name="connsiteY106" fmla="*/ 1112044 h 1164432"/>
                  <a:gd name="connsiteX107" fmla="*/ 3927347 w 4339304"/>
                  <a:gd name="connsiteY107" fmla="*/ 1116806 h 1164432"/>
                  <a:gd name="connsiteX108" fmla="*/ 4339304 w 4339304"/>
                  <a:gd name="connsiteY108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3510628 w 4339304"/>
                  <a:gd name="connsiteY105" fmla="*/ 1088231 h 1164432"/>
                  <a:gd name="connsiteX106" fmla="*/ 3510628 w 4339304"/>
                  <a:gd name="connsiteY106" fmla="*/ 1119188 h 1164432"/>
                  <a:gd name="connsiteX107" fmla="*/ 3927347 w 4339304"/>
                  <a:gd name="connsiteY107" fmla="*/ 1116806 h 1164432"/>
                  <a:gd name="connsiteX108" fmla="*/ 4339304 w 4339304"/>
                  <a:gd name="connsiteY108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3510628 w 4339304"/>
                  <a:gd name="connsiteY105" fmla="*/ 1095375 h 1164432"/>
                  <a:gd name="connsiteX106" fmla="*/ 3510628 w 4339304"/>
                  <a:gd name="connsiteY106" fmla="*/ 1119188 h 1164432"/>
                  <a:gd name="connsiteX107" fmla="*/ 3927347 w 4339304"/>
                  <a:gd name="connsiteY107" fmla="*/ 1116806 h 1164432"/>
                  <a:gd name="connsiteX108" fmla="*/ 4339304 w 4339304"/>
                  <a:gd name="connsiteY108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3510628 w 4339304"/>
                  <a:gd name="connsiteY105" fmla="*/ 1095375 h 1164432"/>
                  <a:gd name="connsiteX106" fmla="*/ 3510628 w 4339304"/>
                  <a:gd name="connsiteY106" fmla="*/ 1119188 h 1164432"/>
                  <a:gd name="connsiteX107" fmla="*/ 3927347 w 4339304"/>
                  <a:gd name="connsiteY107" fmla="*/ 1116806 h 1164432"/>
                  <a:gd name="connsiteX108" fmla="*/ 3924965 w 4339304"/>
                  <a:gd name="connsiteY108" fmla="*/ 1143000 h 1164432"/>
                  <a:gd name="connsiteX109" fmla="*/ 4339304 w 4339304"/>
                  <a:gd name="connsiteY109" fmla="*/ 1164432 h 1164432"/>
                  <a:gd name="connsiteX0" fmla="*/ 3048 w 4339304"/>
                  <a:gd name="connsiteY0" fmla="*/ 0 h 1164432"/>
                  <a:gd name="connsiteX1" fmla="*/ 666 w 4339304"/>
                  <a:gd name="connsiteY1" fmla="*/ 33337 h 1164432"/>
                  <a:gd name="connsiteX2" fmla="*/ 3048 w 4339304"/>
                  <a:gd name="connsiteY2" fmla="*/ 50006 h 1164432"/>
                  <a:gd name="connsiteX3" fmla="*/ 36385 w 4339304"/>
                  <a:gd name="connsiteY3" fmla="*/ 52387 h 1164432"/>
                  <a:gd name="connsiteX4" fmla="*/ 34004 w 4339304"/>
                  <a:gd name="connsiteY4" fmla="*/ 73818 h 1164432"/>
                  <a:gd name="connsiteX5" fmla="*/ 31623 w 4339304"/>
                  <a:gd name="connsiteY5" fmla="*/ 90487 h 1164432"/>
                  <a:gd name="connsiteX6" fmla="*/ 34004 w 4339304"/>
                  <a:gd name="connsiteY6" fmla="*/ 100012 h 1164432"/>
                  <a:gd name="connsiteX7" fmla="*/ 50673 w 4339304"/>
                  <a:gd name="connsiteY7" fmla="*/ 97631 h 1164432"/>
                  <a:gd name="connsiteX8" fmla="*/ 57816 w 4339304"/>
                  <a:gd name="connsiteY8" fmla="*/ 100012 h 1164432"/>
                  <a:gd name="connsiteX9" fmla="*/ 62579 w 4339304"/>
                  <a:gd name="connsiteY9" fmla="*/ 121443 h 1164432"/>
                  <a:gd name="connsiteX10" fmla="*/ 69723 w 4339304"/>
                  <a:gd name="connsiteY10" fmla="*/ 126206 h 1164432"/>
                  <a:gd name="connsiteX11" fmla="*/ 79248 w 4339304"/>
                  <a:gd name="connsiteY11" fmla="*/ 128587 h 1164432"/>
                  <a:gd name="connsiteX12" fmla="*/ 81629 w 4339304"/>
                  <a:gd name="connsiteY12" fmla="*/ 145256 h 1164432"/>
                  <a:gd name="connsiteX13" fmla="*/ 105441 w 4339304"/>
                  <a:gd name="connsiteY13" fmla="*/ 142875 h 1164432"/>
                  <a:gd name="connsiteX14" fmla="*/ 103060 w 4339304"/>
                  <a:gd name="connsiteY14" fmla="*/ 171450 h 1164432"/>
                  <a:gd name="connsiteX15" fmla="*/ 134016 w 4339304"/>
                  <a:gd name="connsiteY15" fmla="*/ 178593 h 1164432"/>
                  <a:gd name="connsiteX16" fmla="*/ 129254 w 4339304"/>
                  <a:gd name="connsiteY16" fmla="*/ 216693 h 1164432"/>
                  <a:gd name="connsiteX17" fmla="*/ 153066 w 4339304"/>
                  <a:gd name="connsiteY17" fmla="*/ 223837 h 1164432"/>
                  <a:gd name="connsiteX18" fmla="*/ 157829 w 4339304"/>
                  <a:gd name="connsiteY18" fmla="*/ 230981 h 1164432"/>
                  <a:gd name="connsiteX19" fmla="*/ 162591 w 4339304"/>
                  <a:gd name="connsiteY19" fmla="*/ 247650 h 1164432"/>
                  <a:gd name="connsiteX20" fmla="*/ 176879 w 4339304"/>
                  <a:gd name="connsiteY20" fmla="*/ 254793 h 1164432"/>
                  <a:gd name="connsiteX21" fmla="*/ 188785 w 4339304"/>
                  <a:gd name="connsiteY21" fmla="*/ 266700 h 1164432"/>
                  <a:gd name="connsiteX22" fmla="*/ 195929 w 4339304"/>
                  <a:gd name="connsiteY22" fmla="*/ 269081 h 1164432"/>
                  <a:gd name="connsiteX23" fmla="*/ 210216 w 4339304"/>
                  <a:gd name="connsiteY23" fmla="*/ 278606 h 1164432"/>
                  <a:gd name="connsiteX24" fmla="*/ 214979 w 4339304"/>
                  <a:gd name="connsiteY24" fmla="*/ 285750 h 1164432"/>
                  <a:gd name="connsiteX25" fmla="*/ 231648 w 4339304"/>
                  <a:gd name="connsiteY25" fmla="*/ 295275 h 1164432"/>
                  <a:gd name="connsiteX26" fmla="*/ 238791 w 4339304"/>
                  <a:gd name="connsiteY26" fmla="*/ 309562 h 1164432"/>
                  <a:gd name="connsiteX27" fmla="*/ 245935 w 4339304"/>
                  <a:gd name="connsiteY27" fmla="*/ 314325 h 1164432"/>
                  <a:gd name="connsiteX28" fmla="*/ 250698 w 4339304"/>
                  <a:gd name="connsiteY28" fmla="*/ 323850 h 1164432"/>
                  <a:gd name="connsiteX29" fmla="*/ 257841 w 4339304"/>
                  <a:gd name="connsiteY29" fmla="*/ 326231 h 1164432"/>
                  <a:gd name="connsiteX30" fmla="*/ 264985 w 4339304"/>
                  <a:gd name="connsiteY30" fmla="*/ 333375 h 1164432"/>
                  <a:gd name="connsiteX31" fmla="*/ 281654 w 4339304"/>
                  <a:gd name="connsiteY31" fmla="*/ 354806 h 1164432"/>
                  <a:gd name="connsiteX32" fmla="*/ 284035 w 4339304"/>
                  <a:gd name="connsiteY32" fmla="*/ 373856 h 1164432"/>
                  <a:gd name="connsiteX33" fmla="*/ 293560 w 4339304"/>
                  <a:gd name="connsiteY33" fmla="*/ 371475 h 1164432"/>
                  <a:gd name="connsiteX34" fmla="*/ 331660 w 4339304"/>
                  <a:gd name="connsiteY34" fmla="*/ 373856 h 1164432"/>
                  <a:gd name="connsiteX35" fmla="*/ 343566 w 4339304"/>
                  <a:gd name="connsiteY35" fmla="*/ 383381 h 1164432"/>
                  <a:gd name="connsiteX36" fmla="*/ 357854 w 4339304"/>
                  <a:gd name="connsiteY36" fmla="*/ 392906 h 1164432"/>
                  <a:gd name="connsiteX37" fmla="*/ 372141 w 4339304"/>
                  <a:gd name="connsiteY37" fmla="*/ 407193 h 1164432"/>
                  <a:gd name="connsiteX38" fmla="*/ 381666 w 4339304"/>
                  <a:gd name="connsiteY38" fmla="*/ 428625 h 1164432"/>
                  <a:gd name="connsiteX39" fmla="*/ 412623 w 4339304"/>
                  <a:gd name="connsiteY39" fmla="*/ 457200 h 1164432"/>
                  <a:gd name="connsiteX40" fmla="*/ 415004 w 4339304"/>
                  <a:gd name="connsiteY40" fmla="*/ 464343 h 1164432"/>
                  <a:gd name="connsiteX41" fmla="*/ 455485 w 4339304"/>
                  <a:gd name="connsiteY41" fmla="*/ 469107 h 1164432"/>
                  <a:gd name="connsiteX42" fmla="*/ 467391 w 4339304"/>
                  <a:gd name="connsiteY42" fmla="*/ 483393 h 1164432"/>
                  <a:gd name="connsiteX43" fmla="*/ 469773 w 4339304"/>
                  <a:gd name="connsiteY43" fmla="*/ 490537 h 1164432"/>
                  <a:gd name="connsiteX44" fmla="*/ 472154 w 4339304"/>
                  <a:gd name="connsiteY44" fmla="*/ 502443 h 1164432"/>
                  <a:gd name="connsiteX45" fmla="*/ 512635 w 4339304"/>
                  <a:gd name="connsiteY45" fmla="*/ 504825 h 1164432"/>
                  <a:gd name="connsiteX46" fmla="*/ 515016 w 4339304"/>
                  <a:gd name="connsiteY46" fmla="*/ 511968 h 1164432"/>
                  <a:gd name="connsiteX47" fmla="*/ 531685 w 4339304"/>
                  <a:gd name="connsiteY47" fmla="*/ 519112 h 1164432"/>
                  <a:gd name="connsiteX48" fmla="*/ 536448 w 4339304"/>
                  <a:gd name="connsiteY48" fmla="*/ 526256 h 1164432"/>
                  <a:gd name="connsiteX49" fmla="*/ 538829 w 4339304"/>
                  <a:gd name="connsiteY49" fmla="*/ 533400 h 1164432"/>
                  <a:gd name="connsiteX50" fmla="*/ 548354 w 4339304"/>
                  <a:gd name="connsiteY50" fmla="*/ 538162 h 1164432"/>
                  <a:gd name="connsiteX51" fmla="*/ 572166 w 4339304"/>
                  <a:gd name="connsiteY51" fmla="*/ 542925 h 1164432"/>
                  <a:gd name="connsiteX52" fmla="*/ 586454 w 4339304"/>
                  <a:gd name="connsiteY52" fmla="*/ 552450 h 1164432"/>
                  <a:gd name="connsiteX53" fmla="*/ 591216 w 4339304"/>
                  <a:gd name="connsiteY53" fmla="*/ 566737 h 1164432"/>
                  <a:gd name="connsiteX54" fmla="*/ 593598 w 4339304"/>
                  <a:gd name="connsiteY54" fmla="*/ 573881 h 1164432"/>
                  <a:gd name="connsiteX55" fmla="*/ 615029 w 4339304"/>
                  <a:gd name="connsiteY55" fmla="*/ 578643 h 1164432"/>
                  <a:gd name="connsiteX56" fmla="*/ 622173 w 4339304"/>
                  <a:gd name="connsiteY56" fmla="*/ 595312 h 1164432"/>
                  <a:gd name="connsiteX57" fmla="*/ 650748 w 4339304"/>
                  <a:gd name="connsiteY57" fmla="*/ 602456 h 1164432"/>
                  <a:gd name="connsiteX58" fmla="*/ 667416 w 4339304"/>
                  <a:gd name="connsiteY58" fmla="*/ 604837 h 1164432"/>
                  <a:gd name="connsiteX59" fmla="*/ 672179 w 4339304"/>
                  <a:gd name="connsiteY59" fmla="*/ 621507 h 1164432"/>
                  <a:gd name="connsiteX60" fmla="*/ 684085 w 4339304"/>
                  <a:gd name="connsiteY60" fmla="*/ 621506 h 1164432"/>
                  <a:gd name="connsiteX61" fmla="*/ 691229 w 4339304"/>
                  <a:gd name="connsiteY61" fmla="*/ 638175 h 1164432"/>
                  <a:gd name="connsiteX62" fmla="*/ 693610 w 4339304"/>
                  <a:gd name="connsiteY62" fmla="*/ 645318 h 1164432"/>
                  <a:gd name="connsiteX63" fmla="*/ 762667 w 4339304"/>
                  <a:gd name="connsiteY63" fmla="*/ 645318 h 1164432"/>
                  <a:gd name="connsiteX64" fmla="*/ 772191 w 4339304"/>
                  <a:gd name="connsiteY64" fmla="*/ 669131 h 1164432"/>
                  <a:gd name="connsiteX65" fmla="*/ 781716 w 4339304"/>
                  <a:gd name="connsiteY65" fmla="*/ 681037 h 1164432"/>
                  <a:gd name="connsiteX66" fmla="*/ 796004 w 4339304"/>
                  <a:gd name="connsiteY66" fmla="*/ 683418 h 1164432"/>
                  <a:gd name="connsiteX67" fmla="*/ 798385 w 4339304"/>
                  <a:gd name="connsiteY67" fmla="*/ 690562 h 1164432"/>
                  <a:gd name="connsiteX68" fmla="*/ 807910 w 4339304"/>
                  <a:gd name="connsiteY68" fmla="*/ 692943 h 1164432"/>
                  <a:gd name="connsiteX69" fmla="*/ 834104 w 4339304"/>
                  <a:gd name="connsiteY69" fmla="*/ 695325 h 1164432"/>
                  <a:gd name="connsiteX70" fmla="*/ 841248 w 4339304"/>
                  <a:gd name="connsiteY70" fmla="*/ 697706 h 1164432"/>
                  <a:gd name="connsiteX71" fmla="*/ 865060 w 4339304"/>
                  <a:gd name="connsiteY71" fmla="*/ 700087 h 1164432"/>
                  <a:gd name="connsiteX72" fmla="*/ 869823 w 4339304"/>
                  <a:gd name="connsiteY72" fmla="*/ 709612 h 1164432"/>
                  <a:gd name="connsiteX73" fmla="*/ 874585 w 4339304"/>
                  <a:gd name="connsiteY73" fmla="*/ 716756 h 1164432"/>
                  <a:gd name="connsiteX74" fmla="*/ 881729 w 4339304"/>
                  <a:gd name="connsiteY74" fmla="*/ 719137 h 1164432"/>
                  <a:gd name="connsiteX75" fmla="*/ 946023 w 4339304"/>
                  <a:gd name="connsiteY75" fmla="*/ 721518 h 1164432"/>
                  <a:gd name="connsiteX76" fmla="*/ 957929 w 4339304"/>
                  <a:gd name="connsiteY76" fmla="*/ 747712 h 1164432"/>
                  <a:gd name="connsiteX77" fmla="*/ 1003173 w 4339304"/>
                  <a:gd name="connsiteY77" fmla="*/ 745332 h 1164432"/>
                  <a:gd name="connsiteX78" fmla="*/ 1010316 w 4339304"/>
                  <a:gd name="connsiteY78" fmla="*/ 771526 h 1164432"/>
                  <a:gd name="connsiteX79" fmla="*/ 1117473 w 4339304"/>
                  <a:gd name="connsiteY79" fmla="*/ 771526 h 1164432"/>
                  <a:gd name="connsiteX80" fmla="*/ 1124616 w 4339304"/>
                  <a:gd name="connsiteY80" fmla="*/ 795338 h 1164432"/>
                  <a:gd name="connsiteX81" fmla="*/ 1184148 w 4339304"/>
                  <a:gd name="connsiteY81" fmla="*/ 795338 h 1164432"/>
                  <a:gd name="connsiteX82" fmla="*/ 1186529 w 4339304"/>
                  <a:gd name="connsiteY82" fmla="*/ 823913 h 1164432"/>
                  <a:gd name="connsiteX83" fmla="*/ 1250823 w 4339304"/>
                  <a:gd name="connsiteY83" fmla="*/ 821532 h 1164432"/>
                  <a:gd name="connsiteX84" fmla="*/ 1257966 w 4339304"/>
                  <a:gd name="connsiteY84" fmla="*/ 842963 h 1164432"/>
                  <a:gd name="connsiteX85" fmla="*/ 1353216 w 4339304"/>
                  <a:gd name="connsiteY85" fmla="*/ 842963 h 1164432"/>
                  <a:gd name="connsiteX86" fmla="*/ 1362741 w 4339304"/>
                  <a:gd name="connsiteY86" fmla="*/ 871538 h 1164432"/>
                  <a:gd name="connsiteX87" fmla="*/ 1448466 w 4339304"/>
                  <a:gd name="connsiteY87" fmla="*/ 871538 h 1164432"/>
                  <a:gd name="connsiteX88" fmla="*/ 1453229 w 4339304"/>
                  <a:gd name="connsiteY88" fmla="*/ 890588 h 1164432"/>
                  <a:gd name="connsiteX89" fmla="*/ 1558004 w 4339304"/>
                  <a:gd name="connsiteY89" fmla="*/ 897732 h 1164432"/>
                  <a:gd name="connsiteX90" fmla="*/ 1558004 w 4339304"/>
                  <a:gd name="connsiteY90" fmla="*/ 919163 h 1164432"/>
                  <a:gd name="connsiteX91" fmla="*/ 1681829 w 4339304"/>
                  <a:gd name="connsiteY91" fmla="*/ 919163 h 1164432"/>
                  <a:gd name="connsiteX92" fmla="*/ 1688973 w 4339304"/>
                  <a:gd name="connsiteY92" fmla="*/ 942976 h 1164432"/>
                  <a:gd name="connsiteX93" fmla="*/ 1855660 w 4339304"/>
                  <a:gd name="connsiteY93" fmla="*/ 942976 h 1164432"/>
                  <a:gd name="connsiteX94" fmla="*/ 1858041 w 4339304"/>
                  <a:gd name="connsiteY94" fmla="*/ 964407 h 1164432"/>
                  <a:gd name="connsiteX95" fmla="*/ 1958054 w 4339304"/>
                  <a:gd name="connsiteY95" fmla="*/ 964407 h 1164432"/>
                  <a:gd name="connsiteX96" fmla="*/ 1965198 w 4339304"/>
                  <a:gd name="connsiteY96" fmla="*/ 990601 h 1164432"/>
                  <a:gd name="connsiteX97" fmla="*/ 2036635 w 4339304"/>
                  <a:gd name="connsiteY97" fmla="*/ 995363 h 1164432"/>
                  <a:gd name="connsiteX98" fmla="*/ 2046160 w 4339304"/>
                  <a:gd name="connsiteY98" fmla="*/ 1021557 h 1164432"/>
                  <a:gd name="connsiteX99" fmla="*/ 2627184 w 4339304"/>
                  <a:gd name="connsiteY99" fmla="*/ 1019174 h 1164432"/>
                  <a:gd name="connsiteX100" fmla="*/ 2629565 w 4339304"/>
                  <a:gd name="connsiteY100" fmla="*/ 1040606 h 1164432"/>
                  <a:gd name="connsiteX101" fmla="*/ 2831972 w 4339304"/>
                  <a:gd name="connsiteY101" fmla="*/ 1038225 h 1164432"/>
                  <a:gd name="connsiteX102" fmla="*/ 2829590 w 4339304"/>
                  <a:gd name="connsiteY102" fmla="*/ 1069181 h 1164432"/>
                  <a:gd name="connsiteX103" fmla="*/ 3134390 w 4339304"/>
                  <a:gd name="connsiteY103" fmla="*/ 1066800 h 1164432"/>
                  <a:gd name="connsiteX104" fmla="*/ 3143915 w 4339304"/>
                  <a:gd name="connsiteY104" fmla="*/ 1092993 h 1164432"/>
                  <a:gd name="connsiteX105" fmla="*/ 3510628 w 4339304"/>
                  <a:gd name="connsiteY105" fmla="*/ 1095375 h 1164432"/>
                  <a:gd name="connsiteX106" fmla="*/ 3510628 w 4339304"/>
                  <a:gd name="connsiteY106" fmla="*/ 1119188 h 1164432"/>
                  <a:gd name="connsiteX107" fmla="*/ 3927347 w 4339304"/>
                  <a:gd name="connsiteY107" fmla="*/ 1116806 h 1164432"/>
                  <a:gd name="connsiteX108" fmla="*/ 3924965 w 4339304"/>
                  <a:gd name="connsiteY108" fmla="*/ 1143000 h 1164432"/>
                  <a:gd name="connsiteX109" fmla="*/ 4251197 w 4339304"/>
                  <a:gd name="connsiteY109" fmla="*/ 1145381 h 1164432"/>
                  <a:gd name="connsiteX110" fmla="*/ 4339304 w 4339304"/>
                  <a:gd name="connsiteY110" fmla="*/ 1164432 h 1164432"/>
                  <a:gd name="connsiteX0" fmla="*/ 3048 w 5298948"/>
                  <a:gd name="connsiteY0" fmla="*/ 0 h 1169195"/>
                  <a:gd name="connsiteX1" fmla="*/ 666 w 5298948"/>
                  <a:gd name="connsiteY1" fmla="*/ 33337 h 1169195"/>
                  <a:gd name="connsiteX2" fmla="*/ 3048 w 5298948"/>
                  <a:gd name="connsiteY2" fmla="*/ 50006 h 1169195"/>
                  <a:gd name="connsiteX3" fmla="*/ 36385 w 5298948"/>
                  <a:gd name="connsiteY3" fmla="*/ 52387 h 1169195"/>
                  <a:gd name="connsiteX4" fmla="*/ 34004 w 5298948"/>
                  <a:gd name="connsiteY4" fmla="*/ 73818 h 1169195"/>
                  <a:gd name="connsiteX5" fmla="*/ 31623 w 5298948"/>
                  <a:gd name="connsiteY5" fmla="*/ 90487 h 1169195"/>
                  <a:gd name="connsiteX6" fmla="*/ 34004 w 5298948"/>
                  <a:gd name="connsiteY6" fmla="*/ 100012 h 1169195"/>
                  <a:gd name="connsiteX7" fmla="*/ 50673 w 5298948"/>
                  <a:gd name="connsiteY7" fmla="*/ 97631 h 1169195"/>
                  <a:gd name="connsiteX8" fmla="*/ 57816 w 5298948"/>
                  <a:gd name="connsiteY8" fmla="*/ 100012 h 1169195"/>
                  <a:gd name="connsiteX9" fmla="*/ 62579 w 5298948"/>
                  <a:gd name="connsiteY9" fmla="*/ 121443 h 1169195"/>
                  <a:gd name="connsiteX10" fmla="*/ 69723 w 5298948"/>
                  <a:gd name="connsiteY10" fmla="*/ 126206 h 1169195"/>
                  <a:gd name="connsiteX11" fmla="*/ 79248 w 5298948"/>
                  <a:gd name="connsiteY11" fmla="*/ 128587 h 1169195"/>
                  <a:gd name="connsiteX12" fmla="*/ 81629 w 5298948"/>
                  <a:gd name="connsiteY12" fmla="*/ 145256 h 1169195"/>
                  <a:gd name="connsiteX13" fmla="*/ 105441 w 5298948"/>
                  <a:gd name="connsiteY13" fmla="*/ 142875 h 1169195"/>
                  <a:gd name="connsiteX14" fmla="*/ 103060 w 5298948"/>
                  <a:gd name="connsiteY14" fmla="*/ 171450 h 1169195"/>
                  <a:gd name="connsiteX15" fmla="*/ 134016 w 5298948"/>
                  <a:gd name="connsiteY15" fmla="*/ 178593 h 1169195"/>
                  <a:gd name="connsiteX16" fmla="*/ 129254 w 5298948"/>
                  <a:gd name="connsiteY16" fmla="*/ 216693 h 1169195"/>
                  <a:gd name="connsiteX17" fmla="*/ 153066 w 5298948"/>
                  <a:gd name="connsiteY17" fmla="*/ 223837 h 1169195"/>
                  <a:gd name="connsiteX18" fmla="*/ 157829 w 5298948"/>
                  <a:gd name="connsiteY18" fmla="*/ 230981 h 1169195"/>
                  <a:gd name="connsiteX19" fmla="*/ 162591 w 5298948"/>
                  <a:gd name="connsiteY19" fmla="*/ 247650 h 1169195"/>
                  <a:gd name="connsiteX20" fmla="*/ 176879 w 5298948"/>
                  <a:gd name="connsiteY20" fmla="*/ 254793 h 1169195"/>
                  <a:gd name="connsiteX21" fmla="*/ 188785 w 5298948"/>
                  <a:gd name="connsiteY21" fmla="*/ 266700 h 1169195"/>
                  <a:gd name="connsiteX22" fmla="*/ 195929 w 5298948"/>
                  <a:gd name="connsiteY22" fmla="*/ 269081 h 1169195"/>
                  <a:gd name="connsiteX23" fmla="*/ 210216 w 5298948"/>
                  <a:gd name="connsiteY23" fmla="*/ 278606 h 1169195"/>
                  <a:gd name="connsiteX24" fmla="*/ 214979 w 5298948"/>
                  <a:gd name="connsiteY24" fmla="*/ 285750 h 1169195"/>
                  <a:gd name="connsiteX25" fmla="*/ 231648 w 5298948"/>
                  <a:gd name="connsiteY25" fmla="*/ 295275 h 1169195"/>
                  <a:gd name="connsiteX26" fmla="*/ 238791 w 5298948"/>
                  <a:gd name="connsiteY26" fmla="*/ 309562 h 1169195"/>
                  <a:gd name="connsiteX27" fmla="*/ 245935 w 5298948"/>
                  <a:gd name="connsiteY27" fmla="*/ 314325 h 1169195"/>
                  <a:gd name="connsiteX28" fmla="*/ 250698 w 5298948"/>
                  <a:gd name="connsiteY28" fmla="*/ 323850 h 1169195"/>
                  <a:gd name="connsiteX29" fmla="*/ 257841 w 5298948"/>
                  <a:gd name="connsiteY29" fmla="*/ 326231 h 1169195"/>
                  <a:gd name="connsiteX30" fmla="*/ 264985 w 5298948"/>
                  <a:gd name="connsiteY30" fmla="*/ 333375 h 1169195"/>
                  <a:gd name="connsiteX31" fmla="*/ 281654 w 5298948"/>
                  <a:gd name="connsiteY31" fmla="*/ 354806 h 1169195"/>
                  <a:gd name="connsiteX32" fmla="*/ 284035 w 5298948"/>
                  <a:gd name="connsiteY32" fmla="*/ 373856 h 1169195"/>
                  <a:gd name="connsiteX33" fmla="*/ 293560 w 5298948"/>
                  <a:gd name="connsiteY33" fmla="*/ 371475 h 1169195"/>
                  <a:gd name="connsiteX34" fmla="*/ 331660 w 5298948"/>
                  <a:gd name="connsiteY34" fmla="*/ 373856 h 1169195"/>
                  <a:gd name="connsiteX35" fmla="*/ 343566 w 5298948"/>
                  <a:gd name="connsiteY35" fmla="*/ 383381 h 1169195"/>
                  <a:gd name="connsiteX36" fmla="*/ 357854 w 5298948"/>
                  <a:gd name="connsiteY36" fmla="*/ 392906 h 1169195"/>
                  <a:gd name="connsiteX37" fmla="*/ 372141 w 5298948"/>
                  <a:gd name="connsiteY37" fmla="*/ 407193 h 1169195"/>
                  <a:gd name="connsiteX38" fmla="*/ 381666 w 5298948"/>
                  <a:gd name="connsiteY38" fmla="*/ 428625 h 1169195"/>
                  <a:gd name="connsiteX39" fmla="*/ 412623 w 5298948"/>
                  <a:gd name="connsiteY39" fmla="*/ 457200 h 1169195"/>
                  <a:gd name="connsiteX40" fmla="*/ 415004 w 5298948"/>
                  <a:gd name="connsiteY40" fmla="*/ 464343 h 1169195"/>
                  <a:gd name="connsiteX41" fmla="*/ 455485 w 5298948"/>
                  <a:gd name="connsiteY41" fmla="*/ 469107 h 1169195"/>
                  <a:gd name="connsiteX42" fmla="*/ 467391 w 5298948"/>
                  <a:gd name="connsiteY42" fmla="*/ 483393 h 1169195"/>
                  <a:gd name="connsiteX43" fmla="*/ 469773 w 5298948"/>
                  <a:gd name="connsiteY43" fmla="*/ 490537 h 1169195"/>
                  <a:gd name="connsiteX44" fmla="*/ 472154 w 5298948"/>
                  <a:gd name="connsiteY44" fmla="*/ 502443 h 1169195"/>
                  <a:gd name="connsiteX45" fmla="*/ 512635 w 5298948"/>
                  <a:gd name="connsiteY45" fmla="*/ 504825 h 1169195"/>
                  <a:gd name="connsiteX46" fmla="*/ 515016 w 5298948"/>
                  <a:gd name="connsiteY46" fmla="*/ 511968 h 1169195"/>
                  <a:gd name="connsiteX47" fmla="*/ 531685 w 5298948"/>
                  <a:gd name="connsiteY47" fmla="*/ 519112 h 1169195"/>
                  <a:gd name="connsiteX48" fmla="*/ 536448 w 5298948"/>
                  <a:gd name="connsiteY48" fmla="*/ 526256 h 1169195"/>
                  <a:gd name="connsiteX49" fmla="*/ 538829 w 5298948"/>
                  <a:gd name="connsiteY49" fmla="*/ 533400 h 1169195"/>
                  <a:gd name="connsiteX50" fmla="*/ 548354 w 5298948"/>
                  <a:gd name="connsiteY50" fmla="*/ 538162 h 1169195"/>
                  <a:gd name="connsiteX51" fmla="*/ 572166 w 5298948"/>
                  <a:gd name="connsiteY51" fmla="*/ 542925 h 1169195"/>
                  <a:gd name="connsiteX52" fmla="*/ 586454 w 5298948"/>
                  <a:gd name="connsiteY52" fmla="*/ 552450 h 1169195"/>
                  <a:gd name="connsiteX53" fmla="*/ 591216 w 5298948"/>
                  <a:gd name="connsiteY53" fmla="*/ 566737 h 1169195"/>
                  <a:gd name="connsiteX54" fmla="*/ 593598 w 5298948"/>
                  <a:gd name="connsiteY54" fmla="*/ 573881 h 1169195"/>
                  <a:gd name="connsiteX55" fmla="*/ 615029 w 5298948"/>
                  <a:gd name="connsiteY55" fmla="*/ 578643 h 1169195"/>
                  <a:gd name="connsiteX56" fmla="*/ 622173 w 5298948"/>
                  <a:gd name="connsiteY56" fmla="*/ 595312 h 1169195"/>
                  <a:gd name="connsiteX57" fmla="*/ 650748 w 5298948"/>
                  <a:gd name="connsiteY57" fmla="*/ 602456 h 1169195"/>
                  <a:gd name="connsiteX58" fmla="*/ 667416 w 5298948"/>
                  <a:gd name="connsiteY58" fmla="*/ 604837 h 1169195"/>
                  <a:gd name="connsiteX59" fmla="*/ 672179 w 5298948"/>
                  <a:gd name="connsiteY59" fmla="*/ 621507 h 1169195"/>
                  <a:gd name="connsiteX60" fmla="*/ 684085 w 5298948"/>
                  <a:gd name="connsiteY60" fmla="*/ 621506 h 1169195"/>
                  <a:gd name="connsiteX61" fmla="*/ 691229 w 5298948"/>
                  <a:gd name="connsiteY61" fmla="*/ 638175 h 1169195"/>
                  <a:gd name="connsiteX62" fmla="*/ 693610 w 5298948"/>
                  <a:gd name="connsiteY62" fmla="*/ 645318 h 1169195"/>
                  <a:gd name="connsiteX63" fmla="*/ 762667 w 5298948"/>
                  <a:gd name="connsiteY63" fmla="*/ 645318 h 1169195"/>
                  <a:gd name="connsiteX64" fmla="*/ 772191 w 5298948"/>
                  <a:gd name="connsiteY64" fmla="*/ 669131 h 1169195"/>
                  <a:gd name="connsiteX65" fmla="*/ 781716 w 5298948"/>
                  <a:gd name="connsiteY65" fmla="*/ 681037 h 1169195"/>
                  <a:gd name="connsiteX66" fmla="*/ 796004 w 5298948"/>
                  <a:gd name="connsiteY66" fmla="*/ 683418 h 1169195"/>
                  <a:gd name="connsiteX67" fmla="*/ 798385 w 5298948"/>
                  <a:gd name="connsiteY67" fmla="*/ 690562 h 1169195"/>
                  <a:gd name="connsiteX68" fmla="*/ 807910 w 5298948"/>
                  <a:gd name="connsiteY68" fmla="*/ 692943 h 1169195"/>
                  <a:gd name="connsiteX69" fmla="*/ 834104 w 5298948"/>
                  <a:gd name="connsiteY69" fmla="*/ 695325 h 1169195"/>
                  <a:gd name="connsiteX70" fmla="*/ 841248 w 5298948"/>
                  <a:gd name="connsiteY70" fmla="*/ 697706 h 1169195"/>
                  <a:gd name="connsiteX71" fmla="*/ 865060 w 5298948"/>
                  <a:gd name="connsiteY71" fmla="*/ 700087 h 1169195"/>
                  <a:gd name="connsiteX72" fmla="*/ 869823 w 5298948"/>
                  <a:gd name="connsiteY72" fmla="*/ 709612 h 1169195"/>
                  <a:gd name="connsiteX73" fmla="*/ 874585 w 5298948"/>
                  <a:gd name="connsiteY73" fmla="*/ 716756 h 1169195"/>
                  <a:gd name="connsiteX74" fmla="*/ 881729 w 5298948"/>
                  <a:gd name="connsiteY74" fmla="*/ 719137 h 1169195"/>
                  <a:gd name="connsiteX75" fmla="*/ 946023 w 5298948"/>
                  <a:gd name="connsiteY75" fmla="*/ 721518 h 1169195"/>
                  <a:gd name="connsiteX76" fmla="*/ 957929 w 5298948"/>
                  <a:gd name="connsiteY76" fmla="*/ 747712 h 1169195"/>
                  <a:gd name="connsiteX77" fmla="*/ 1003173 w 5298948"/>
                  <a:gd name="connsiteY77" fmla="*/ 745332 h 1169195"/>
                  <a:gd name="connsiteX78" fmla="*/ 1010316 w 5298948"/>
                  <a:gd name="connsiteY78" fmla="*/ 771526 h 1169195"/>
                  <a:gd name="connsiteX79" fmla="*/ 1117473 w 5298948"/>
                  <a:gd name="connsiteY79" fmla="*/ 771526 h 1169195"/>
                  <a:gd name="connsiteX80" fmla="*/ 1124616 w 5298948"/>
                  <a:gd name="connsiteY80" fmla="*/ 795338 h 1169195"/>
                  <a:gd name="connsiteX81" fmla="*/ 1184148 w 5298948"/>
                  <a:gd name="connsiteY81" fmla="*/ 795338 h 1169195"/>
                  <a:gd name="connsiteX82" fmla="*/ 1186529 w 5298948"/>
                  <a:gd name="connsiteY82" fmla="*/ 823913 h 1169195"/>
                  <a:gd name="connsiteX83" fmla="*/ 1250823 w 5298948"/>
                  <a:gd name="connsiteY83" fmla="*/ 821532 h 1169195"/>
                  <a:gd name="connsiteX84" fmla="*/ 1257966 w 5298948"/>
                  <a:gd name="connsiteY84" fmla="*/ 842963 h 1169195"/>
                  <a:gd name="connsiteX85" fmla="*/ 1353216 w 5298948"/>
                  <a:gd name="connsiteY85" fmla="*/ 842963 h 1169195"/>
                  <a:gd name="connsiteX86" fmla="*/ 1362741 w 5298948"/>
                  <a:gd name="connsiteY86" fmla="*/ 871538 h 1169195"/>
                  <a:gd name="connsiteX87" fmla="*/ 1448466 w 5298948"/>
                  <a:gd name="connsiteY87" fmla="*/ 871538 h 1169195"/>
                  <a:gd name="connsiteX88" fmla="*/ 1453229 w 5298948"/>
                  <a:gd name="connsiteY88" fmla="*/ 890588 h 1169195"/>
                  <a:gd name="connsiteX89" fmla="*/ 1558004 w 5298948"/>
                  <a:gd name="connsiteY89" fmla="*/ 897732 h 1169195"/>
                  <a:gd name="connsiteX90" fmla="*/ 1558004 w 5298948"/>
                  <a:gd name="connsiteY90" fmla="*/ 919163 h 1169195"/>
                  <a:gd name="connsiteX91" fmla="*/ 1681829 w 5298948"/>
                  <a:gd name="connsiteY91" fmla="*/ 919163 h 1169195"/>
                  <a:gd name="connsiteX92" fmla="*/ 1688973 w 5298948"/>
                  <a:gd name="connsiteY92" fmla="*/ 942976 h 1169195"/>
                  <a:gd name="connsiteX93" fmla="*/ 1855660 w 5298948"/>
                  <a:gd name="connsiteY93" fmla="*/ 942976 h 1169195"/>
                  <a:gd name="connsiteX94" fmla="*/ 1858041 w 5298948"/>
                  <a:gd name="connsiteY94" fmla="*/ 964407 h 1169195"/>
                  <a:gd name="connsiteX95" fmla="*/ 1958054 w 5298948"/>
                  <a:gd name="connsiteY95" fmla="*/ 964407 h 1169195"/>
                  <a:gd name="connsiteX96" fmla="*/ 1965198 w 5298948"/>
                  <a:gd name="connsiteY96" fmla="*/ 990601 h 1169195"/>
                  <a:gd name="connsiteX97" fmla="*/ 2036635 w 5298948"/>
                  <a:gd name="connsiteY97" fmla="*/ 995363 h 1169195"/>
                  <a:gd name="connsiteX98" fmla="*/ 2046160 w 5298948"/>
                  <a:gd name="connsiteY98" fmla="*/ 1021557 h 1169195"/>
                  <a:gd name="connsiteX99" fmla="*/ 2627184 w 5298948"/>
                  <a:gd name="connsiteY99" fmla="*/ 1019174 h 1169195"/>
                  <a:gd name="connsiteX100" fmla="*/ 2629565 w 5298948"/>
                  <a:gd name="connsiteY100" fmla="*/ 1040606 h 1169195"/>
                  <a:gd name="connsiteX101" fmla="*/ 2831972 w 5298948"/>
                  <a:gd name="connsiteY101" fmla="*/ 1038225 h 1169195"/>
                  <a:gd name="connsiteX102" fmla="*/ 2829590 w 5298948"/>
                  <a:gd name="connsiteY102" fmla="*/ 1069181 h 1169195"/>
                  <a:gd name="connsiteX103" fmla="*/ 3134390 w 5298948"/>
                  <a:gd name="connsiteY103" fmla="*/ 1066800 h 1169195"/>
                  <a:gd name="connsiteX104" fmla="*/ 3143915 w 5298948"/>
                  <a:gd name="connsiteY104" fmla="*/ 1092993 h 1169195"/>
                  <a:gd name="connsiteX105" fmla="*/ 3510628 w 5298948"/>
                  <a:gd name="connsiteY105" fmla="*/ 1095375 h 1169195"/>
                  <a:gd name="connsiteX106" fmla="*/ 3510628 w 5298948"/>
                  <a:gd name="connsiteY106" fmla="*/ 1119188 h 1169195"/>
                  <a:gd name="connsiteX107" fmla="*/ 3927347 w 5298948"/>
                  <a:gd name="connsiteY107" fmla="*/ 1116806 h 1169195"/>
                  <a:gd name="connsiteX108" fmla="*/ 3924965 w 5298948"/>
                  <a:gd name="connsiteY108" fmla="*/ 1143000 h 1169195"/>
                  <a:gd name="connsiteX109" fmla="*/ 4251197 w 5298948"/>
                  <a:gd name="connsiteY109" fmla="*/ 1145381 h 1169195"/>
                  <a:gd name="connsiteX110" fmla="*/ 5298948 w 5298948"/>
                  <a:gd name="connsiteY110" fmla="*/ 1169195 h 1169195"/>
                  <a:gd name="connsiteX0" fmla="*/ 3048 w 5298948"/>
                  <a:gd name="connsiteY0" fmla="*/ 0 h 1169195"/>
                  <a:gd name="connsiteX1" fmla="*/ 666 w 5298948"/>
                  <a:gd name="connsiteY1" fmla="*/ 33337 h 1169195"/>
                  <a:gd name="connsiteX2" fmla="*/ 3048 w 5298948"/>
                  <a:gd name="connsiteY2" fmla="*/ 50006 h 1169195"/>
                  <a:gd name="connsiteX3" fmla="*/ 36385 w 5298948"/>
                  <a:gd name="connsiteY3" fmla="*/ 52387 h 1169195"/>
                  <a:gd name="connsiteX4" fmla="*/ 34004 w 5298948"/>
                  <a:gd name="connsiteY4" fmla="*/ 73818 h 1169195"/>
                  <a:gd name="connsiteX5" fmla="*/ 31623 w 5298948"/>
                  <a:gd name="connsiteY5" fmla="*/ 90487 h 1169195"/>
                  <a:gd name="connsiteX6" fmla="*/ 34004 w 5298948"/>
                  <a:gd name="connsiteY6" fmla="*/ 100012 h 1169195"/>
                  <a:gd name="connsiteX7" fmla="*/ 50673 w 5298948"/>
                  <a:gd name="connsiteY7" fmla="*/ 97631 h 1169195"/>
                  <a:gd name="connsiteX8" fmla="*/ 57816 w 5298948"/>
                  <a:gd name="connsiteY8" fmla="*/ 100012 h 1169195"/>
                  <a:gd name="connsiteX9" fmla="*/ 62579 w 5298948"/>
                  <a:gd name="connsiteY9" fmla="*/ 121443 h 1169195"/>
                  <a:gd name="connsiteX10" fmla="*/ 69723 w 5298948"/>
                  <a:gd name="connsiteY10" fmla="*/ 126206 h 1169195"/>
                  <a:gd name="connsiteX11" fmla="*/ 79248 w 5298948"/>
                  <a:gd name="connsiteY11" fmla="*/ 128587 h 1169195"/>
                  <a:gd name="connsiteX12" fmla="*/ 81629 w 5298948"/>
                  <a:gd name="connsiteY12" fmla="*/ 145256 h 1169195"/>
                  <a:gd name="connsiteX13" fmla="*/ 105441 w 5298948"/>
                  <a:gd name="connsiteY13" fmla="*/ 142875 h 1169195"/>
                  <a:gd name="connsiteX14" fmla="*/ 103060 w 5298948"/>
                  <a:gd name="connsiteY14" fmla="*/ 171450 h 1169195"/>
                  <a:gd name="connsiteX15" fmla="*/ 134016 w 5298948"/>
                  <a:gd name="connsiteY15" fmla="*/ 178593 h 1169195"/>
                  <a:gd name="connsiteX16" fmla="*/ 129254 w 5298948"/>
                  <a:gd name="connsiteY16" fmla="*/ 216693 h 1169195"/>
                  <a:gd name="connsiteX17" fmla="*/ 153066 w 5298948"/>
                  <a:gd name="connsiteY17" fmla="*/ 223837 h 1169195"/>
                  <a:gd name="connsiteX18" fmla="*/ 157829 w 5298948"/>
                  <a:gd name="connsiteY18" fmla="*/ 230981 h 1169195"/>
                  <a:gd name="connsiteX19" fmla="*/ 162591 w 5298948"/>
                  <a:gd name="connsiteY19" fmla="*/ 247650 h 1169195"/>
                  <a:gd name="connsiteX20" fmla="*/ 176879 w 5298948"/>
                  <a:gd name="connsiteY20" fmla="*/ 254793 h 1169195"/>
                  <a:gd name="connsiteX21" fmla="*/ 188785 w 5298948"/>
                  <a:gd name="connsiteY21" fmla="*/ 266700 h 1169195"/>
                  <a:gd name="connsiteX22" fmla="*/ 195929 w 5298948"/>
                  <a:gd name="connsiteY22" fmla="*/ 269081 h 1169195"/>
                  <a:gd name="connsiteX23" fmla="*/ 210216 w 5298948"/>
                  <a:gd name="connsiteY23" fmla="*/ 278606 h 1169195"/>
                  <a:gd name="connsiteX24" fmla="*/ 214979 w 5298948"/>
                  <a:gd name="connsiteY24" fmla="*/ 285750 h 1169195"/>
                  <a:gd name="connsiteX25" fmla="*/ 231648 w 5298948"/>
                  <a:gd name="connsiteY25" fmla="*/ 295275 h 1169195"/>
                  <a:gd name="connsiteX26" fmla="*/ 238791 w 5298948"/>
                  <a:gd name="connsiteY26" fmla="*/ 309562 h 1169195"/>
                  <a:gd name="connsiteX27" fmla="*/ 245935 w 5298948"/>
                  <a:gd name="connsiteY27" fmla="*/ 314325 h 1169195"/>
                  <a:gd name="connsiteX28" fmla="*/ 250698 w 5298948"/>
                  <a:gd name="connsiteY28" fmla="*/ 323850 h 1169195"/>
                  <a:gd name="connsiteX29" fmla="*/ 257841 w 5298948"/>
                  <a:gd name="connsiteY29" fmla="*/ 326231 h 1169195"/>
                  <a:gd name="connsiteX30" fmla="*/ 264985 w 5298948"/>
                  <a:gd name="connsiteY30" fmla="*/ 333375 h 1169195"/>
                  <a:gd name="connsiteX31" fmla="*/ 281654 w 5298948"/>
                  <a:gd name="connsiteY31" fmla="*/ 354806 h 1169195"/>
                  <a:gd name="connsiteX32" fmla="*/ 284035 w 5298948"/>
                  <a:gd name="connsiteY32" fmla="*/ 373856 h 1169195"/>
                  <a:gd name="connsiteX33" fmla="*/ 293560 w 5298948"/>
                  <a:gd name="connsiteY33" fmla="*/ 371475 h 1169195"/>
                  <a:gd name="connsiteX34" fmla="*/ 331660 w 5298948"/>
                  <a:gd name="connsiteY34" fmla="*/ 373856 h 1169195"/>
                  <a:gd name="connsiteX35" fmla="*/ 343566 w 5298948"/>
                  <a:gd name="connsiteY35" fmla="*/ 383381 h 1169195"/>
                  <a:gd name="connsiteX36" fmla="*/ 357854 w 5298948"/>
                  <a:gd name="connsiteY36" fmla="*/ 392906 h 1169195"/>
                  <a:gd name="connsiteX37" fmla="*/ 372141 w 5298948"/>
                  <a:gd name="connsiteY37" fmla="*/ 407193 h 1169195"/>
                  <a:gd name="connsiteX38" fmla="*/ 381666 w 5298948"/>
                  <a:gd name="connsiteY38" fmla="*/ 428625 h 1169195"/>
                  <a:gd name="connsiteX39" fmla="*/ 412623 w 5298948"/>
                  <a:gd name="connsiteY39" fmla="*/ 457200 h 1169195"/>
                  <a:gd name="connsiteX40" fmla="*/ 415004 w 5298948"/>
                  <a:gd name="connsiteY40" fmla="*/ 464343 h 1169195"/>
                  <a:gd name="connsiteX41" fmla="*/ 455485 w 5298948"/>
                  <a:gd name="connsiteY41" fmla="*/ 469107 h 1169195"/>
                  <a:gd name="connsiteX42" fmla="*/ 467391 w 5298948"/>
                  <a:gd name="connsiteY42" fmla="*/ 483393 h 1169195"/>
                  <a:gd name="connsiteX43" fmla="*/ 469773 w 5298948"/>
                  <a:gd name="connsiteY43" fmla="*/ 490537 h 1169195"/>
                  <a:gd name="connsiteX44" fmla="*/ 472154 w 5298948"/>
                  <a:gd name="connsiteY44" fmla="*/ 502443 h 1169195"/>
                  <a:gd name="connsiteX45" fmla="*/ 512635 w 5298948"/>
                  <a:gd name="connsiteY45" fmla="*/ 504825 h 1169195"/>
                  <a:gd name="connsiteX46" fmla="*/ 515016 w 5298948"/>
                  <a:gd name="connsiteY46" fmla="*/ 511968 h 1169195"/>
                  <a:gd name="connsiteX47" fmla="*/ 531685 w 5298948"/>
                  <a:gd name="connsiteY47" fmla="*/ 519112 h 1169195"/>
                  <a:gd name="connsiteX48" fmla="*/ 536448 w 5298948"/>
                  <a:gd name="connsiteY48" fmla="*/ 526256 h 1169195"/>
                  <a:gd name="connsiteX49" fmla="*/ 538829 w 5298948"/>
                  <a:gd name="connsiteY49" fmla="*/ 533400 h 1169195"/>
                  <a:gd name="connsiteX50" fmla="*/ 548354 w 5298948"/>
                  <a:gd name="connsiteY50" fmla="*/ 538162 h 1169195"/>
                  <a:gd name="connsiteX51" fmla="*/ 572166 w 5298948"/>
                  <a:gd name="connsiteY51" fmla="*/ 542925 h 1169195"/>
                  <a:gd name="connsiteX52" fmla="*/ 586454 w 5298948"/>
                  <a:gd name="connsiteY52" fmla="*/ 552450 h 1169195"/>
                  <a:gd name="connsiteX53" fmla="*/ 591216 w 5298948"/>
                  <a:gd name="connsiteY53" fmla="*/ 566737 h 1169195"/>
                  <a:gd name="connsiteX54" fmla="*/ 593598 w 5298948"/>
                  <a:gd name="connsiteY54" fmla="*/ 573881 h 1169195"/>
                  <a:gd name="connsiteX55" fmla="*/ 615029 w 5298948"/>
                  <a:gd name="connsiteY55" fmla="*/ 578643 h 1169195"/>
                  <a:gd name="connsiteX56" fmla="*/ 622173 w 5298948"/>
                  <a:gd name="connsiteY56" fmla="*/ 595312 h 1169195"/>
                  <a:gd name="connsiteX57" fmla="*/ 650748 w 5298948"/>
                  <a:gd name="connsiteY57" fmla="*/ 602456 h 1169195"/>
                  <a:gd name="connsiteX58" fmla="*/ 667416 w 5298948"/>
                  <a:gd name="connsiteY58" fmla="*/ 604837 h 1169195"/>
                  <a:gd name="connsiteX59" fmla="*/ 672179 w 5298948"/>
                  <a:gd name="connsiteY59" fmla="*/ 621507 h 1169195"/>
                  <a:gd name="connsiteX60" fmla="*/ 684085 w 5298948"/>
                  <a:gd name="connsiteY60" fmla="*/ 621506 h 1169195"/>
                  <a:gd name="connsiteX61" fmla="*/ 691229 w 5298948"/>
                  <a:gd name="connsiteY61" fmla="*/ 638175 h 1169195"/>
                  <a:gd name="connsiteX62" fmla="*/ 693610 w 5298948"/>
                  <a:gd name="connsiteY62" fmla="*/ 645318 h 1169195"/>
                  <a:gd name="connsiteX63" fmla="*/ 762667 w 5298948"/>
                  <a:gd name="connsiteY63" fmla="*/ 645318 h 1169195"/>
                  <a:gd name="connsiteX64" fmla="*/ 772191 w 5298948"/>
                  <a:gd name="connsiteY64" fmla="*/ 669131 h 1169195"/>
                  <a:gd name="connsiteX65" fmla="*/ 781716 w 5298948"/>
                  <a:gd name="connsiteY65" fmla="*/ 681037 h 1169195"/>
                  <a:gd name="connsiteX66" fmla="*/ 796004 w 5298948"/>
                  <a:gd name="connsiteY66" fmla="*/ 683418 h 1169195"/>
                  <a:gd name="connsiteX67" fmla="*/ 798385 w 5298948"/>
                  <a:gd name="connsiteY67" fmla="*/ 690562 h 1169195"/>
                  <a:gd name="connsiteX68" fmla="*/ 807910 w 5298948"/>
                  <a:gd name="connsiteY68" fmla="*/ 692943 h 1169195"/>
                  <a:gd name="connsiteX69" fmla="*/ 834104 w 5298948"/>
                  <a:gd name="connsiteY69" fmla="*/ 695325 h 1169195"/>
                  <a:gd name="connsiteX70" fmla="*/ 841248 w 5298948"/>
                  <a:gd name="connsiteY70" fmla="*/ 697706 h 1169195"/>
                  <a:gd name="connsiteX71" fmla="*/ 865060 w 5298948"/>
                  <a:gd name="connsiteY71" fmla="*/ 700087 h 1169195"/>
                  <a:gd name="connsiteX72" fmla="*/ 869823 w 5298948"/>
                  <a:gd name="connsiteY72" fmla="*/ 709612 h 1169195"/>
                  <a:gd name="connsiteX73" fmla="*/ 874585 w 5298948"/>
                  <a:gd name="connsiteY73" fmla="*/ 716756 h 1169195"/>
                  <a:gd name="connsiteX74" fmla="*/ 881729 w 5298948"/>
                  <a:gd name="connsiteY74" fmla="*/ 719137 h 1169195"/>
                  <a:gd name="connsiteX75" fmla="*/ 946023 w 5298948"/>
                  <a:gd name="connsiteY75" fmla="*/ 721518 h 1169195"/>
                  <a:gd name="connsiteX76" fmla="*/ 957929 w 5298948"/>
                  <a:gd name="connsiteY76" fmla="*/ 747712 h 1169195"/>
                  <a:gd name="connsiteX77" fmla="*/ 1003173 w 5298948"/>
                  <a:gd name="connsiteY77" fmla="*/ 745332 h 1169195"/>
                  <a:gd name="connsiteX78" fmla="*/ 1010316 w 5298948"/>
                  <a:gd name="connsiteY78" fmla="*/ 771526 h 1169195"/>
                  <a:gd name="connsiteX79" fmla="*/ 1117473 w 5298948"/>
                  <a:gd name="connsiteY79" fmla="*/ 771526 h 1169195"/>
                  <a:gd name="connsiteX80" fmla="*/ 1124616 w 5298948"/>
                  <a:gd name="connsiteY80" fmla="*/ 795338 h 1169195"/>
                  <a:gd name="connsiteX81" fmla="*/ 1184148 w 5298948"/>
                  <a:gd name="connsiteY81" fmla="*/ 795338 h 1169195"/>
                  <a:gd name="connsiteX82" fmla="*/ 1186529 w 5298948"/>
                  <a:gd name="connsiteY82" fmla="*/ 823913 h 1169195"/>
                  <a:gd name="connsiteX83" fmla="*/ 1250823 w 5298948"/>
                  <a:gd name="connsiteY83" fmla="*/ 821532 h 1169195"/>
                  <a:gd name="connsiteX84" fmla="*/ 1257966 w 5298948"/>
                  <a:gd name="connsiteY84" fmla="*/ 842963 h 1169195"/>
                  <a:gd name="connsiteX85" fmla="*/ 1353216 w 5298948"/>
                  <a:gd name="connsiteY85" fmla="*/ 842963 h 1169195"/>
                  <a:gd name="connsiteX86" fmla="*/ 1362741 w 5298948"/>
                  <a:gd name="connsiteY86" fmla="*/ 871538 h 1169195"/>
                  <a:gd name="connsiteX87" fmla="*/ 1448466 w 5298948"/>
                  <a:gd name="connsiteY87" fmla="*/ 871538 h 1169195"/>
                  <a:gd name="connsiteX88" fmla="*/ 1453229 w 5298948"/>
                  <a:gd name="connsiteY88" fmla="*/ 890588 h 1169195"/>
                  <a:gd name="connsiteX89" fmla="*/ 1558004 w 5298948"/>
                  <a:gd name="connsiteY89" fmla="*/ 897732 h 1169195"/>
                  <a:gd name="connsiteX90" fmla="*/ 1558004 w 5298948"/>
                  <a:gd name="connsiteY90" fmla="*/ 919163 h 1169195"/>
                  <a:gd name="connsiteX91" fmla="*/ 1681829 w 5298948"/>
                  <a:gd name="connsiteY91" fmla="*/ 919163 h 1169195"/>
                  <a:gd name="connsiteX92" fmla="*/ 1688973 w 5298948"/>
                  <a:gd name="connsiteY92" fmla="*/ 942976 h 1169195"/>
                  <a:gd name="connsiteX93" fmla="*/ 1855660 w 5298948"/>
                  <a:gd name="connsiteY93" fmla="*/ 942976 h 1169195"/>
                  <a:gd name="connsiteX94" fmla="*/ 1858041 w 5298948"/>
                  <a:gd name="connsiteY94" fmla="*/ 964407 h 1169195"/>
                  <a:gd name="connsiteX95" fmla="*/ 1958054 w 5298948"/>
                  <a:gd name="connsiteY95" fmla="*/ 964407 h 1169195"/>
                  <a:gd name="connsiteX96" fmla="*/ 1965198 w 5298948"/>
                  <a:gd name="connsiteY96" fmla="*/ 990601 h 1169195"/>
                  <a:gd name="connsiteX97" fmla="*/ 2036635 w 5298948"/>
                  <a:gd name="connsiteY97" fmla="*/ 995363 h 1169195"/>
                  <a:gd name="connsiteX98" fmla="*/ 2046160 w 5298948"/>
                  <a:gd name="connsiteY98" fmla="*/ 1021557 h 1169195"/>
                  <a:gd name="connsiteX99" fmla="*/ 2627184 w 5298948"/>
                  <a:gd name="connsiteY99" fmla="*/ 1019174 h 1169195"/>
                  <a:gd name="connsiteX100" fmla="*/ 2629565 w 5298948"/>
                  <a:gd name="connsiteY100" fmla="*/ 1040606 h 1169195"/>
                  <a:gd name="connsiteX101" fmla="*/ 2831972 w 5298948"/>
                  <a:gd name="connsiteY101" fmla="*/ 1038225 h 1169195"/>
                  <a:gd name="connsiteX102" fmla="*/ 2829590 w 5298948"/>
                  <a:gd name="connsiteY102" fmla="*/ 1069181 h 1169195"/>
                  <a:gd name="connsiteX103" fmla="*/ 3134390 w 5298948"/>
                  <a:gd name="connsiteY103" fmla="*/ 1066800 h 1169195"/>
                  <a:gd name="connsiteX104" fmla="*/ 3143915 w 5298948"/>
                  <a:gd name="connsiteY104" fmla="*/ 1092993 h 1169195"/>
                  <a:gd name="connsiteX105" fmla="*/ 3510628 w 5298948"/>
                  <a:gd name="connsiteY105" fmla="*/ 1095375 h 1169195"/>
                  <a:gd name="connsiteX106" fmla="*/ 3510628 w 5298948"/>
                  <a:gd name="connsiteY106" fmla="*/ 1119188 h 1169195"/>
                  <a:gd name="connsiteX107" fmla="*/ 3927347 w 5298948"/>
                  <a:gd name="connsiteY107" fmla="*/ 1116806 h 1169195"/>
                  <a:gd name="connsiteX108" fmla="*/ 3924965 w 5298948"/>
                  <a:gd name="connsiteY108" fmla="*/ 1143000 h 1169195"/>
                  <a:gd name="connsiteX109" fmla="*/ 4251197 w 5298948"/>
                  <a:gd name="connsiteY109" fmla="*/ 1145381 h 1169195"/>
                  <a:gd name="connsiteX110" fmla="*/ 4258340 w 5298948"/>
                  <a:gd name="connsiteY110" fmla="*/ 1164431 h 1169195"/>
                  <a:gd name="connsiteX111" fmla="*/ 5298948 w 5298948"/>
                  <a:gd name="connsiteY111" fmla="*/ 1169195 h 1169195"/>
                  <a:gd name="connsiteX0" fmla="*/ 3048 w 5298948"/>
                  <a:gd name="connsiteY0" fmla="*/ 0 h 1169195"/>
                  <a:gd name="connsiteX1" fmla="*/ 666 w 5298948"/>
                  <a:gd name="connsiteY1" fmla="*/ 33337 h 1169195"/>
                  <a:gd name="connsiteX2" fmla="*/ 3048 w 5298948"/>
                  <a:gd name="connsiteY2" fmla="*/ 50006 h 1169195"/>
                  <a:gd name="connsiteX3" fmla="*/ 36385 w 5298948"/>
                  <a:gd name="connsiteY3" fmla="*/ 52387 h 1169195"/>
                  <a:gd name="connsiteX4" fmla="*/ 34004 w 5298948"/>
                  <a:gd name="connsiteY4" fmla="*/ 73818 h 1169195"/>
                  <a:gd name="connsiteX5" fmla="*/ 31623 w 5298948"/>
                  <a:gd name="connsiteY5" fmla="*/ 90487 h 1169195"/>
                  <a:gd name="connsiteX6" fmla="*/ 34004 w 5298948"/>
                  <a:gd name="connsiteY6" fmla="*/ 100012 h 1169195"/>
                  <a:gd name="connsiteX7" fmla="*/ 50673 w 5298948"/>
                  <a:gd name="connsiteY7" fmla="*/ 97631 h 1169195"/>
                  <a:gd name="connsiteX8" fmla="*/ 57816 w 5298948"/>
                  <a:gd name="connsiteY8" fmla="*/ 100012 h 1169195"/>
                  <a:gd name="connsiteX9" fmla="*/ 62579 w 5298948"/>
                  <a:gd name="connsiteY9" fmla="*/ 121443 h 1169195"/>
                  <a:gd name="connsiteX10" fmla="*/ 69723 w 5298948"/>
                  <a:gd name="connsiteY10" fmla="*/ 126206 h 1169195"/>
                  <a:gd name="connsiteX11" fmla="*/ 79248 w 5298948"/>
                  <a:gd name="connsiteY11" fmla="*/ 128587 h 1169195"/>
                  <a:gd name="connsiteX12" fmla="*/ 81629 w 5298948"/>
                  <a:gd name="connsiteY12" fmla="*/ 145256 h 1169195"/>
                  <a:gd name="connsiteX13" fmla="*/ 105441 w 5298948"/>
                  <a:gd name="connsiteY13" fmla="*/ 142875 h 1169195"/>
                  <a:gd name="connsiteX14" fmla="*/ 103060 w 5298948"/>
                  <a:gd name="connsiteY14" fmla="*/ 171450 h 1169195"/>
                  <a:gd name="connsiteX15" fmla="*/ 134016 w 5298948"/>
                  <a:gd name="connsiteY15" fmla="*/ 178593 h 1169195"/>
                  <a:gd name="connsiteX16" fmla="*/ 129254 w 5298948"/>
                  <a:gd name="connsiteY16" fmla="*/ 216693 h 1169195"/>
                  <a:gd name="connsiteX17" fmla="*/ 153066 w 5298948"/>
                  <a:gd name="connsiteY17" fmla="*/ 223837 h 1169195"/>
                  <a:gd name="connsiteX18" fmla="*/ 157829 w 5298948"/>
                  <a:gd name="connsiteY18" fmla="*/ 230981 h 1169195"/>
                  <a:gd name="connsiteX19" fmla="*/ 162591 w 5298948"/>
                  <a:gd name="connsiteY19" fmla="*/ 247650 h 1169195"/>
                  <a:gd name="connsiteX20" fmla="*/ 176879 w 5298948"/>
                  <a:gd name="connsiteY20" fmla="*/ 254793 h 1169195"/>
                  <a:gd name="connsiteX21" fmla="*/ 188785 w 5298948"/>
                  <a:gd name="connsiteY21" fmla="*/ 266700 h 1169195"/>
                  <a:gd name="connsiteX22" fmla="*/ 195929 w 5298948"/>
                  <a:gd name="connsiteY22" fmla="*/ 269081 h 1169195"/>
                  <a:gd name="connsiteX23" fmla="*/ 210216 w 5298948"/>
                  <a:gd name="connsiteY23" fmla="*/ 278606 h 1169195"/>
                  <a:gd name="connsiteX24" fmla="*/ 214979 w 5298948"/>
                  <a:gd name="connsiteY24" fmla="*/ 285750 h 1169195"/>
                  <a:gd name="connsiteX25" fmla="*/ 231648 w 5298948"/>
                  <a:gd name="connsiteY25" fmla="*/ 295275 h 1169195"/>
                  <a:gd name="connsiteX26" fmla="*/ 238791 w 5298948"/>
                  <a:gd name="connsiteY26" fmla="*/ 309562 h 1169195"/>
                  <a:gd name="connsiteX27" fmla="*/ 245935 w 5298948"/>
                  <a:gd name="connsiteY27" fmla="*/ 314325 h 1169195"/>
                  <a:gd name="connsiteX28" fmla="*/ 250698 w 5298948"/>
                  <a:gd name="connsiteY28" fmla="*/ 323850 h 1169195"/>
                  <a:gd name="connsiteX29" fmla="*/ 257841 w 5298948"/>
                  <a:gd name="connsiteY29" fmla="*/ 326231 h 1169195"/>
                  <a:gd name="connsiteX30" fmla="*/ 264985 w 5298948"/>
                  <a:gd name="connsiteY30" fmla="*/ 333375 h 1169195"/>
                  <a:gd name="connsiteX31" fmla="*/ 281654 w 5298948"/>
                  <a:gd name="connsiteY31" fmla="*/ 354806 h 1169195"/>
                  <a:gd name="connsiteX32" fmla="*/ 284035 w 5298948"/>
                  <a:gd name="connsiteY32" fmla="*/ 373856 h 1169195"/>
                  <a:gd name="connsiteX33" fmla="*/ 293560 w 5298948"/>
                  <a:gd name="connsiteY33" fmla="*/ 371475 h 1169195"/>
                  <a:gd name="connsiteX34" fmla="*/ 331660 w 5298948"/>
                  <a:gd name="connsiteY34" fmla="*/ 373856 h 1169195"/>
                  <a:gd name="connsiteX35" fmla="*/ 343566 w 5298948"/>
                  <a:gd name="connsiteY35" fmla="*/ 383381 h 1169195"/>
                  <a:gd name="connsiteX36" fmla="*/ 357854 w 5298948"/>
                  <a:gd name="connsiteY36" fmla="*/ 392906 h 1169195"/>
                  <a:gd name="connsiteX37" fmla="*/ 372141 w 5298948"/>
                  <a:gd name="connsiteY37" fmla="*/ 407193 h 1169195"/>
                  <a:gd name="connsiteX38" fmla="*/ 381666 w 5298948"/>
                  <a:gd name="connsiteY38" fmla="*/ 428625 h 1169195"/>
                  <a:gd name="connsiteX39" fmla="*/ 412623 w 5298948"/>
                  <a:gd name="connsiteY39" fmla="*/ 457200 h 1169195"/>
                  <a:gd name="connsiteX40" fmla="*/ 415004 w 5298948"/>
                  <a:gd name="connsiteY40" fmla="*/ 464343 h 1169195"/>
                  <a:gd name="connsiteX41" fmla="*/ 455485 w 5298948"/>
                  <a:gd name="connsiteY41" fmla="*/ 469107 h 1169195"/>
                  <a:gd name="connsiteX42" fmla="*/ 467391 w 5298948"/>
                  <a:gd name="connsiteY42" fmla="*/ 483393 h 1169195"/>
                  <a:gd name="connsiteX43" fmla="*/ 469773 w 5298948"/>
                  <a:gd name="connsiteY43" fmla="*/ 490537 h 1169195"/>
                  <a:gd name="connsiteX44" fmla="*/ 472154 w 5298948"/>
                  <a:gd name="connsiteY44" fmla="*/ 502443 h 1169195"/>
                  <a:gd name="connsiteX45" fmla="*/ 512635 w 5298948"/>
                  <a:gd name="connsiteY45" fmla="*/ 504825 h 1169195"/>
                  <a:gd name="connsiteX46" fmla="*/ 515016 w 5298948"/>
                  <a:gd name="connsiteY46" fmla="*/ 511968 h 1169195"/>
                  <a:gd name="connsiteX47" fmla="*/ 531685 w 5298948"/>
                  <a:gd name="connsiteY47" fmla="*/ 519112 h 1169195"/>
                  <a:gd name="connsiteX48" fmla="*/ 536448 w 5298948"/>
                  <a:gd name="connsiteY48" fmla="*/ 526256 h 1169195"/>
                  <a:gd name="connsiteX49" fmla="*/ 538829 w 5298948"/>
                  <a:gd name="connsiteY49" fmla="*/ 533400 h 1169195"/>
                  <a:gd name="connsiteX50" fmla="*/ 548354 w 5298948"/>
                  <a:gd name="connsiteY50" fmla="*/ 538162 h 1169195"/>
                  <a:gd name="connsiteX51" fmla="*/ 572166 w 5298948"/>
                  <a:gd name="connsiteY51" fmla="*/ 542925 h 1169195"/>
                  <a:gd name="connsiteX52" fmla="*/ 586454 w 5298948"/>
                  <a:gd name="connsiteY52" fmla="*/ 552450 h 1169195"/>
                  <a:gd name="connsiteX53" fmla="*/ 591216 w 5298948"/>
                  <a:gd name="connsiteY53" fmla="*/ 566737 h 1169195"/>
                  <a:gd name="connsiteX54" fmla="*/ 593598 w 5298948"/>
                  <a:gd name="connsiteY54" fmla="*/ 573881 h 1169195"/>
                  <a:gd name="connsiteX55" fmla="*/ 615029 w 5298948"/>
                  <a:gd name="connsiteY55" fmla="*/ 578643 h 1169195"/>
                  <a:gd name="connsiteX56" fmla="*/ 622173 w 5298948"/>
                  <a:gd name="connsiteY56" fmla="*/ 595312 h 1169195"/>
                  <a:gd name="connsiteX57" fmla="*/ 650748 w 5298948"/>
                  <a:gd name="connsiteY57" fmla="*/ 602456 h 1169195"/>
                  <a:gd name="connsiteX58" fmla="*/ 667416 w 5298948"/>
                  <a:gd name="connsiteY58" fmla="*/ 604837 h 1169195"/>
                  <a:gd name="connsiteX59" fmla="*/ 672179 w 5298948"/>
                  <a:gd name="connsiteY59" fmla="*/ 621507 h 1169195"/>
                  <a:gd name="connsiteX60" fmla="*/ 684085 w 5298948"/>
                  <a:gd name="connsiteY60" fmla="*/ 621506 h 1169195"/>
                  <a:gd name="connsiteX61" fmla="*/ 691229 w 5298948"/>
                  <a:gd name="connsiteY61" fmla="*/ 638175 h 1169195"/>
                  <a:gd name="connsiteX62" fmla="*/ 693610 w 5298948"/>
                  <a:gd name="connsiteY62" fmla="*/ 645318 h 1169195"/>
                  <a:gd name="connsiteX63" fmla="*/ 762667 w 5298948"/>
                  <a:gd name="connsiteY63" fmla="*/ 645318 h 1169195"/>
                  <a:gd name="connsiteX64" fmla="*/ 772191 w 5298948"/>
                  <a:gd name="connsiteY64" fmla="*/ 669131 h 1169195"/>
                  <a:gd name="connsiteX65" fmla="*/ 781716 w 5298948"/>
                  <a:gd name="connsiteY65" fmla="*/ 681037 h 1169195"/>
                  <a:gd name="connsiteX66" fmla="*/ 796004 w 5298948"/>
                  <a:gd name="connsiteY66" fmla="*/ 683418 h 1169195"/>
                  <a:gd name="connsiteX67" fmla="*/ 798385 w 5298948"/>
                  <a:gd name="connsiteY67" fmla="*/ 690562 h 1169195"/>
                  <a:gd name="connsiteX68" fmla="*/ 807910 w 5298948"/>
                  <a:gd name="connsiteY68" fmla="*/ 692943 h 1169195"/>
                  <a:gd name="connsiteX69" fmla="*/ 834104 w 5298948"/>
                  <a:gd name="connsiteY69" fmla="*/ 695325 h 1169195"/>
                  <a:gd name="connsiteX70" fmla="*/ 841248 w 5298948"/>
                  <a:gd name="connsiteY70" fmla="*/ 697706 h 1169195"/>
                  <a:gd name="connsiteX71" fmla="*/ 865060 w 5298948"/>
                  <a:gd name="connsiteY71" fmla="*/ 700087 h 1169195"/>
                  <a:gd name="connsiteX72" fmla="*/ 869823 w 5298948"/>
                  <a:gd name="connsiteY72" fmla="*/ 709612 h 1169195"/>
                  <a:gd name="connsiteX73" fmla="*/ 874585 w 5298948"/>
                  <a:gd name="connsiteY73" fmla="*/ 716756 h 1169195"/>
                  <a:gd name="connsiteX74" fmla="*/ 881729 w 5298948"/>
                  <a:gd name="connsiteY74" fmla="*/ 719137 h 1169195"/>
                  <a:gd name="connsiteX75" fmla="*/ 946023 w 5298948"/>
                  <a:gd name="connsiteY75" fmla="*/ 721518 h 1169195"/>
                  <a:gd name="connsiteX76" fmla="*/ 957929 w 5298948"/>
                  <a:gd name="connsiteY76" fmla="*/ 747712 h 1169195"/>
                  <a:gd name="connsiteX77" fmla="*/ 1003173 w 5298948"/>
                  <a:gd name="connsiteY77" fmla="*/ 745332 h 1169195"/>
                  <a:gd name="connsiteX78" fmla="*/ 1010316 w 5298948"/>
                  <a:gd name="connsiteY78" fmla="*/ 771526 h 1169195"/>
                  <a:gd name="connsiteX79" fmla="*/ 1117473 w 5298948"/>
                  <a:gd name="connsiteY79" fmla="*/ 771526 h 1169195"/>
                  <a:gd name="connsiteX80" fmla="*/ 1124616 w 5298948"/>
                  <a:gd name="connsiteY80" fmla="*/ 795338 h 1169195"/>
                  <a:gd name="connsiteX81" fmla="*/ 1184148 w 5298948"/>
                  <a:gd name="connsiteY81" fmla="*/ 795338 h 1169195"/>
                  <a:gd name="connsiteX82" fmla="*/ 1186529 w 5298948"/>
                  <a:gd name="connsiteY82" fmla="*/ 823913 h 1169195"/>
                  <a:gd name="connsiteX83" fmla="*/ 1250823 w 5298948"/>
                  <a:gd name="connsiteY83" fmla="*/ 821532 h 1169195"/>
                  <a:gd name="connsiteX84" fmla="*/ 1257966 w 5298948"/>
                  <a:gd name="connsiteY84" fmla="*/ 842963 h 1169195"/>
                  <a:gd name="connsiteX85" fmla="*/ 1353216 w 5298948"/>
                  <a:gd name="connsiteY85" fmla="*/ 842963 h 1169195"/>
                  <a:gd name="connsiteX86" fmla="*/ 1362741 w 5298948"/>
                  <a:gd name="connsiteY86" fmla="*/ 871538 h 1169195"/>
                  <a:gd name="connsiteX87" fmla="*/ 1448466 w 5298948"/>
                  <a:gd name="connsiteY87" fmla="*/ 871538 h 1169195"/>
                  <a:gd name="connsiteX88" fmla="*/ 1453229 w 5298948"/>
                  <a:gd name="connsiteY88" fmla="*/ 890588 h 1169195"/>
                  <a:gd name="connsiteX89" fmla="*/ 1558004 w 5298948"/>
                  <a:gd name="connsiteY89" fmla="*/ 897732 h 1169195"/>
                  <a:gd name="connsiteX90" fmla="*/ 1558004 w 5298948"/>
                  <a:gd name="connsiteY90" fmla="*/ 919163 h 1169195"/>
                  <a:gd name="connsiteX91" fmla="*/ 1681829 w 5298948"/>
                  <a:gd name="connsiteY91" fmla="*/ 919163 h 1169195"/>
                  <a:gd name="connsiteX92" fmla="*/ 1688973 w 5298948"/>
                  <a:gd name="connsiteY92" fmla="*/ 942976 h 1169195"/>
                  <a:gd name="connsiteX93" fmla="*/ 1855660 w 5298948"/>
                  <a:gd name="connsiteY93" fmla="*/ 942976 h 1169195"/>
                  <a:gd name="connsiteX94" fmla="*/ 1858041 w 5298948"/>
                  <a:gd name="connsiteY94" fmla="*/ 964407 h 1169195"/>
                  <a:gd name="connsiteX95" fmla="*/ 1958054 w 5298948"/>
                  <a:gd name="connsiteY95" fmla="*/ 964407 h 1169195"/>
                  <a:gd name="connsiteX96" fmla="*/ 1965198 w 5298948"/>
                  <a:gd name="connsiteY96" fmla="*/ 990601 h 1169195"/>
                  <a:gd name="connsiteX97" fmla="*/ 2036635 w 5298948"/>
                  <a:gd name="connsiteY97" fmla="*/ 995363 h 1169195"/>
                  <a:gd name="connsiteX98" fmla="*/ 2046160 w 5298948"/>
                  <a:gd name="connsiteY98" fmla="*/ 1021557 h 1169195"/>
                  <a:gd name="connsiteX99" fmla="*/ 2627184 w 5298948"/>
                  <a:gd name="connsiteY99" fmla="*/ 1019174 h 1169195"/>
                  <a:gd name="connsiteX100" fmla="*/ 2629565 w 5298948"/>
                  <a:gd name="connsiteY100" fmla="*/ 1040606 h 1169195"/>
                  <a:gd name="connsiteX101" fmla="*/ 2831972 w 5298948"/>
                  <a:gd name="connsiteY101" fmla="*/ 1038225 h 1169195"/>
                  <a:gd name="connsiteX102" fmla="*/ 2829590 w 5298948"/>
                  <a:gd name="connsiteY102" fmla="*/ 1069181 h 1169195"/>
                  <a:gd name="connsiteX103" fmla="*/ 3134390 w 5298948"/>
                  <a:gd name="connsiteY103" fmla="*/ 1066800 h 1169195"/>
                  <a:gd name="connsiteX104" fmla="*/ 3143915 w 5298948"/>
                  <a:gd name="connsiteY104" fmla="*/ 1092993 h 1169195"/>
                  <a:gd name="connsiteX105" fmla="*/ 3510628 w 5298948"/>
                  <a:gd name="connsiteY105" fmla="*/ 1095375 h 1169195"/>
                  <a:gd name="connsiteX106" fmla="*/ 3510628 w 5298948"/>
                  <a:gd name="connsiteY106" fmla="*/ 1119188 h 1169195"/>
                  <a:gd name="connsiteX107" fmla="*/ 3927347 w 5298948"/>
                  <a:gd name="connsiteY107" fmla="*/ 1116806 h 1169195"/>
                  <a:gd name="connsiteX108" fmla="*/ 3924965 w 5298948"/>
                  <a:gd name="connsiteY108" fmla="*/ 1143000 h 1169195"/>
                  <a:gd name="connsiteX109" fmla="*/ 4251197 w 5298948"/>
                  <a:gd name="connsiteY109" fmla="*/ 1145381 h 1169195"/>
                  <a:gd name="connsiteX110" fmla="*/ 4258340 w 5298948"/>
                  <a:gd name="connsiteY110" fmla="*/ 1164431 h 1169195"/>
                  <a:gd name="connsiteX111" fmla="*/ 5298948 w 5298948"/>
                  <a:gd name="connsiteY111" fmla="*/ 1169195 h 1169195"/>
                  <a:gd name="connsiteX0" fmla="*/ 3048 w 5298948"/>
                  <a:gd name="connsiteY0" fmla="*/ 0 h 1188243"/>
                  <a:gd name="connsiteX1" fmla="*/ 666 w 5298948"/>
                  <a:gd name="connsiteY1" fmla="*/ 33337 h 1188243"/>
                  <a:gd name="connsiteX2" fmla="*/ 3048 w 5298948"/>
                  <a:gd name="connsiteY2" fmla="*/ 50006 h 1188243"/>
                  <a:gd name="connsiteX3" fmla="*/ 36385 w 5298948"/>
                  <a:gd name="connsiteY3" fmla="*/ 52387 h 1188243"/>
                  <a:gd name="connsiteX4" fmla="*/ 34004 w 5298948"/>
                  <a:gd name="connsiteY4" fmla="*/ 73818 h 1188243"/>
                  <a:gd name="connsiteX5" fmla="*/ 31623 w 5298948"/>
                  <a:gd name="connsiteY5" fmla="*/ 90487 h 1188243"/>
                  <a:gd name="connsiteX6" fmla="*/ 34004 w 5298948"/>
                  <a:gd name="connsiteY6" fmla="*/ 100012 h 1188243"/>
                  <a:gd name="connsiteX7" fmla="*/ 50673 w 5298948"/>
                  <a:gd name="connsiteY7" fmla="*/ 97631 h 1188243"/>
                  <a:gd name="connsiteX8" fmla="*/ 57816 w 5298948"/>
                  <a:gd name="connsiteY8" fmla="*/ 100012 h 1188243"/>
                  <a:gd name="connsiteX9" fmla="*/ 62579 w 5298948"/>
                  <a:gd name="connsiteY9" fmla="*/ 121443 h 1188243"/>
                  <a:gd name="connsiteX10" fmla="*/ 69723 w 5298948"/>
                  <a:gd name="connsiteY10" fmla="*/ 126206 h 1188243"/>
                  <a:gd name="connsiteX11" fmla="*/ 79248 w 5298948"/>
                  <a:gd name="connsiteY11" fmla="*/ 128587 h 1188243"/>
                  <a:gd name="connsiteX12" fmla="*/ 81629 w 5298948"/>
                  <a:gd name="connsiteY12" fmla="*/ 145256 h 1188243"/>
                  <a:gd name="connsiteX13" fmla="*/ 105441 w 5298948"/>
                  <a:gd name="connsiteY13" fmla="*/ 142875 h 1188243"/>
                  <a:gd name="connsiteX14" fmla="*/ 103060 w 5298948"/>
                  <a:gd name="connsiteY14" fmla="*/ 171450 h 1188243"/>
                  <a:gd name="connsiteX15" fmla="*/ 134016 w 5298948"/>
                  <a:gd name="connsiteY15" fmla="*/ 178593 h 1188243"/>
                  <a:gd name="connsiteX16" fmla="*/ 129254 w 5298948"/>
                  <a:gd name="connsiteY16" fmla="*/ 216693 h 1188243"/>
                  <a:gd name="connsiteX17" fmla="*/ 153066 w 5298948"/>
                  <a:gd name="connsiteY17" fmla="*/ 223837 h 1188243"/>
                  <a:gd name="connsiteX18" fmla="*/ 157829 w 5298948"/>
                  <a:gd name="connsiteY18" fmla="*/ 230981 h 1188243"/>
                  <a:gd name="connsiteX19" fmla="*/ 162591 w 5298948"/>
                  <a:gd name="connsiteY19" fmla="*/ 247650 h 1188243"/>
                  <a:gd name="connsiteX20" fmla="*/ 176879 w 5298948"/>
                  <a:gd name="connsiteY20" fmla="*/ 254793 h 1188243"/>
                  <a:gd name="connsiteX21" fmla="*/ 188785 w 5298948"/>
                  <a:gd name="connsiteY21" fmla="*/ 266700 h 1188243"/>
                  <a:gd name="connsiteX22" fmla="*/ 195929 w 5298948"/>
                  <a:gd name="connsiteY22" fmla="*/ 269081 h 1188243"/>
                  <a:gd name="connsiteX23" fmla="*/ 210216 w 5298948"/>
                  <a:gd name="connsiteY23" fmla="*/ 278606 h 1188243"/>
                  <a:gd name="connsiteX24" fmla="*/ 214979 w 5298948"/>
                  <a:gd name="connsiteY24" fmla="*/ 285750 h 1188243"/>
                  <a:gd name="connsiteX25" fmla="*/ 231648 w 5298948"/>
                  <a:gd name="connsiteY25" fmla="*/ 295275 h 1188243"/>
                  <a:gd name="connsiteX26" fmla="*/ 238791 w 5298948"/>
                  <a:gd name="connsiteY26" fmla="*/ 309562 h 1188243"/>
                  <a:gd name="connsiteX27" fmla="*/ 245935 w 5298948"/>
                  <a:gd name="connsiteY27" fmla="*/ 314325 h 1188243"/>
                  <a:gd name="connsiteX28" fmla="*/ 250698 w 5298948"/>
                  <a:gd name="connsiteY28" fmla="*/ 323850 h 1188243"/>
                  <a:gd name="connsiteX29" fmla="*/ 257841 w 5298948"/>
                  <a:gd name="connsiteY29" fmla="*/ 326231 h 1188243"/>
                  <a:gd name="connsiteX30" fmla="*/ 264985 w 5298948"/>
                  <a:gd name="connsiteY30" fmla="*/ 333375 h 1188243"/>
                  <a:gd name="connsiteX31" fmla="*/ 281654 w 5298948"/>
                  <a:gd name="connsiteY31" fmla="*/ 354806 h 1188243"/>
                  <a:gd name="connsiteX32" fmla="*/ 284035 w 5298948"/>
                  <a:gd name="connsiteY32" fmla="*/ 373856 h 1188243"/>
                  <a:gd name="connsiteX33" fmla="*/ 293560 w 5298948"/>
                  <a:gd name="connsiteY33" fmla="*/ 371475 h 1188243"/>
                  <a:gd name="connsiteX34" fmla="*/ 331660 w 5298948"/>
                  <a:gd name="connsiteY34" fmla="*/ 373856 h 1188243"/>
                  <a:gd name="connsiteX35" fmla="*/ 343566 w 5298948"/>
                  <a:gd name="connsiteY35" fmla="*/ 383381 h 1188243"/>
                  <a:gd name="connsiteX36" fmla="*/ 357854 w 5298948"/>
                  <a:gd name="connsiteY36" fmla="*/ 392906 h 1188243"/>
                  <a:gd name="connsiteX37" fmla="*/ 372141 w 5298948"/>
                  <a:gd name="connsiteY37" fmla="*/ 407193 h 1188243"/>
                  <a:gd name="connsiteX38" fmla="*/ 381666 w 5298948"/>
                  <a:gd name="connsiteY38" fmla="*/ 428625 h 1188243"/>
                  <a:gd name="connsiteX39" fmla="*/ 412623 w 5298948"/>
                  <a:gd name="connsiteY39" fmla="*/ 457200 h 1188243"/>
                  <a:gd name="connsiteX40" fmla="*/ 415004 w 5298948"/>
                  <a:gd name="connsiteY40" fmla="*/ 464343 h 1188243"/>
                  <a:gd name="connsiteX41" fmla="*/ 455485 w 5298948"/>
                  <a:gd name="connsiteY41" fmla="*/ 469107 h 1188243"/>
                  <a:gd name="connsiteX42" fmla="*/ 467391 w 5298948"/>
                  <a:gd name="connsiteY42" fmla="*/ 483393 h 1188243"/>
                  <a:gd name="connsiteX43" fmla="*/ 469773 w 5298948"/>
                  <a:gd name="connsiteY43" fmla="*/ 490537 h 1188243"/>
                  <a:gd name="connsiteX44" fmla="*/ 472154 w 5298948"/>
                  <a:gd name="connsiteY44" fmla="*/ 502443 h 1188243"/>
                  <a:gd name="connsiteX45" fmla="*/ 512635 w 5298948"/>
                  <a:gd name="connsiteY45" fmla="*/ 504825 h 1188243"/>
                  <a:gd name="connsiteX46" fmla="*/ 515016 w 5298948"/>
                  <a:gd name="connsiteY46" fmla="*/ 511968 h 1188243"/>
                  <a:gd name="connsiteX47" fmla="*/ 531685 w 5298948"/>
                  <a:gd name="connsiteY47" fmla="*/ 519112 h 1188243"/>
                  <a:gd name="connsiteX48" fmla="*/ 536448 w 5298948"/>
                  <a:gd name="connsiteY48" fmla="*/ 526256 h 1188243"/>
                  <a:gd name="connsiteX49" fmla="*/ 538829 w 5298948"/>
                  <a:gd name="connsiteY49" fmla="*/ 533400 h 1188243"/>
                  <a:gd name="connsiteX50" fmla="*/ 548354 w 5298948"/>
                  <a:gd name="connsiteY50" fmla="*/ 538162 h 1188243"/>
                  <a:gd name="connsiteX51" fmla="*/ 572166 w 5298948"/>
                  <a:gd name="connsiteY51" fmla="*/ 542925 h 1188243"/>
                  <a:gd name="connsiteX52" fmla="*/ 586454 w 5298948"/>
                  <a:gd name="connsiteY52" fmla="*/ 552450 h 1188243"/>
                  <a:gd name="connsiteX53" fmla="*/ 591216 w 5298948"/>
                  <a:gd name="connsiteY53" fmla="*/ 566737 h 1188243"/>
                  <a:gd name="connsiteX54" fmla="*/ 593598 w 5298948"/>
                  <a:gd name="connsiteY54" fmla="*/ 573881 h 1188243"/>
                  <a:gd name="connsiteX55" fmla="*/ 615029 w 5298948"/>
                  <a:gd name="connsiteY55" fmla="*/ 578643 h 1188243"/>
                  <a:gd name="connsiteX56" fmla="*/ 622173 w 5298948"/>
                  <a:gd name="connsiteY56" fmla="*/ 595312 h 1188243"/>
                  <a:gd name="connsiteX57" fmla="*/ 650748 w 5298948"/>
                  <a:gd name="connsiteY57" fmla="*/ 602456 h 1188243"/>
                  <a:gd name="connsiteX58" fmla="*/ 667416 w 5298948"/>
                  <a:gd name="connsiteY58" fmla="*/ 604837 h 1188243"/>
                  <a:gd name="connsiteX59" fmla="*/ 672179 w 5298948"/>
                  <a:gd name="connsiteY59" fmla="*/ 621507 h 1188243"/>
                  <a:gd name="connsiteX60" fmla="*/ 684085 w 5298948"/>
                  <a:gd name="connsiteY60" fmla="*/ 621506 h 1188243"/>
                  <a:gd name="connsiteX61" fmla="*/ 691229 w 5298948"/>
                  <a:gd name="connsiteY61" fmla="*/ 638175 h 1188243"/>
                  <a:gd name="connsiteX62" fmla="*/ 693610 w 5298948"/>
                  <a:gd name="connsiteY62" fmla="*/ 645318 h 1188243"/>
                  <a:gd name="connsiteX63" fmla="*/ 762667 w 5298948"/>
                  <a:gd name="connsiteY63" fmla="*/ 645318 h 1188243"/>
                  <a:gd name="connsiteX64" fmla="*/ 772191 w 5298948"/>
                  <a:gd name="connsiteY64" fmla="*/ 669131 h 1188243"/>
                  <a:gd name="connsiteX65" fmla="*/ 781716 w 5298948"/>
                  <a:gd name="connsiteY65" fmla="*/ 681037 h 1188243"/>
                  <a:gd name="connsiteX66" fmla="*/ 796004 w 5298948"/>
                  <a:gd name="connsiteY66" fmla="*/ 683418 h 1188243"/>
                  <a:gd name="connsiteX67" fmla="*/ 798385 w 5298948"/>
                  <a:gd name="connsiteY67" fmla="*/ 690562 h 1188243"/>
                  <a:gd name="connsiteX68" fmla="*/ 807910 w 5298948"/>
                  <a:gd name="connsiteY68" fmla="*/ 692943 h 1188243"/>
                  <a:gd name="connsiteX69" fmla="*/ 834104 w 5298948"/>
                  <a:gd name="connsiteY69" fmla="*/ 695325 h 1188243"/>
                  <a:gd name="connsiteX70" fmla="*/ 841248 w 5298948"/>
                  <a:gd name="connsiteY70" fmla="*/ 697706 h 1188243"/>
                  <a:gd name="connsiteX71" fmla="*/ 865060 w 5298948"/>
                  <a:gd name="connsiteY71" fmla="*/ 700087 h 1188243"/>
                  <a:gd name="connsiteX72" fmla="*/ 869823 w 5298948"/>
                  <a:gd name="connsiteY72" fmla="*/ 709612 h 1188243"/>
                  <a:gd name="connsiteX73" fmla="*/ 874585 w 5298948"/>
                  <a:gd name="connsiteY73" fmla="*/ 716756 h 1188243"/>
                  <a:gd name="connsiteX74" fmla="*/ 881729 w 5298948"/>
                  <a:gd name="connsiteY74" fmla="*/ 719137 h 1188243"/>
                  <a:gd name="connsiteX75" fmla="*/ 946023 w 5298948"/>
                  <a:gd name="connsiteY75" fmla="*/ 721518 h 1188243"/>
                  <a:gd name="connsiteX76" fmla="*/ 957929 w 5298948"/>
                  <a:gd name="connsiteY76" fmla="*/ 747712 h 1188243"/>
                  <a:gd name="connsiteX77" fmla="*/ 1003173 w 5298948"/>
                  <a:gd name="connsiteY77" fmla="*/ 745332 h 1188243"/>
                  <a:gd name="connsiteX78" fmla="*/ 1010316 w 5298948"/>
                  <a:gd name="connsiteY78" fmla="*/ 771526 h 1188243"/>
                  <a:gd name="connsiteX79" fmla="*/ 1117473 w 5298948"/>
                  <a:gd name="connsiteY79" fmla="*/ 771526 h 1188243"/>
                  <a:gd name="connsiteX80" fmla="*/ 1124616 w 5298948"/>
                  <a:gd name="connsiteY80" fmla="*/ 795338 h 1188243"/>
                  <a:gd name="connsiteX81" fmla="*/ 1184148 w 5298948"/>
                  <a:gd name="connsiteY81" fmla="*/ 795338 h 1188243"/>
                  <a:gd name="connsiteX82" fmla="*/ 1186529 w 5298948"/>
                  <a:gd name="connsiteY82" fmla="*/ 823913 h 1188243"/>
                  <a:gd name="connsiteX83" fmla="*/ 1250823 w 5298948"/>
                  <a:gd name="connsiteY83" fmla="*/ 821532 h 1188243"/>
                  <a:gd name="connsiteX84" fmla="*/ 1257966 w 5298948"/>
                  <a:gd name="connsiteY84" fmla="*/ 842963 h 1188243"/>
                  <a:gd name="connsiteX85" fmla="*/ 1353216 w 5298948"/>
                  <a:gd name="connsiteY85" fmla="*/ 842963 h 1188243"/>
                  <a:gd name="connsiteX86" fmla="*/ 1362741 w 5298948"/>
                  <a:gd name="connsiteY86" fmla="*/ 871538 h 1188243"/>
                  <a:gd name="connsiteX87" fmla="*/ 1448466 w 5298948"/>
                  <a:gd name="connsiteY87" fmla="*/ 871538 h 1188243"/>
                  <a:gd name="connsiteX88" fmla="*/ 1453229 w 5298948"/>
                  <a:gd name="connsiteY88" fmla="*/ 890588 h 1188243"/>
                  <a:gd name="connsiteX89" fmla="*/ 1558004 w 5298948"/>
                  <a:gd name="connsiteY89" fmla="*/ 897732 h 1188243"/>
                  <a:gd name="connsiteX90" fmla="*/ 1558004 w 5298948"/>
                  <a:gd name="connsiteY90" fmla="*/ 919163 h 1188243"/>
                  <a:gd name="connsiteX91" fmla="*/ 1681829 w 5298948"/>
                  <a:gd name="connsiteY91" fmla="*/ 919163 h 1188243"/>
                  <a:gd name="connsiteX92" fmla="*/ 1688973 w 5298948"/>
                  <a:gd name="connsiteY92" fmla="*/ 942976 h 1188243"/>
                  <a:gd name="connsiteX93" fmla="*/ 1855660 w 5298948"/>
                  <a:gd name="connsiteY93" fmla="*/ 942976 h 1188243"/>
                  <a:gd name="connsiteX94" fmla="*/ 1858041 w 5298948"/>
                  <a:gd name="connsiteY94" fmla="*/ 964407 h 1188243"/>
                  <a:gd name="connsiteX95" fmla="*/ 1958054 w 5298948"/>
                  <a:gd name="connsiteY95" fmla="*/ 964407 h 1188243"/>
                  <a:gd name="connsiteX96" fmla="*/ 1965198 w 5298948"/>
                  <a:gd name="connsiteY96" fmla="*/ 990601 h 1188243"/>
                  <a:gd name="connsiteX97" fmla="*/ 2036635 w 5298948"/>
                  <a:gd name="connsiteY97" fmla="*/ 995363 h 1188243"/>
                  <a:gd name="connsiteX98" fmla="*/ 2046160 w 5298948"/>
                  <a:gd name="connsiteY98" fmla="*/ 1021557 h 1188243"/>
                  <a:gd name="connsiteX99" fmla="*/ 2627184 w 5298948"/>
                  <a:gd name="connsiteY99" fmla="*/ 1019174 h 1188243"/>
                  <a:gd name="connsiteX100" fmla="*/ 2629565 w 5298948"/>
                  <a:gd name="connsiteY100" fmla="*/ 1040606 h 1188243"/>
                  <a:gd name="connsiteX101" fmla="*/ 2831972 w 5298948"/>
                  <a:gd name="connsiteY101" fmla="*/ 1038225 h 1188243"/>
                  <a:gd name="connsiteX102" fmla="*/ 2829590 w 5298948"/>
                  <a:gd name="connsiteY102" fmla="*/ 1069181 h 1188243"/>
                  <a:gd name="connsiteX103" fmla="*/ 3134390 w 5298948"/>
                  <a:gd name="connsiteY103" fmla="*/ 1066800 h 1188243"/>
                  <a:gd name="connsiteX104" fmla="*/ 3143915 w 5298948"/>
                  <a:gd name="connsiteY104" fmla="*/ 1092993 h 1188243"/>
                  <a:gd name="connsiteX105" fmla="*/ 3510628 w 5298948"/>
                  <a:gd name="connsiteY105" fmla="*/ 1095375 h 1188243"/>
                  <a:gd name="connsiteX106" fmla="*/ 3510628 w 5298948"/>
                  <a:gd name="connsiteY106" fmla="*/ 1119188 h 1188243"/>
                  <a:gd name="connsiteX107" fmla="*/ 3927347 w 5298948"/>
                  <a:gd name="connsiteY107" fmla="*/ 1116806 h 1188243"/>
                  <a:gd name="connsiteX108" fmla="*/ 3924965 w 5298948"/>
                  <a:gd name="connsiteY108" fmla="*/ 1143000 h 1188243"/>
                  <a:gd name="connsiteX109" fmla="*/ 4251197 w 5298948"/>
                  <a:gd name="connsiteY109" fmla="*/ 1145381 h 1188243"/>
                  <a:gd name="connsiteX110" fmla="*/ 4258340 w 5298948"/>
                  <a:gd name="connsiteY110" fmla="*/ 1188243 h 1188243"/>
                  <a:gd name="connsiteX111" fmla="*/ 5298948 w 5298948"/>
                  <a:gd name="connsiteY111" fmla="*/ 1169195 h 1188243"/>
                  <a:gd name="connsiteX0" fmla="*/ 3048 w 5298948"/>
                  <a:gd name="connsiteY0" fmla="*/ 0 h 1188243"/>
                  <a:gd name="connsiteX1" fmla="*/ 666 w 5298948"/>
                  <a:gd name="connsiteY1" fmla="*/ 33337 h 1188243"/>
                  <a:gd name="connsiteX2" fmla="*/ 3048 w 5298948"/>
                  <a:gd name="connsiteY2" fmla="*/ 50006 h 1188243"/>
                  <a:gd name="connsiteX3" fmla="*/ 36385 w 5298948"/>
                  <a:gd name="connsiteY3" fmla="*/ 52387 h 1188243"/>
                  <a:gd name="connsiteX4" fmla="*/ 34004 w 5298948"/>
                  <a:gd name="connsiteY4" fmla="*/ 73818 h 1188243"/>
                  <a:gd name="connsiteX5" fmla="*/ 31623 w 5298948"/>
                  <a:gd name="connsiteY5" fmla="*/ 90487 h 1188243"/>
                  <a:gd name="connsiteX6" fmla="*/ 34004 w 5298948"/>
                  <a:gd name="connsiteY6" fmla="*/ 100012 h 1188243"/>
                  <a:gd name="connsiteX7" fmla="*/ 50673 w 5298948"/>
                  <a:gd name="connsiteY7" fmla="*/ 97631 h 1188243"/>
                  <a:gd name="connsiteX8" fmla="*/ 57816 w 5298948"/>
                  <a:gd name="connsiteY8" fmla="*/ 100012 h 1188243"/>
                  <a:gd name="connsiteX9" fmla="*/ 62579 w 5298948"/>
                  <a:gd name="connsiteY9" fmla="*/ 121443 h 1188243"/>
                  <a:gd name="connsiteX10" fmla="*/ 69723 w 5298948"/>
                  <a:gd name="connsiteY10" fmla="*/ 126206 h 1188243"/>
                  <a:gd name="connsiteX11" fmla="*/ 79248 w 5298948"/>
                  <a:gd name="connsiteY11" fmla="*/ 128587 h 1188243"/>
                  <a:gd name="connsiteX12" fmla="*/ 81629 w 5298948"/>
                  <a:gd name="connsiteY12" fmla="*/ 145256 h 1188243"/>
                  <a:gd name="connsiteX13" fmla="*/ 105441 w 5298948"/>
                  <a:gd name="connsiteY13" fmla="*/ 142875 h 1188243"/>
                  <a:gd name="connsiteX14" fmla="*/ 103060 w 5298948"/>
                  <a:gd name="connsiteY14" fmla="*/ 171450 h 1188243"/>
                  <a:gd name="connsiteX15" fmla="*/ 134016 w 5298948"/>
                  <a:gd name="connsiteY15" fmla="*/ 178593 h 1188243"/>
                  <a:gd name="connsiteX16" fmla="*/ 129254 w 5298948"/>
                  <a:gd name="connsiteY16" fmla="*/ 216693 h 1188243"/>
                  <a:gd name="connsiteX17" fmla="*/ 153066 w 5298948"/>
                  <a:gd name="connsiteY17" fmla="*/ 223837 h 1188243"/>
                  <a:gd name="connsiteX18" fmla="*/ 157829 w 5298948"/>
                  <a:gd name="connsiteY18" fmla="*/ 230981 h 1188243"/>
                  <a:gd name="connsiteX19" fmla="*/ 162591 w 5298948"/>
                  <a:gd name="connsiteY19" fmla="*/ 247650 h 1188243"/>
                  <a:gd name="connsiteX20" fmla="*/ 176879 w 5298948"/>
                  <a:gd name="connsiteY20" fmla="*/ 254793 h 1188243"/>
                  <a:gd name="connsiteX21" fmla="*/ 188785 w 5298948"/>
                  <a:gd name="connsiteY21" fmla="*/ 266700 h 1188243"/>
                  <a:gd name="connsiteX22" fmla="*/ 195929 w 5298948"/>
                  <a:gd name="connsiteY22" fmla="*/ 269081 h 1188243"/>
                  <a:gd name="connsiteX23" fmla="*/ 210216 w 5298948"/>
                  <a:gd name="connsiteY23" fmla="*/ 278606 h 1188243"/>
                  <a:gd name="connsiteX24" fmla="*/ 214979 w 5298948"/>
                  <a:gd name="connsiteY24" fmla="*/ 285750 h 1188243"/>
                  <a:gd name="connsiteX25" fmla="*/ 231648 w 5298948"/>
                  <a:gd name="connsiteY25" fmla="*/ 295275 h 1188243"/>
                  <a:gd name="connsiteX26" fmla="*/ 238791 w 5298948"/>
                  <a:gd name="connsiteY26" fmla="*/ 309562 h 1188243"/>
                  <a:gd name="connsiteX27" fmla="*/ 245935 w 5298948"/>
                  <a:gd name="connsiteY27" fmla="*/ 314325 h 1188243"/>
                  <a:gd name="connsiteX28" fmla="*/ 250698 w 5298948"/>
                  <a:gd name="connsiteY28" fmla="*/ 323850 h 1188243"/>
                  <a:gd name="connsiteX29" fmla="*/ 257841 w 5298948"/>
                  <a:gd name="connsiteY29" fmla="*/ 326231 h 1188243"/>
                  <a:gd name="connsiteX30" fmla="*/ 264985 w 5298948"/>
                  <a:gd name="connsiteY30" fmla="*/ 333375 h 1188243"/>
                  <a:gd name="connsiteX31" fmla="*/ 281654 w 5298948"/>
                  <a:gd name="connsiteY31" fmla="*/ 354806 h 1188243"/>
                  <a:gd name="connsiteX32" fmla="*/ 284035 w 5298948"/>
                  <a:gd name="connsiteY32" fmla="*/ 373856 h 1188243"/>
                  <a:gd name="connsiteX33" fmla="*/ 293560 w 5298948"/>
                  <a:gd name="connsiteY33" fmla="*/ 371475 h 1188243"/>
                  <a:gd name="connsiteX34" fmla="*/ 331660 w 5298948"/>
                  <a:gd name="connsiteY34" fmla="*/ 373856 h 1188243"/>
                  <a:gd name="connsiteX35" fmla="*/ 343566 w 5298948"/>
                  <a:gd name="connsiteY35" fmla="*/ 383381 h 1188243"/>
                  <a:gd name="connsiteX36" fmla="*/ 357854 w 5298948"/>
                  <a:gd name="connsiteY36" fmla="*/ 392906 h 1188243"/>
                  <a:gd name="connsiteX37" fmla="*/ 372141 w 5298948"/>
                  <a:gd name="connsiteY37" fmla="*/ 407193 h 1188243"/>
                  <a:gd name="connsiteX38" fmla="*/ 381666 w 5298948"/>
                  <a:gd name="connsiteY38" fmla="*/ 428625 h 1188243"/>
                  <a:gd name="connsiteX39" fmla="*/ 412623 w 5298948"/>
                  <a:gd name="connsiteY39" fmla="*/ 457200 h 1188243"/>
                  <a:gd name="connsiteX40" fmla="*/ 415004 w 5298948"/>
                  <a:gd name="connsiteY40" fmla="*/ 464343 h 1188243"/>
                  <a:gd name="connsiteX41" fmla="*/ 455485 w 5298948"/>
                  <a:gd name="connsiteY41" fmla="*/ 469107 h 1188243"/>
                  <a:gd name="connsiteX42" fmla="*/ 467391 w 5298948"/>
                  <a:gd name="connsiteY42" fmla="*/ 483393 h 1188243"/>
                  <a:gd name="connsiteX43" fmla="*/ 469773 w 5298948"/>
                  <a:gd name="connsiteY43" fmla="*/ 490537 h 1188243"/>
                  <a:gd name="connsiteX44" fmla="*/ 472154 w 5298948"/>
                  <a:gd name="connsiteY44" fmla="*/ 502443 h 1188243"/>
                  <a:gd name="connsiteX45" fmla="*/ 512635 w 5298948"/>
                  <a:gd name="connsiteY45" fmla="*/ 504825 h 1188243"/>
                  <a:gd name="connsiteX46" fmla="*/ 515016 w 5298948"/>
                  <a:gd name="connsiteY46" fmla="*/ 511968 h 1188243"/>
                  <a:gd name="connsiteX47" fmla="*/ 531685 w 5298948"/>
                  <a:gd name="connsiteY47" fmla="*/ 519112 h 1188243"/>
                  <a:gd name="connsiteX48" fmla="*/ 536448 w 5298948"/>
                  <a:gd name="connsiteY48" fmla="*/ 526256 h 1188243"/>
                  <a:gd name="connsiteX49" fmla="*/ 538829 w 5298948"/>
                  <a:gd name="connsiteY49" fmla="*/ 533400 h 1188243"/>
                  <a:gd name="connsiteX50" fmla="*/ 548354 w 5298948"/>
                  <a:gd name="connsiteY50" fmla="*/ 538162 h 1188243"/>
                  <a:gd name="connsiteX51" fmla="*/ 572166 w 5298948"/>
                  <a:gd name="connsiteY51" fmla="*/ 542925 h 1188243"/>
                  <a:gd name="connsiteX52" fmla="*/ 586454 w 5298948"/>
                  <a:gd name="connsiteY52" fmla="*/ 552450 h 1188243"/>
                  <a:gd name="connsiteX53" fmla="*/ 591216 w 5298948"/>
                  <a:gd name="connsiteY53" fmla="*/ 566737 h 1188243"/>
                  <a:gd name="connsiteX54" fmla="*/ 593598 w 5298948"/>
                  <a:gd name="connsiteY54" fmla="*/ 573881 h 1188243"/>
                  <a:gd name="connsiteX55" fmla="*/ 615029 w 5298948"/>
                  <a:gd name="connsiteY55" fmla="*/ 578643 h 1188243"/>
                  <a:gd name="connsiteX56" fmla="*/ 622173 w 5298948"/>
                  <a:gd name="connsiteY56" fmla="*/ 595312 h 1188243"/>
                  <a:gd name="connsiteX57" fmla="*/ 650748 w 5298948"/>
                  <a:gd name="connsiteY57" fmla="*/ 602456 h 1188243"/>
                  <a:gd name="connsiteX58" fmla="*/ 667416 w 5298948"/>
                  <a:gd name="connsiteY58" fmla="*/ 604837 h 1188243"/>
                  <a:gd name="connsiteX59" fmla="*/ 672179 w 5298948"/>
                  <a:gd name="connsiteY59" fmla="*/ 621507 h 1188243"/>
                  <a:gd name="connsiteX60" fmla="*/ 684085 w 5298948"/>
                  <a:gd name="connsiteY60" fmla="*/ 621506 h 1188243"/>
                  <a:gd name="connsiteX61" fmla="*/ 691229 w 5298948"/>
                  <a:gd name="connsiteY61" fmla="*/ 638175 h 1188243"/>
                  <a:gd name="connsiteX62" fmla="*/ 693610 w 5298948"/>
                  <a:gd name="connsiteY62" fmla="*/ 645318 h 1188243"/>
                  <a:gd name="connsiteX63" fmla="*/ 762667 w 5298948"/>
                  <a:gd name="connsiteY63" fmla="*/ 645318 h 1188243"/>
                  <a:gd name="connsiteX64" fmla="*/ 772191 w 5298948"/>
                  <a:gd name="connsiteY64" fmla="*/ 669131 h 1188243"/>
                  <a:gd name="connsiteX65" fmla="*/ 781716 w 5298948"/>
                  <a:gd name="connsiteY65" fmla="*/ 681037 h 1188243"/>
                  <a:gd name="connsiteX66" fmla="*/ 796004 w 5298948"/>
                  <a:gd name="connsiteY66" fmla="*/ 683418 h 1188243"/>
                  <a:gd name="connsiteX67" fmla="*/ 798385 w 5298948"/>
                  <a:gd name="connsiteY67" fmla="*/ 690562 h 1188243"/>
                  <a:gd name="connsiteX68" fmla="*/ 807910 w 5298948"/>
                  <a:gd name="connsiteY68" fmla="*/ 692943 h 1188243"/>
                  <a:gd name="connsiteX69" fmla="*/ 834104 w 5298948"/>
                  <a:gd name="connsiteY69" fmla="*/ 695325 h 1188243"/>
                  <a:gd name="connsiteX70" fmla="*/ 841248 w 5298948"/>
                  <a:gd name="connsiteY70" fmla="*/ 697706 h 1188243"/>
                  <a:gd name="connsiteX71" fmla="*/ 865060 w 5298948"/>
                  <a:gd name="connsiteY71" fmla="*/ 700087 h 1188243"/>
                  <a:gd name="connsiteX72" fmla="*/ 869823 w 5298948"/>
                  <a:gd name="connsiteY72" fmla="*/ 709612 h 1188243"/>
                  <a:gd name="connsiteX73" fmla="*/ 874585 w 5298948"/>
                  <a:gd name="connsiteY73" fmla="*/ 716756 h 1188243"/>
                  <a:gd name="connsiteX74" fmla="*/ 881729 w 5298948"/>
                  <a:gd name="connsiteY74" fmla="*/ 719137 h 1188243"/>
                  <a:gd name="connsiteX75" fmla="*/ 946023 w 5298948"/>
                  <a:gd name="connsiteY75" fmla="*/ 721518 h 1188243"/>
                  <a:gd name="connsiteX76" fmla="*/ 957929 w 5298948"/>
                  <a:gd name="connsiteY76" fmla="*/ 747712 h 1188243"/>
                  <a:gd name="connsiteX77" fmla="*/ 1003173 w 5298948"/>
                  <a:gd name="connsiteY77" fmla="*/ 745332 h 1188243"/>
                  <a:gd name="connsiteX78" fmla="*/ 1010316 w 5298948"/>
                  <a:gd name="connsiteY78" fmla="*/ 771526 h 1188243"/>
                  <a:gd name="connsiteX79" fmla="*/ 1117473 w 5298948"/>
                  <a:gd name="connsiteY79" fmla="*/ 771526 h 1188243"/>
                  <a:gd name="connsiteX80" fmla="*/ 1124616 w 5298948"/>
                  <a:gd name="connsiteY80" fmla="*/ 795338 h 1188243"/>
                  <a:gd name="connsiteX81" fmla="*/ 1184148 w 5298948"/>
                  <a:gd name="connsiteY81" fmla="*/ 795338 h 1188243"/>
                  <a:gd name="connsiteX82" fmla="*/ 1186529 w 5298948"/>
                  <a:gd name="connsiteY82" fmla="*/ 823913 h 1188243"/>
                  <a:gd name="connsiteX83" fmla="*/ 1250823 w 5298948"/>
                  <a:gd name="connsiteY83" fmla="*/ 821532 h 1188243"/>
                  <a:gd name="connsiteX84" fmla="*/ 1257966 w 5298948"/>
                  <a:gd name="connsiteY84" fmla="*/ 842963 h 1188243"/>
                  <a:gd name="connsiteX85" fmla="*/ 1353216 w 5298948"/>
                  <a:gd name="connsiteY85" fmla="*/ 842963 h 1188243"/>
                  <a:gd name="connsiteX86" fmla="*/ 1362741 w 5298948"/>
                  <a:gd name="connsiteY86" fmla="*/ 871538 h 1188243"/>
                  <a:gd name="connsiteX87" fmla="*/ 1448466 w 5298948"/>
                  <a:gd name="connsiteY87" fmla="*/ 871538 h 1188243"/>
                  <a:gd name="connsiteX88" fmla="*/ 1453229 w 5298948"/>
                  <a:gd name="connsiteY88" fmla="*/ 890588 h 1188243"/>
                  <a:gd name="connsiteX89" fmla="*/ 1558004 w 5298948"/>
                  <a:gd name="connsiteY89" fmla="*/ 897732 h 1188243"/>
                  <a:gd name="connsiteX90" fmla="*/ 1558004 w 5298948"/>
                  <a:gd name="connsiteY90" fmla="*/ 919163 h 1188243"/>
                  <a:gd name="connsiteX91" fmla="*/ 1681829 w 5298948"/>
                  <a:gd name="connsiteY91" fmla="*/ 919163 h 1188243"/>
                  <a:gd name="connsiteX92" fmla="*/ 1688973 w 5298948"/>
                  <a:gd name="connsiteY92" fmla="*/ 942976 h 1188243"/>
                  <a:gd name="connsiteX93" fmla="*/ 1855660 w 5298948"/>
                  <a:gd name="connsiteY93" fmla="*/ 942976 h 1188243"/>
                  <a:gd name="connsiteX94" fmla="*/ 1858041 w 5298948"/>
                  <a:gd name="connsiteY94" fmla="*/ 964407 h 1188243"/>
                  <a:gd name="connsiteX95" fmla="*/ 1958054 w 5298948"/>
                  <a:gd name="connsiteY95" fmla="*/ 964407 h 1188243"/>
                  <a:gd name="connsiteX96" fmla="*/ 1965198 w 5298948"/>
                  <a:gd name="connsiteY96" fmla="*/ 990601 h 1188243"/>
                  <a:gd name="connsiteX97" fmla="*/ 2036635 w 5298948"/>
                  <a:gd name="connsiteY97" fmla="*/ 995363 h 1188243"/>
                  <a:gd name="connsiteX98" fmla="*/ 2046160 w 5298948"/>
                  <a:gd name="connsiteY98" fmla="*/ 1021557 h 1188243"/>
                  <a:gd name="connsiteX99" fmla="*/ 2627184 w 5298948"/>
                  <a:gd name="connsiteY99" fmla="*/ 1019174 h 1188243"/>
                  <a:gd name="connsiteX100" fmla="*/ 2629565 w 5298948"/>
                  <a:gd name="connsiteY100" fmla="*/ 1040606 h 1188243"/>
                  <a:gd name="connsiteX101" fmla="*/ 2831972 w 5298948"/>
                  <a:gd name="connsiteY101" fmla="*/ 1038225 h 1188243"/>
                  <a:gd name="connsiteX102" fmla="*/ 2829590 w 5298948"/>
                  <a:gd name="connsiteY102" fmla="*/ 1069181 h 1188243"/>
                  <a:gd name="connsiteX103" fmla="*/ 3134390 w 5298948"/>
                  <a:gd name="connsiteY103" fmla="*/ 1066800 h 1188243"/>
                  <a:gd name="connsiteX104" fmla="*/ 3143915 w 5298948"/>
                  <a:gd name="connsiteY104" fmla="*/ 1092993 h 1188243"/>
                  <a:gd name="connsiteX105" fmla="*/ 3510628 w 5298948"/>
                  <a:gd name="connsiteY105" fmla="*/ 1095375 h 1188243"/>
                  <a:gd name="connsiteX106" fmla="*/ 3510628 w 5298948"/>
                  <a:gd name="connsiteY106" fmla="*/ 1119188 h 1188243"/>
                  <a:gd name="connsiteX107" fmla="*/ 3927347 w 5298948"/>
                  <a:gd name="connsiteY107" fmla="*/ 1116806 h 1188243"/>
                  <a:gd name="connsiteX108" fmla="*/ 3924965 w 5298948"/>
                  <a:gd name="connsiteY108" fmla="*/ 1143000 h 1188243"/>
                  <a:gd name="connsiteX109" fmla="*/ 4251197 w 5298948"/>
                  <a:gd name="connsiteY109" fmla="*/ 1145381 h 1188243"/>
                  <a:gd name="connsiteX110" fmla="*/ 4258340 w 5298948"/>
                  <a:gd name="connsiteY110" fmla="*/ 1188243 h 1188243"/>
                  <a:gd name="connsiteX111" fmla="*/ 5298948 w 5298948"/>
                  <a:gd name="connsiteY111" fmla="*/ 1169195 h 1188243"/>
                  <a:gd name="connsiteX0" fmla="*/ 3048 w 5298948"/>
                  <a:gd name="connsiteY0" fmla="*/ 0 h 1169195"/>
                  <a:gd name="connsiteX1" fmla="*/ 666 w 5298948"/>
                  <a:gd name="connsiteY1" fmla="*/ 33337 h 1169195"/>
                  <a:gd name="connsiteX2" fmla="*/ 3048 w 5298948"/>
                  <a:gd name="connsiteY2" fmla="*/ 50006 h 1169195"/>
                  <a:gd name="connsiteX3" fmla="*/ 36385 w 5298948"/>
                  <a:gd name="connsiteY3" fmla="*/ 52387 h 1169195"/>
                  <a:gd name="connsiteX4" fmla="*/ 34004 w 5298948"/>
                  <a:gd name="connsiteY4" fmla="*/ 73818 h 1169195"/>
                  <a:gd name="connsiteX5" fmla="*/ 31623 w 5298948"/>
                  <a:gd name="connsiteY5" fmla="*/ 90487 h 1169195"/>
                  <a:gd name="connsiteX6" fmla="*/ 34004 w 5298948"/>
                  <a:gd name="connsiteY6" fmla="*/ 100012 h 1169195"/>
                  <a:gd name="connsiteX7" fmla="*/ 50673 w 5298948"/>
                  <a:gd name="connsiteY7" fmla="*/ 97631 h 1169195"/>
                  <a:gd name="connsiteX8" fmla="*/ 57816 w 5298948"/>
                  <a:gd name="connsiteY8" fmla="*/ 100012 h 1169195"/>
                  <a:gd name="connsiteX9" fmla="*/ 62579 w 5298948"/>
                  <a:gd name="connsiteY9" fmla="*/ 121443 h 1169195"/>
                  <a:gd name="connsiteX10" fmla="*/ 69723 w 5298948"/>
                  <a:gd name="connsiteY10" fmla="*/ 126206 h 1169195"/>
                  <a:gd name="connsiteX11" fmla="*/ 79248 w 5298948"/>
                  <a:gd name="connsiteY11" fmla="*/ 128587 h 1169195"/>
                  <a:gd name="connsiteX12" fmla="*/ 81629 w 5298948"/>
                  <a:gd name="connsiteY12" fmla="*/ 145256 h 1169195"/>
                  <a:gd name="connsiteX13" fmla="*/ 105441 w 5298948"/>
                  <a:gd name="connsiteY13" fmla="*/ 142875 h 1169195"/>
                  <a:gd name="connsiteX14" fmla="*/ 103060 w 5298948"/>
                  <a:gd name="connsiteY14" fmla="*/ 171450 h 1169195"/>
                  <a:gd name="connsiteX15" fmla="*/ 134016 w 5298948"/>
                  <a:gd name="connsiteY15" fmla="*/ 178593 h 1169195"/>
                  <a:gd name="connsiteX16" fmla="*/ 129254 w 5298948"/>
                  <a:gd name="connsiteY16" fmla="*/ 216693 h 1169195"/>
                  <a:gd name="connsiteX17" fmla="*/ 153066 w 5298948"/>
                  <a:gd name="connsiteY17" fmla="*/ 223837 h 1169195"/>
                  <a:gd name="connsiteX18" fmla="*/ 157829 w 5298948"/>
                  <a:gd name="connsiteY18" fmla="*/ 230981 h 1169195"/>
                  <a:gd name="connsiteX19" fmla="*/ 162591 w 5298948"/>
                  <a:gd name="connsiteY19" fmla="*/ 247650 h 1169195"/>
                  <a:gd name="connsiteX20" fmla="*/ 176879 w 5298948"/>
                  <a:gd name="connsiteY20" fmla="*/ 254793 h 1169195"/>
                  <a:gd name="connsiteX21" fmla="*/ 188785 w 5298948"/>
                  <a:gd name="connsiteY21" fmla="*/ 266700 h 1169195"/>
                  <a:gd name="connsiteX22" fmla="*/ 195929 w 5298948"/>
                  <a:gd name="connsiteY22" fmla="*/ 269081 h 1169195"/>
                  <a:gd name="connsiteX23" fmla="*/ 210216 w 5298948"/>
                  <a:gd name="connsiteY23" fmla="*/ 278606 h 1169195"/>
                  <a:gd name="connsiteX24" fmla="*/ 214979 w 5298948"/>
                  <a:gd name="connsiteY24" fmla="*/ 285750 h 1169195"/>
                  <a:gd name="connsiteX25" fmla="*/ 231648 w 5298948"/>
                  <a:gd name="connsiteY25" fmla="*/ 295275 h 1169195"/>
                  <a:gd name="connsiteX26" fmla="*/ 238791 w 5298948"/>
                  <a:gd name="connsiteY26" fmla="*/ 309562 h 1169195"/>
                  <a:gd name="connsiteX27" fmla="*/ 245935 w 5298948"/>
                  <a:gd name="connsiteY27" fmla="*/ 314325 h 1169195"/>
                  <a:gd name="connsiteX28" fmla="*/ 250698 w 5298948"/>
                  <a:gd name="connsiteY28" fmla="*/ 323850 h 1169195"/>
                  <a:gd name="connsiteX29" fmla="*/ 257841 w 5298948"/>
                  <a:gd name="connsiteY29" fmla="*/ 326231 h 1169195"/>
                  <a:gd name="connsiteX30" fmla="*/ 264985 w 5298948"/>
                  <a:gd name="connsiteY30" fmla="*/ 333375 h 1169195"/>
                  <a:gd name="connsiteX31" fmla="*/ 281654 w 5298948"/>
                  <a:gd name="connsiteY31" fmla="*/ 354806 h 1169195"/>
                  <a:gd name="connsiteX32" fmla="*/ 284035 w 5298948"/>
                  <a:gd name="connsiteY32" fmla="*/ 373856 h 1169195"/>
                  <a:gd name="connsiteX33" fmla="*/ 293560 w 5298948"/>
                  <a:gd name="connsiteY33" fmla="*/ 371475 h 1169195"/>
                  <a:gd name="connsiteX34" fmla="*/ 331660 w 5298948"/>
                  <a:gd name="connsiteY34" fmla="*/ 373856 h 1169195"/>
                  <a:gd name="connsiteX35" fmla="*/ 343566 w 5298948"/>
                  <a:gd name="connsiteY35" fmla="*/ 383381 h 1169195"/>
                  <a:gd name="connsiteX36" fmla="*/ 357854 w 5298948"/>
                  <a:gd name="connsiteY36" fmla="*/ 392906 h 1169195"/>
                  <a:gd name="connsiteX37" fmla="*/ 372141 w 5298948"/>
                  <a:gd name="connsiteY37" fmla="*/ 407193 h 1169195"/>
                  <a:gd name="connsiteX38" fmla="*/ 381666 w 5298948"/>
                  <a:gd name="connsiteY38" fmla="*/ 428625 h 1169195"/>
                  <a:gd name="connsiteX39" fmla="*/ 412623 w 5298948"/>
                  <a:gd name="connsiteY39" fmla="*/ 457200 h 1169195"/>
                  <a:gd name="connsiteX40" fmla="*/ 415004 w 5298948"/>
                  <a:gd name="connsiteY40" fmla="*/ 464343 h 1169195"/>
                  <a:gd name="connsiteX41" fmla="*/ 455485 w 5298948"/>
                  <a:gd name="connsiteY41" fmla="*/ 469107 h 1169195"/>
                  <a:gd name="connsiteX42" fmla="*/ 467391 w 5298948"/>
                  <a:gd name="connsiteY42" fmla="*/ 483393 h 1169195"/>
                  <a:gd name="connsiteX43" fmla="*/ 469773 w 5298948"/>
                  <a:gd name="connsiteY43" fmla="*/ 490537 h 1169195"/>
                  <a:gd name="connsiteX44" fmla="*/ 472154 w 5298948"/>
                  <a:gd name="connsiteY44" fmla="*/ 502443 h 1169195"/>
                  <a:gd name="connsiteX45" fmla="*/ 512635 w 5298948"/>
                  <a:gd name="connsiteY45" fmla="*/ 504825 h 1169195"/>
                  <a:gd name="connsiteX46" fmla="*/ 515016 w 5298948"/>
                  <a:gd name="connsiteY46" fmla="*/ 511968 h 1169195"/>
                  <a:gd name="connsiteX47" fmla="*/ 531685 w 5298948"/>
                  <a:gd name="connsiteY47" fmla="*/ 519112 h 1169195"/>
                  <a:gd name="connsiteX48" fmla="*/ 536448 w 5298948"/>
                  <a:gd name="connsiteY48" fmla="*/ 526256 h 1169195"/>
                  <a:gd name="connsiteX49" fmla="*/ 538829 w 5298948"/>
                  <a:gd name="connsiteY49" fmla="*/ 533400 h 1169195"/>
                  <a:gd name="connsiteX50" fmla="*/ 548354 w 5298948"/>
                  <a:gd name="connsiteY50" fmla="*/ 538162 h 1169195"/>
                  <a:gd name="connsiteX51" fmla="*/ 572166 w 5298948"/>
                  <a:gd name="connsiteY51" fmla="*/ 542925 h 1169195"/>
                  <a:gd name="connsiteX52" fmla="*/ 586454 w 5298948"/>
                  <a:gd name="connsiteY52" fmla="*/ 552450 h 1169195"/>
                  <a:gd name="connsiteX53" fmla="*/ 591216 w 5298948"/>
                  <a:gd name="connsiteY53" fmla="*/ 566737 h 1169195"/>
                  <a:gd name="connsiteX54" fmla="*/ 593598 w 5298948"/>
                  <a:gd name="connsiteY54" fmla="*/ 573881 h 1169195"/>
                  <a:gd name="connsiteX55" fmla="*/ 615029 w 5298948"/>
                  <a:gd name="connsiteY55" fmla="*/ 578643 h 1169195"/>
                  <a:gd name="connsiteX56" fmla="*/ 622173 w 5298948"/>
                  <a:gd name="connsiteY56" fmla="*/ 595312 h 1169195"/>
                  <a:gd name="connsiteX57" fmla="*/ 650748 w 5298948"/>
                  <a:gd name="connsiteY57" fmla="*/ 602456 h 1169195"/>
                  <a:gd name="connsiteX58" fmla="*/ 667416 w 5298948"/>
                  <a:gd name="connsiteY58" fmla="*/ 604837 h 1169195"/>
                  <a:gd name="connsiteX59" fmla="*/ 672179 w 5298948"/>
                  <a:gd name="connsiteY59" fmla="*/ 621507 h 1169195"/>
                  <a:gd name="connsiteX60" fmla="*/ 684085 w 5298948"/>
                  <a:gd name="connsiteY60" fmla="*/ 621506 h 1169195"/>
                  <a:gd name="connsiteX61" fmla="*/ 691229 w 5298948"/>
                  <a:gd name="connsiteY61" fmla="*/ 638175 h 1169195"/>
                  <a:gd name="connsiteX62" fmla="*/ 693610 w 5298948"/>
                  <a:gd name="connsiteY62" fmla="*/ 645318 h 1169195"/>
                  <a:gd name="connsiteX63" fmla="*/ 762667 w 5298948"/>
                  <a:gd name="connsiteY63" fmla="*/ 645318 h 1169195"/>
                  <a:gd name="connsiteX64" fmla="*/ 772191 w 5298948"/>
                  <a:gd name="connsiteY64" fmla="*/ 669131 h 1169195"/>
                  <a:gd name="connsiteX65" fmla="*/ 781716 w 5298948"/>
                  <a:gd name="connsiteY65" fmla="*/ 681037 h 1169195"/>
                  <a:gd name="connsiteX66" fmla="*/ 796004 w 5298948"/>
                  <a:gd name="connsiteY66" fmla="*/ 683418 h 1169195"/>
                  <a:gd name="connsiteX67" fmla="*/ 798385 w 5298948"/>
                  <a:gd name="connsiteY67" fmla="*/ 690562 h 1169195"/>
                  <a:gd name="connsiteX68" fmla="*/ 807910 w 5298948"/>
                  <a:gd name="connsiteY68" fmla="*/ 692943 h 1169195"/>
                  <a:gd name="connsiteX69" fmla="*/ 834104 w 5298948"/>
                  <a:gd name="connsiteY69" fmla="*/ 695325 h 1169195"/>
                  <a:gd name="connsiteX70" fmla="*/ 841248 w 5298948"/>
                  <a:gd name="connsiteY70" fmla="*/ 697706 h 1169195"/>
                  <a:gd name="connsiteX71" fmla="*/ 865060 w 5298948"/>
                  <a:gd name="connsiteY71" fmla="*/ 700087 h 1169195"/>
                  <a:gd name="connsiteX72" fmla="*/ 869823 w 5298948"/>
                  <a:gd name="connsiteY72" fmla="*/ 709612 h 1169195"/>
                  <a:gd name="connsiteX73" fmla="*/ 874585 w 5298948"/>
                  <a:gd name="connsiteY73" fmla="*/ 716756 h 1169195"/>
                  <a:gd name="connsiteX74" fmla="*/ 881729 w 5298948"/>
                  <a:gd name="connsiteY74" fmla="*/ 719137 h 1169195"/>
                  <a:gd name="connsiteX75" fmla="*/ 946023 w 5298948"/>
                  <a:gd name="connsiteY75" fmla="*/ 721518 h 1169195"/>
                  <a:gd name="connsiteX76" fmla="*/ 957929 w 5298948"/>
                  <a:gd name="connsiteY76" fmla="*/ 747712 h 1169195"/>
                  <a:gd name="connsiteX77" fmla="*/ 1003173 w 5298948"/>
                  <a:gd name="connsiteY77" fmla="*/ 745332 h 1169195"/>
                  <a:gd name="connsiteX78" fmla="*/ 1010316 w 5298948"/>
                  <a:gd name="connsiteY78" fmla="*/ 771526 h 1169195"/>
                  <a:gd name="connsiteX79" fmla="*/ 1117473 w 5298948"/>
                  <a:gd name="connsiteY79" fmla="*/ 771526 h 1169195"/>
                  <a:gd name="connsiteX80" fmla="*/ 1124616 w 5298948"/>
                  <a:gd name="connsiteY80" fmla="*/ 795338 h 1169195"/>
                  <a:gd name="connsiteX81" fmla="*/ 1184148 w 5298948"/>
                  <a:gd name="connsiteY81" fmla="*/ 795338 h 1169195"/>
                  <a:gd name="connsiteX82" fmla="*/ 1186529 w 5298948"/>
                  <a:gd name="connsiteY82" fmla="*/ 823913 h 1169195"/>
                  <a:gd name="connsiteX83" fmla="*/ 1250823 w 5298948"/>
                  <a:gd name="connsiteY83" fmla="*/ 821532 h 1169195"/>
                  <a:gd name="connsiteX84" fmla="*/ 1257966 w 5298948"/>
                  <a:gd name="connsiteY84" fmla="*/ 842963 h 1169195"/>
                  <a:gd name="connsiteX85" fmla="*/ 1353216 w 5298948"/>
                  <a:gd name="connsiteY85" fmla="*/ 842963 h 1169195"/>
                  <a:gd name="connsiteX86" fmla="*/ 1362741 w 5298948"/>
                  <a:gd name="connsiteY86" fmla="*/ 871538 h 1169195"/>
                  <a:gd name="connsiteX87" fmla="*/ 1448466 w 5298948"/>
                  <a:gd name="connsiteY87" fmla="*/ 871538 h 1169195"/>
                  <a:gd name="connsiteX88" fmla="*/ 1453229 w 5298948"/>
                  <a:gd name="connsiteY88" fmla="*/ 890588 h 1169195"/>
                  <a:gd name="connsiteX89" fmla="*/ 1558004 w 5298948"/>
                  <a:gd name="connsiteY89" fmla="*/ 897732 h 1169195"/>
                  <a:gd name="connsiteX90" fmla="*/ 1558004 w 5298948"/>
                  <a:gd name="connsiteY90" fmla="*/ 919163 h 1169195"/>
                  <a:gd name="connsiteX91" fmla="*/ 1681829 w 5298948"/>
                  <a:gd name="connsiteY91" fmla="*/ 919163 h 1169195"/>
                  <a:gd name="connsiteX92" fmla="*/ 1688973 w 5298948"/>
                  <a:gd name="connsiteY92" fmla="*/ 942976 h 1169195"/>
                  <a:gd name="connsiteX93" fmla="*/ 1855660 w 5298948"/>
                  <a:gd name="connsiteY93" fmla="*/ 942976 h 1169195"/>
                  <a:gd name="connsiteX94" fmla="*/ 1858041 w 5298948"/>
                  <a:gd name="connsiteY94" fmla="*/ 964407 h 1169195"/>
                  <a:gd name="connsiteX95" fmla="*/ 1958054 w 5298948"/>
                  <a:gd name="connsiteY95" fmla="*/ 964407 h 1169195"/>
                  <a:gd name="connsiteX96" fmla="*/ 1965198 w 5298948"/>
                  <a:gd name="connsiteY96" fmla="*/ 990601 h 1169195"/>
                  <a:gd name="connsiteX97" fmla="*/ 2036635 w 5298948"/>
                  <a:gd name="connsiteY97" fmla="*/ 995363 h 1169195"/>
                  <a:gd name="connsiteX98" fmla="*/ 2046160 w 5298948"/>
                  <a:gd name="connsiteY98" fmla="*/ 1021557 h 1169195"/>
                  <a:gd name="connsiteX99" fmla="*/ 2627184 w 5298948"/>
                  <a:gd name="connsiteY99" fmla="*/ 1019174 h 1169195"/>
                  <a:gd name="connsiteX100" fmla="*/ 2629565 w 5298948"/>
                  <a:gd name="connsiteY100" fmla="*/ 1040606 h 1169195"/>
                  <a:gd name="connsiteX101" fmla="*/ 2831972 w 5298948"/>
                  <a:gd name="connsiteY101" fmla="*/ 1038225 h 1169195"/>
                  <a:gd name="connsiteX102" fmla="*/ 2829590 w 5298948"/>
                  <a:gd name="connsiteY102" fmla="*/ 1069181 h 1169195"/>
                  <a:gd name="connsiteX103" fmla="*/ 3134390 w 5298948"/>
                  <a:gd name="connsiteY103" fmla="*/ 1066800 h 1169195"/>
                  <a:gd name="connsiteX104" fmla="*/ 3143915 w 5298948"/>
                  <a:gd name="connsiteY104" fmla="*/ 1092993 h 1169195"/>
                  <a:gd name="connsiteX105" fmla="*/ 3510628 w 5298948"/>
                  <a:gd name="connsiteY105" fmla="*/ 1095375 h 1169195"/>
                  <a:gd name="connsiteX106" fmla="*/ 3510628 w 5298948"/>
                  <a:gd name="connsiteY106" fmla="*/ 1119188 h 1169195"/>
                  <a:gd name="connsiteX107" fmla="*/ 3927347 w 5298948"/>
                  <a:gd name="connsiteY107" fmla="*/ 1116806 h 1169195"/>
                  <a:gd name="connsiteX108" fmla="*/ 3924965 w 5298948"/>
                  <a:gd name="connsiteY108" fmla="*/ 1143000 h 1169195"/>
                  <a:gd name="connsiteX109" fmla="*/ 4251197 w 5298948"/>
                  <a:gd name="connsiteY109" fmla="*/ 1145381 h 1169195"/>
                  <a:gd name="connsiteX110" fmla="*/ 4258340 w 5298948"/>
                  <a:gd name="connsiteY110" fmla="*/ 1166812 h 1169195"/>
                  <a:gd name="connsiteX111" fmla="*/ 5298948 w 5298948"/>
                  <a:gd name="connsiteY111" fmla="*/ 1169195 h 1169195"/>
                  <a:gd name="connsiteX0" fmla="*/ 3048 w 5298948"/>
                  <a:gd name="connsiteY0" fmla="*/ 0 h 1169195"/>
                  <a:gd name="connsiteX1" fmla="*/ 666 w 5298948"/>
                  <a:gd name="connsiteY1" fmla="*/ 33337 h 1169195"/>
                  <a:gd name="connsiteX2" fmla="*/ 3048 w 5298948"/>
                  <a:gd name="connsiteY2" fmla="*/ 50006 h 1169195"/>
                  <a:gd name="connsiteX3" fmla="*/ 36385 w 5298948"/>
                  <a:gd name="connsiteY3" fmla="*/ 52387 h 1169195"/>
                  <a:gd name="connsiteX4" fmla="*/ 34004 w 5298948"/>
                  <a:gd name="connsiteY4" fmla="*/ 73818 h 1169195"/>
                  <a:gd name="connsiteX5" fmla="*/ 31623 w 5298948"/>
                  <a:gd name="connsiteY5" fmla="*/ 90487 h 1169195"/>
                  <a:gd name="connsiteX6" fmla="*/ 34004 w 5298948"/>
                  <a:gd name="connsiteY6" fmla="*/ 100012 h 1169195"/>
                  <a:gd name="connsiteX7" fmla="*/ 50673 w 5298948"/>
                  <a:gd name="connsiteY7" fmla="*/ 97631 h 1169195"/>
                  <a:gd name="connsiteX8" fmla="*/ 57816 w 5298948"/>
                  <a:gd name="connsiteY8" fmla="*/ 100012 h 1169195"/>
                  <a:gd name="connsiteX9" fmla="*/ 62579 w 5298948"/>
                  <a:gd name="connsiteY9" fmla="*/ 121443 h 1169195"/>
                  <a:gd name="connsiteX10" fmla="*/ 69723 w 5298948"/>
                  <a:gd name="connsiteY10" fmla="*/ 126206 h 1169195"/>
                  <a:gd name="connsiteX11" fmla="*/ 79248 w 5298948"/>
                  <a:gd name="connsiteY11" fmla="*/ 128587 h 1169195"/>
                  <a:gd name="connsiteX12" fmla="*/ 81629 w 5298948"/>
                  <a:gd name="connsiteY12" fmla="*/ 145256 h 1169195"/>
                  <a:gd name="connsiteX13" fmla="*/ 105441 w 5298948"/>
                  <a:gd name="connsiteY13" fmla="*/ 142875 h 1169195"/>
                  <a:gd name="connsiteX14" fmla="*/ 103060 w 5298948"/>
                  <a:gd name="connsiteY14" fmla="*/ 171450 h 1169195"/>
                  <a:gd name="connsiteX15" fmla="*/ 134016 w 5298948"/>
                  <a:gd name="connsiteY15" fmla="*/ 178593 h 1169195"/>
                  <a:gd name="connsiteX16" fmla="*/ 129254 w 5298948"/>
                  <a:gd name="connsiteY16" fmla="*/ 216693 h 1169195"/>
                  <a:gd name="connsiteX17" fmla="*/ 153066 w 5298948"/>
                  <a:gd name="connsiteY17" fmla="*/ 223837 h 1169195"/>
                  <a:gd name="connsiteX18" fmla="*/ 157829 w 5298948"/>
                  <a:gd name="connsiteY18" fmla="*/ 230981 h 1169195"/>
                  <a:gd name="connsiteX19" fmla="*/ 162591 w 5298948"/>
                  <a:gd name="connsiteY19" fmla="*/ 247650 h 1169195"/>
                  <a:gd name="connsiteX20" fmla="*/ 176879 w 5298948"/>
                  <a:gd name="connsiteY20" fmla="*/ 254793 h 1169195"/>
                  <a:gd name="connsiteX21" fmla="*/ 188785 w 5298948"/>
                  <a:gd name="connsiteY21" fmla="*/ 266700 h 1169195"/>
                  <a:gd name="connsiteX22" fmla="*/ 195929 w 5298948"/>
                  <a:gd name="connsiteY22" fmla="*/ 269081 h 1169195"/>
                  <a:gd name="connsiteX23" fmla="*/ 210216 w 5298948"/>
                  <a:gd name="connsiteY23" fmla="*/ 278606 h 1169195"/>
                  <a:gd name="connsiteX24" fmla="*/ 214979 w 5298948"/>
                  <a:gd name="connsiteY24" fmla="*/ 285750 h 1169195"/>
                  <a:gd name="connsiteX25" fmla="*/ 231648 w 5298948"/>
                  <a:gd name="connsiteY25" fmla="*/ 295275 h 1169195"/>
                  <a:gd name="connsiteX26" fmla="*/ 238791 w 5298948"/>
                  <a:gd name="connsiteY26" fmla="*/ 309562 h 1169195"/>
                  <a:gd name="connsiteX27" fmla="*/ 245935 w 5298948"/>
                  <a:gd name="connsiteY27" fmla="*/ 314325 h 1169195"/>
                  <a:gd name="connsiteX28" fmla="*/ 250698 w 5298948"/>
                  <a:gd name="connsiteY28" fmla="*/ 323850 h 1169195"/>
                  <a:gd name="connsiteX29" fmla="*/ 257841 w 5298948"/>
                  <a:gd name="connsiteY29" fmla="*/ 326231 h 1169195"/>
                  <a:gd name="connsiteX30" fmla="*/ 264985 w 5298948"/>
                  <a:gd name="connsiteY30" fmla="*/ 333375 h 1169195"/>
                  <a:gd name="connsiteX31" fmla="*/ 281654 w 5298948"/>
                  <a:gd name="connsiteY31" fmla="*/ 354806 h 1169195"/>
                  <a:gd name="connsiteX32" fmla="*/ 284035 w 5298948"/>
                  <a:gd name="connsiteY32" fmla="*/ 373856 h 1169195"/>
                  <a:gd name="connsiteX33" fmla="*/ 293560 w 5298948"/>
                  <a:gd name="connsiteY33" fmla="*/ 371475 h 1169195"/>
                  <a:gd name="connsiteX34" fmla="*/ 331660 w 5298948"/>
                  <a:gd name="connsiteY34" fmla="*/ 373856 h 1169195"/>
                  <a:gd name="connsiteX35" fmla="*/ 343566 w 5298948"/>
                  <a:gd name="connsiteY35" fmla="*/ 383381 h 1169195"/>
                  <a:gd name="connsiteX36" fmla="*/ 357854 w 5298948"/>
                  <a:gd name="connsiteY36" fmla="*/ 392906 h 1169195"/>
                  <a:gd name="connsiteX37" fmla="*/ 372141 w 5298948"/>
                  <a:gd name="connsiteY37" fmla="*/ 407193 h 1169195"/>
                  <a:gd name="connsiteX38" fmla="*/ 381666 w 5298948"/>
                  <a:gd name="connsiteY38" fmla="*/ 428625 h 1169195"/>
                  <a:gd name="connsiteX39" fmla="*/ 412623 w 5298948"/>
                  <a:gd name="connsiteY39" fmla="*/ 457200 h 1169195"/>
                  <a:gd name="connsiteX40" fmla="*/ 415004 w 5298948"/>
                  <a:gd name="connsiteY40" fmla="*/ 464343 h 1169195"/>
                  <a:gd name="connsiteX41" fmla="*/ 455485 w 5298948"/>
                  <a:gd name="connsiteY41" fmla="*/ 469107 h 1169195"/>
                  <a:gd name="connsiteX42" fmla="*/ 467391 w 5298948"/>
                  <a:gd name="connsiteY42" fmla="*/ 483393 h 1169195"/>
                  <a:gd name="connsiteX43" fmla="*/ 469773 w 5298948"/>
                  <a:gd name="connsiteY43" fmla="*/ 490537 h 1169195"/>
                  <a:gd name="connsiteX44" fmla="*/ 472154 w 5298948"/>
                  <a:gd name="connsiteY44" fmla="*/ 502443 h 1169195"/>
                  <a:gd name="connsiteX45" fmla="*/ 512635 w 5298948"/>
                  <a:gd name="connsiteY45" fmla="*/ 504825 h 1169195"/>
                  <a:gd name="connsiteX46" fmla="*/ 515016 w 5298948"/>
                  <a:gd name="connsiteY46" fmla="*/ 511968 h 1169195"/>
                  <a:gd name="connsiteX47" fmla="*/ 531685 w 5298948"/>
                  <a:gd name="connsiteY47" fmla="*/ 519112 h 1169195"/>
                  <a:gd name="connsiteX48" fmla="*/ 536448 w 5298948"/>
                  <a:gd name="connsiteY48" fmla="*/ 526256 h 1169195"/>
                  <a:gd name="connsiteX49" fmla="*/ 538829 w 5298948"/>
                  <a:gd name="connsiteY49" fmla="*/ 533400 h 1169195"/>
                  <a:gd name="connsiteX50" fmla="*/ 548354 w 5298948"/>
                  <a:gd name="connsiteY50" fmla="*/ 538162 h 1169195"/>
                  <a:gd name="connsiteX51" fmla="*/ 572166 w 5298948"/>
                  <a:gd name="connsiteY51" fmla="*/ 542925 h 1169195"/>
                  <a:gd name="connsiteX52" fmla="*/ 586454 w 5298948"/>
                  <a:gd name="connsiteY52" fmla="*/ 552450 h 1169195"/>
                  <a:gd name="connsiteX53" fmla="*/ 591216 w 5298948"/>
                  <a:gd name="connsiteY53" fmla="*/ 566737 h 1169195"/>
                  <a:gd name="connsiteX54" fmla="*/ 593598 w 5298948"/>
                  <a:gd name="connsiteY54" fmla="*/ 573881 h 1169195"/>
                  <a:gd name="connsiteX55" fmla="*/ 615029 w 5298948"/>
                  <a:gd name="connsiteY55" fmla="*/ 578643 h 1169195"/>
                  <a:gd name="connsiteX56" fmla="*/ 622173 w 5298948"/>
                  <a:gd name="connsiteY56" fmla="*/ 595312 h 1169195"/>
                  <a:gd name="connsiteX57" fmla="*/ 650748 w 5298948"/>
                  <a:gd name="connsiteY57" fmla="*/ 602456 h 1169195"/>
                  <a:gd name="connsiteX58" fmla="*/ 667416 w 5298948"/>
                  <a:gd name="connsiteY58" fmla="*/ 604837 h 1169195"/>
                  <a:gd name="connsiteX59" fmla="*/ 672179 w 5298948"/>
                  <a:gd name="connsiteY59" fmla="*/ 621507 h 1169195"/>
                  <a:gd name="connsiteX60" fmla="*/ 684085 w 5298948"/>
                  <a:gd name="connsiteY60" fmla="*/ 621506 h 1169195"/>
                  <a:gd name="connsiteX61" fmla="*/ 691229 w 5298948"/>
                  <a:gd name="connsiteY61" fmla="*/ 638175 h 1169195"/>
                  <a:gd name="connsiteX62" fmla="*/ 693610 w 5298948"/>
                  <a:gd name="connsiteY62" fmla="*/ 645318 h 1169195"/>
                  <a:gd name="connsiteX63" fmla="*/ 762667 w 5298948"/>
                  <a:gd name="connsiteY63" fmla="*/ 645318 h 1169195"/>
                  <a:gd name="connsiteX64" fmla="*/ 772191 w 5298948"/>
                  <a:gd name="connsiteY64" fmla="*/ 669131 h 1169195"/>
                  <a:gd name="connsiteX65" fmla="*/ 781716 w 5298948"/>
                  <a:gd name="connsiteY65" fmla="*/ 681037 h 1169195"/>
                  <a:gd name="connsiteX66" fmla="*/ 796004 w 5298948"/>
                  <a:gd name="connsiteY66" fmla="*/ 683418 h 1169195"/>
                  <a:gd name="connsiteX67" fmla="*/ 798385 w 5298948"/>
                  <a:gd name="connsiteY67" fmla="*/ 690562 h 1169195"/>
                  <a:gd name="connsiteX68" fmla="*/ 807910 w 5298948"/>
                  <a:gd name="connsiteY68" fmla="*/ 692943 h 1169195"/>
                  <a:gd name="connsiteX69" fmla="*/ 834104 w 5298948"/>
                  <a:gd name="connsiteY69" fmla="*/ 695325 h 1169195"/>
                  <a:gd name="connsiteX70" fmla="*/ 841248 w 5298948"/>
                  <a:gd name="connsiteY70" fmla="*/ 697706 h 1169195"/>
                  <a:gd name="connsiteX71" fmla="*/ 865060 w 5298948"/>
                  <a:gd name="connsiteY71" fmla="*/ 700087 h 1169195"/>
                  <a:gd name="connsiteX72" fmla="*/ 869823 w 5298948"/>
                  <a:gd name="connsiteY72" fmla="*/ 709612 h 1169195"/>
                  <a:gd name="connsiteX73" fmla="*/ 874585 w 5298948"/>
                  <a:gd name="connsiteY73" fmla="*/ 716756 h 1169195"/>
                  <a:gd name="connsiteX74" fmla="*/ 881729 w 5298948"/>
                  <a:gd name="connsiteY74" fmla="*/ 719137 h 1169195"/>
                  <a:gd name="connsiteX75" fmla="*/ 946023 w 5298948"/>
                  <a:gd name="connsiteY75" fmla="*/ 721518 h 1169195"/>
                  <a:gd name="connsiteX76" fmla="*/ 957929 w 5298948"/>
                  <a:gd name="connsiteY76" fmla="*/ 747712 h 1169195"/>
                  <a:gd name="connsiteX77" fmla="*/ 1003173 w 5298948"/>
                  <a:gd name="connsiteY77" fmla="*/ 745332 h 1169195"/>
                  <a:gd name="connsiteX78" fmla="*/ 1010316 w 5298948"/>
                  <a:gd name="connsiteY78" fmla="*/ 771526 h 1169195"/>
                  <a:gd name="connsiteX79" fmla="*/ 1117473 w 5298948"/>
                  <a:gd name="connsiteY79" fmla="*/ 771526 h 1169195"/>
                  <a:gd name="connsiteX80" fmla="*/ 1124616 w 5298948"/>
                  <a:gd name="connsiteY80" fmla="*/ 795338 h 1169195"/>
                  <a:gd name="connsiteX81" fmla="*/ 1184148 w 5298948"/>
                  <a:gd name="connsiteY81" fmla="*/ 795338 h 1169195"/>
                  <a:gd name="connsiteX82" fmla="*/ 1186529 w 5298948"/>
                  <a:gd name="connsiteY82" fmla="*/ 823913 h 1169195"/>
                  <a:gd name="connsiteX83" fmla="*/ 1250823 w 5298948"/>
                  <a:gd name="connsiteY83" fmla="*/ 821532 h 1169195"/>
                  <a:gd name="connsiteX84" fmla="*/ 1257966 w 5298948"/>
                  <a:gd name="connsiteY84" fmla="*/ 842963 h 1169195"/>
                  <a:gd name="connsiteX85" fmla="*/ 1353216 w 5298948"/>
                  <a:gd name="connsiteY85" fmla="*/ 842963 h 1169195"/>
                  <a:gd name="connsiteX86" fmla="*/ 1362741 w 5298948"/>
                  <a:gd name="connsiteY86" fmla="*/ 871538 h 1169195"/>
                  <a:gd name="connsiteX87" fmla="*/ 1448466 w 5298948"/>
                  <a:gd name="connsiteY87" fmla="*/ 871538 h 1169195"/>
                  <a:gd name="connsiteX88" fmla="*/ 1453229 w 5298948"/>
                  <a:gd name="connsiteY88" fmla="*/ 890588 h 1169195"/>
                  <a:gd name="connsiteX89" fmla="*/ 1558004 w 5298948"/>
                  <a:gd name="connsiteY89" fmla="*/ 897732 h 1169195"/>
                  <a:gd name="connsiteX90" fmla="*/ 1558004 w 5298948"/>
                  <a:gd name="connsiteY90" fmla="*/ 919163 h 1169195"/>
                  <a:gd name="connsiteX91" fmla="*/ 1681829 w 5298948"/>
                  <a:gd name="connsiteY91" fmla="*/ 919163 h 1169195"/>
                  <a:gd name="connsiteX92" fmla="*/ 1688973 w 5298948"/>
                  <a:gd name="connsiteY92" fmla="*/ 942976 h 1169195"/>
                  <a:gd name="connsiteX93" fmla="*/ 1855660 w 5298948"/>
                  <a:gd name="connsiteY93" fmla="*/ 942976 h 1169195"/>
                  <a:gd name="connsiteX94" fmla="*/ 1858041 w 5298948"/>
                  <a:gd name="connsiteY94" fmla="*/ 964407 h 1169195"/>
                  <a:gd name="connsiteX95" fmla="*/ 1958054 w 5298948"/>
                  <a:gd name="connsiteY95" fmla="*/ 964407 h 1169195"/>
                  <a:gd name="connsiteX96" fmla="*/ 1965198 w 5298948"/>
                  <a:gd name="connsiteY96" fmla="*/ 990601 h 1169195"/>
                  <a:gd name="connsiteX97" fmla="*/ 2036635 w 5298948"/>
                  <a:gd name="connsiteY97" fmla="*/ 995363 h 1169195"/>
                  <a:gd name="connsiteX98" fmla="*/ 2046160 w 5298948"/>
                  <a:gd name="connsiteY98" fmla="*/ 1021557 h 1169195"/>
                  <a:gd name="connsiteX99" fmla="*/ 2627184 w 5298948"/>
                  <a:gd name="connsiteY99" fmla="*/ 1019174 h 1169195"/>
                  <a:gd name="connsiteX100" fmla="*/ 2629565 w 5298948"/>
                  <a:gd name="connsiteY100" fmla="*/ 1040606 h 1169195"/>
                  <a:gd name="connsiteX101" fmla="*/ 2831972 w 5298948"/>
                  <a:gd name="connsiteY101" fmla="*/ 1038225 h 1169195"/>
                  <a:gd name="connsiteX102" fmla="*/ 2829590 w 5298948"/>
                  <a:gd name="connsiteY102" fmla="*/ 1069181 h 1169195"/>
                  <a:gd name="connsiteX103" fmla="*/ 3134390 w 5298948"/>
                  <a:gd name="connsiteY103" fmla="*/ 1066800 h 1169195"/>
                  <a:gd name="connsiteX104" fmla="*/ 3143915 w 5298948"/>
                  <a:gd name="connsiteY104" fmla="*/ 1092993 h 1169195"/>
                  <a:gd name="connsiteX105" fmla="*/ 3510628 w 5298948"/>
                  <a:gd name="connsiteY105" fmla="*/ 1095375 h 1169195"/>
                  <a:gd name="connsiteX106" fmla="*/ 3510628 w 5298948"/>
                  <a:gd name="connsiteY106" fmla="*/ 1119188 h 1169195"/>
                  <a:gd name="connsiteX107" fmla="*/ 3927347 w 5298948"/>
                  <a:gd name="connsiteY107" fmla="*/ 1116806 h 1169195"/>
                  <a:gd name="connsiteX108" fmla="*/ 3924965 w 5298948"/>
                  <a:gd name="connsiteY108" fmla="*/ 1143000 h 1169195"/>
                  <a:gd name="connsiteX109" fmla="*/ 4251197 w 5298948"/>
                  <a:gd name="connsiteY109" fmla="*/ 1145381 h 1169195"/>
                  <a:gd name="connsiteX110" fmla="*/ 4251196 w 5298948"/>
                  <a:gd name="connsiteY110" fmla="*/ 1166812 h 1169195"/>
                  <a:gd name="connsiteX111" fmla="*/ 5298948 w 5298948"/>
                  <a:gd name="connsiteY111" fmla="*/ 1169195 h 1169195"/>
                  <a:gd name="connsiteX0" fmla="*/ 3048 w 5298948"/>
                  <a:gd name="connsiteY0" fmla="*/ 0 h 1169195"/>
                  <a:gd name="connsiteX1" fmla="*/ 666 w 5298948"/>
                  <a:gd name="connsiteY1" fmla="*/ 33337 h 1169195"/>
                  <a:gd name="connsiteX2" fmla="*/ 3048 w 5298948"/>
                  <a:gd name="connsiteY2" fmla="*/ 50006 h 1169195"/>
                  <a:gd name="connsiteX3" fmla="*/ 36385 w 5298948"/>
                  <a:gd name="connsiteY3" fmla="*/ 52387 h 1169195"/>
                  <a:gd name="connsiteX4" fmla="*/ 34004 w 5298948"/>
                  <a:gd name="connsiteY4" fmla="*/ 73818 h 1169195"/>
                  <a:gd name="connsiteX5" fmla="*/ 31623 w 5298948"/>
                  <a:gd name="connsiteY5" fmla="*/ 90487 h 1169195"/>
                  <a:gd name="connsiteX6" fmla="*/ 34004 w 5298948"/>
                  <a:gd name="connsiteY6" fmla="*/ 100012 h 1169195"/>
                  <a:gd name="connsiteX7" fmla="*/ 50673 w 5298948"/>
                  <a:gd name="connsiteY7" fmla="*/ 97631 h 1169195"/>
                  <a:gd name="connsiteX8" fmla="*/ 57816 w 5298948"/>
                  <a:gd name="connsiteY8" fmla="*/ 100012 h 1169195"/>
                  <a:gd name="connsiteX9" fmla="*/ 62579 w 5298948"/>
                  <a:gd name="connsiteY9" fmla="*/ 121443 h 1169195"/>
                  <a:gd name="connsiteX10" fmla="*/ 69723 w 5298948"/>
                  <a:gd name="connsiteY10" fmla="*/ 126206 h 1169195"/>
                  <a:gd name="connsiteX11" fmla="*/ 79248 w 5298948"/>
                  <a:gd name="connsiteY11" fmla="*/ 128587 h 1169195"/>
                  <a:gd name="connsiteX12" fmla="*/ 81629 w 5298948"/>
                  <a:gd name="connsiteY12" fmla="*/ 145256 h 1169195"/>
                  <a:gd name="connsiteX13" fmla="*/ 105441 w 5298948"/>
                  <a:gd name="connsiteY13" fmla="*/ 142875 h 1169195"/>
                  <a:gd name="connsiteX14" fmla="*/ 103060 w 5298948"/>
                  <a:gd name="connsiteY14" fmla="*/ 171450 h 1169195"/>
                  <a:gd name="connsiteX15" fmla="*/ 134016 w 5298948"/>
                  <a:gd name="connsiteY15" fmla="*/ 178593 h 1169195"/>
                  <a:gd name="connsiteX16" fmla="*/ 129254 w 5298948"/>
                  <a:gd name="connsiteY16" fmla="*/ 216693 h 1169195"/>
                  <a:gd name="connsiteX17" fmla="*/ 153066 w 5298948"/>
                  <a:gd name="connsiteY17" fmla="*/ 223837 h 1169195"/>
                  <a:gd name="connsiteX18" fmla="*/ 157829 w 5298948"/>
                  <a:gd name="connsiteY18" fmla="*/ 230981 h 1169195"/>
                  <a:gd name="connsiteX19" fmla="*/ 162591 w 5298948"/>
                  <a:gd name="connsiteY19" fmla="*/ 247650 h 1169195"/>
                  <a:gd name="connsiteX20" fmla="*/ 176879 w 5298948"/>
                  <a:gd name="connsiteY20" fmla="*/ 254793 h 1169195"/>
                  <a:gd name="connsiteX21" fmla="*/ 188785 w 5298948"/>
                  <a:gd name="connsiteY21" fmla="*/ 266700 h 1169195"/>
                  <a:gd name="connsiteX22" fmla="*/ 195929 w 5298948"/>
                  <a:gd name="connsiteY22" fmla="*/ 269081 h 1169195"/>
                  <a:gd name="connsiteX23" fmla="*/ 210216 w 5298948"/>
                  <a:gd name="connsiteY23" fmla="*/ 278606 h 1169195"/>
                  <a:gd name="connsiteX24" fmla="*/ 214979 w 5298948"/>
                  <a:gd name="connsiteY24" fmla="*/ 285750 h 1169195"/>
                  <a:gd name="connsiteX25" fmla="*/ 231648 w 5298948"/>
                  <a:gd name="connsiteY25" fmla="*/ 295275 h 1169195"/>
                  <a:gd name="connsiteX26" fmla="*/ 238791 w 5298948"/>
                  <a:gd name="connsiteY26" fmla="*/ 309562 h 1169195"/>
                  <a:gd name="connsiteX27" fmla="*/ 245935 w 5298948"/>
                  <a:gd name="connsiteY27" fmla="*/ 314325 h 1169195"/>
                  <a:gd name="connsiteX28" fmla="*/ 250698 w 5298948"/>
                  <a:gd name="connsiteY28" fmla="*/ 323850 h 1169195"/>
                  <a:gd name="connsiteX29" fmla="*/ 257841 w 5298948"/>
                  <a:gd name="connsiteY29" fmla="*/ 326231 h 1169195"/>
                  <a:gd name="connsiteX30" fmla="*/ 264985 w 5298948"/>
                  <a:gd name="connsiteY30" fmla="*/ 333375 h 1169195"/>
                  <a:gd name="connsiteX31" fmla="*/ 281654 w 5298948"/>
                  <a:gd name="connsiteY31" fmla="*/ 354806 h 1169195"/>
                  <a:gd name="connsiteX32" fmla="*/ 284035 w 5298948"/>
                  <a:gd name="connsiteY32" fmla="*/ 373856 h 1169195"/>
                  <a:gd name="connsiteX33" fmla="*/ 293560 w 5298948"/>
                  <a:gd name="connsiteY33" fmla="*/ 371475 h 1169195"/>
                  <a:gd name="connsiteX34" fmla="*/ 331660 w 5298948"/>
                  <a:gd name="connsiteY34" fmla="*/ 373856 h 1169195"/>
                  <a:gd name="connsiteX35" fmla="*/ 343566 w 5298948"/>
                  <a:gd name="connsiteY35" fmla="*/ 383381 h 1169195"/>
                  <a:gd name="connsiteX36" fmla="*/ 357854 w 5298948"/>
                  <a:gd name="connsiteY36" fmla="*/ 392906 h 1169195"/>
                  <a:gd name="connsiteX37" fmla="*/ 372141 w 5298948"/>
                  <a:gd name="connsiteY37" fmla="*/ 407193 h 1169195"/>
                  <a:gd name="connsiteX38" fmla="*/ 381666 w 5298948"/>
                  <a:gd name="connsiteY38" fmla="*/ 428625 h 1169195"/>
                  <a:gd name="connsiteX39" fmla="*/ 412623 w 5298948"/>
                  <a:gd name="connsiteY39" fmla="*/ 457200 h 1169195"/>
                  <a:gd name="connsiteX40" fmla="*/ 415004 w 5298948"/>
                  <a:gd name="connsiteY40" fmla="*/ 464343 h 1169195"/>
                  <a:gd name="connsiteX41" fmla="*/ 455485 w 5298948"/>
                  <a:gd name="connsiteY41" fmla="*/ 469107 h 1169195"/>
                  <a:gd name="connsiteX42" fmla="*/ 467391 w 5298948"/>
                  <a:gd name="connsiteY42" fmla="*/ 483393 h 1169195"/>
                  <a:gd name="connsiteX43" fmla="*/ 469773 w 5298948"/>
                  <a:gd name="connsiteY43" fmla="*/ 490537 h 1169195"/>
                  <a:gd name="connsiteX44" fmla="*/ 472154 w 5298948"/>
                  <a:gd name="connsiteY44" fmla="*/ 502443 h 1169195"/>
                  <a:gd name="connsiteX45" fmla="*/ 512635 w 5298948"/>
                  <a:gd name="connsiteY45" fmla="*/ 504825 h 1169195"/>
                  <a:gd name="connsiteX46" fmla="*/ 515016 w 5298948"/>
                  <a:gd name="connsiteY46" fmla="*/ 511968 h 1169195"/>
                  <a:gd name="connsiteX47" fmla="*/ 531685 w 5298948"/>
                  <a:gd name="connsiteY47" fmla="*/ 519112 h 1169195"/>
                  <a:gd name="connsiteX48" fmla="*/ 536448 w 5298948"/>
                  <a:gd name="connsiteY48" fmla="*/ 526256 h 1169195"/>
                  <a:gd name="connsiteX49" fmla="*/ 538829 w 5298948"/>
                  <a:gd name="connsiteY49" fmla="*/ 533400 h 1169195"/>
                  <a:gd name="connsiteX50" fmla="*/ 548354 w 5298948"/>
                  <a:gd name="connsiteY50" fmla="*/ 538162 h 1169195"/>
                  <a:gd name="connsiteX51" fmla="*/ 572166 w 5298948"/>
                  <a:gd name="connsiteY51" fmla="*/ 542925 h 1169195"/>
                  <a:gd name="connsiteX52" fmla="*/ 586454 w 5298948"/>
                  <a:gd name="connsiteY52" fmla="*/ 552450 h 1169195"/>
                  <a:gd name="connsiteX53" fmla="*/ 591216 w 5298948"/>
                  <a:gd name="connsiteY53" fmla="*/ 566737 h 1169195"/>
                  <a:gd name="connsiteX54" fmla="*/ 593598 w 5298948"/>
                  <a:gd name="connsiteY54" fmla="*/ 573881 h 1169195"/>
                  <a:gd name="connsiteX55" fmla="*/ 615029 w 5298948"/>
                  <a:gd name="connsiteY55" fmla="*/ 578643 h 1169195"/>
                  <a:gd name="connsiteX56" fmla="*/ 622173 w 5298948"/>
                  <a:gd name="connsiteY56" fmla="*/ 595312 h 1169195"/>
                  <a:gd name="connsiteX57" fmla="*/ 650748 w 5298948"/>
                  <a:gd name="connsiteY57" fmla="*/ 602456 h 1169195"/>
                  <a:gd name="connsiteX58" fmla="*/ 667416 w 5298948"/>
                  <a:gd name="connsiteY58" fmla="*/ 604837 h 1169195"/>
                  <a:gd name="connsiteX59" fmla="*/ 672179 w 5298948"/>
                  <a:gd name="connsiteY59" fmla="*/ 621507 h 1169195"/>
                  <a:gd name="connsiteX60" fmla="*/ 684085 w 5298948"/>
                  <a:gd name="connsiteY60" fmla="*/ 621506 h 1169195"/>
                  <a:gd name="connsiteX61" fmla="*/ 691229 w 5298948"/>
                  <a:gd name="connsiteY61" fmla="*/ 638175 h 1169195"/>
                  <a:gd name="connsiteX62" fmla="*/ 693610 w 5298948"/>
                  <a:gd name="connsiteY62" fmla="*/ 645318 h 1169195"/>
                  <a:gd name="connsiteX63" fmla="*/ 762667 w 5298948"/>
                  <a:gd name="connsiteY63" fmla="*/ 645318 h 1169195"/>
                  <a:gd name="connsiteX64" fmla="*/ 772191 w 5298948"/>
                  <a:gd name="connsiteY64" fmla="*/ 669131 h 1169195"/>
                  <a:gd name="connsiteX65" fmla="*/ 781716 w 5298948"/>
                  <a:gd name="connsiteY65" fmla="*/ 681037 h 1169195"/>
                  <a:gd name="connsiteX66" fmla="*/ 796004 w 5298948"/>
                  <a:gd name="connsiteY66" fmla="*/ 683418 h 1169195"/>
                  <a:gd name="connsiteX67" fmla="*/ 798385 w 5298948"/>
                  <a:gd name="connsiteY67" fmla="*/ 690562 h 1169195"/>
                  <a:gd name="connsiteX68" fmla="*/ 807910 w 5298948"/>
                  <a:gd name="connsiteY68" fmla="*/ 692943 h 1169195"/>
                  <a:gd name="connsiteX69" fmla="*/ 834104 w 5298948"/>
                  <a:gd name="connsiteY69" fmla="*/ 695325 h 1169195"/>
                  <a:gd name="connsiteX70" fmla="*/ 841248 w 5298948"/>
                  <a:gd name="connsiteY70" fmla="*/ 697706 h 1169195"/>
                  <a:gd name="connsiteX71" fmla="*/ 865060 w 5298948"/>
                  <a:gd name="connsiteY71" fmla="*/ 700087 h 1169195"/>
                  <a:gd name="connsiteX72" fmla="*/ 869823 w 5298948"/>
                  <a:gd name="connsiteY72" fmla="*/ 709612 h 1169195"/>
                  <a:gd name="connsiteX73" fmla="*/ 874585 w 5298948"/>
                  <a:gd name="connsiteY73" fmla="*/ 716756 h 1169195"/>
                  <a:gd name="connsiteX74" fmla="*/ 881729 w 5298948"/>
                  <a:gd name="connsiteY74" fmla="*/ 719137 h 1169195"/>
                  <a:gd name="connsiteX75" fmla="*/ 946023 w 5298948"/>
                  <a:gd name="connsiteY75" fmla="*/ 721518 h 1169195"/>
                  <a:gd name="connsiteX76" fmla="*/ 957929 w 5298948"/>
                  <a:gd name="connsiteY76" fmla="*/ 747712 h 1169195"/>
                  <a:gd name="connsiteX77" fmla="*/ 1003173 w 5298948"/>
                  <a:gd name="connsiteY77" fmla="*/ 745332 h 1169195"/>
                  <a:gd name="connsiteX78" fmla="*/ 1010316 w 5298948"/>
                  <a:gd name="connsiteY78" fmla="*/ 771526 h 1169195"/>
                  <a:gd name="connsiteX79" fmla="*/ 1117473 w 5298948"/>
                  <a:gd name="connsiteY79" fmla="*/ 771526 h 1169195"/>
                  <a:gd name="connsiteX80" fmla="*/ 1124616 w 5298948"/>
                  <a:gd name="connsiteY80" fmla="*/ 795338 h 1169195"/>
                  <a:gd name="connsiteX81" fmla="*/ 1184148 w 5298948"/>
                  <a:gd name="connsiteY81" fmla="*/ 795338 h 1169195"/>
                  <a:gd name="connsiteX82" fmla="*/ 1186529 w 5298948"/>
                  <a:gd name="connsiteY82" fmla="*/ 823913 h 1169195"/>
                  <a:gd name="connsiteX83" fmla="*/ 1250823 w 5298948"/>
                  <a:gd name="connsiteY83" fmla="*/ 821532 h 1169195"/>
                  <a:gd name="connsiteX84" fmla="*/ 1257966 w 5298948"/>
                  <a:gd name="connsiteY84" fmla="*/ 842963 h 1169195"/>
                  <a:gd name="connsiteX85" fmla="*/ 1353216 w 5298948"/>
                  <a:gd name="connsiteY85" fmla="*/ 842963 h 1169195"/>
                  <a:gd name="connsiteX86" fmla="*/ 1362741 w 5298948"/>
                  <a:gd name="connsiteY86" fmla="*/ 871538 h 1169195"/>
                  <a:gd name="connsiteX87" fmla="*/ 1448466 w 5298948"/>
                  <a:gd name="connsiteY87" fmla="*/ 871538 h 1169195"/>
                  <a:gd name="connsiteX88" fmla="*/ 1453229 w 5298948"/>
                  <a:gd name="connsiteY88" fmla="*/ 890588 h 1169195"/>
                  <a:gd name="connsiteX89" fmla="*/ 1558004 w 5298948"/>
                  <a:gd name="connsiteY89" fmla="*/ 897732 h 1169195"/>
                  <a:gd name="connsiteX90" fmla="*/ 1558004 w 5298948"/>
                  <a:gd name="connsiteY90" fmla="*/ 919163 h 1169195"/>
                  <a:gd name="connsiteX91" fmla="*/ 1681829 w 5298948"/>
                  <a:gd name="connsiteY91" fmla="*/ 919163 h 1169195"/>
                  <a:gd name="connsiteX92" fmla="*/ 1688973 w 5298948"/>
                  <a:gd name="connsiteY92" fmla="*/ 942976 h 1169195"/>
                  <a:gd name="connsiteX93" fmla="*/ 1855660 w 5298948"/>
                  <a:gd name="connsiteY93" fmla="*/ 942976 h 1169195"/>
                  <a:gd name="connsiteX94" fmla="*/ 1858041 w 5298948"/>
                  <a:gd name="connsiteY94" fmla="*/ 964407 h 1169195"/>
                  <a:gd name="connsiteX95" fmla="*/ 1958054 w 5298948"/>
                  <a:gd name="connsiteY95" fmla="*/ 964407 h 1169195"/>
                  <a:gd name="connsiteX96" fmla="*/ 1965198 w 5298948"/>
                  <a:gd name="connsiteY96" fmla="*/ 990601 h 1169195"/>
                  <a:gd name="connsiteX97" fmla="*/ 2036635 w 5298948"/>
                  <a:gd name="connsiteY97" fmla="*/ 995363 h 1169195"/>
                  <a:gd name="connsiteX98" fmla="*/ 2046160 w 5298948"/>
                  <a:gd name="connsiteY98" fmla="*/ 1021557 h 1169195"/>
                  <a:gd name="connsiteX99" fmla="*/ 2627184 w 5298948"/>
                  <a:gd name="connsiteY99" fmla="*/ 1019174 h 1169195"/>
                  <a:gd name="connsiteX100" fmla="*/ 2629565 w 5298948"/>
                  <a:gd name="connsiteY100" fmla="*/ 1040606 h 1169195"/>
                  <a:gd name="connsiteX101" fmla="*/ 2831972 w 5298948"/>
                  <a:gd name="connsiteY101" fmla="*/ 1038225 h 1169195"/>
                  <a:gd name="connsiteX102" fmla="*/ 2829590 w 5298948"/>
                  <a:gd name="connsiteY102" fmla="*/ 1069181 h 1169195"/>
                  <a:gd name="connsiteX103" fmla="*/ 3134390 w 5298948"/>
                  <a:gd name="connsiteY103" fmla="*/ 1066800 h 1169195"/>
                  <a:gd name="connsiteX104" fmla="*/ 3143915 w 5298948"/>
                  <a:gd name="connsiteY104" fmla="*/ 1092993 h 1169195"/>
                  <a:gd name="connsiteX105" fmla="*/ 3510628 w 5298948"/>
                  <a:gd name="connsiteY105" fmla="*/ 1095375 h 1169195"/>
                  <a:gd name="connsiteX106" fmla="*/ 3510628 w 5298948"/>
                  <a:gd name="connsiteY106" fmla="*/ 1119188 h 1169195"/>
                  <a:gd name="connsiteX107" fmla="*/ 3927347 w 5298948"/>
                  <a:gd name="connsiteY107" fmla="*/ 1116806 h 1169195"/>
                  <a:gd name="connsiteX108" fmla="*/ 3924965 w 5298948"/>
                  <a:gd name="connsiteY108" fmla="*/ 1143000 h 1169195"/>
                  <a:gd name="connsiteX109" fmla="*/ 4251197 w 5298948"/>
                  <a:gd name="connsiteY109" fmla="*/ 1145381 h 1169195"/>
                  <a:gd name="connsiteX110" fmla="*/ 4251196 w 5298948"/>
                  <a:gd name="connsiteY110" fmla="*/ 1166812 h 1169195"/>
                  <a:gd name="connsiteX111" fmla="*/ 5298948 w 5298948"/>
                  <a:gd name="connsiteY111" fmla="*/ 1169195 h 1169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</a:cxnLst>
                <a:rect l="l" t="t" r="r" b="b"/>
                <a:pathLst>
                  <a:path w="5298948" h="1169195">
                    <a:moveTo>
                      <a:pt x="3048" y="0"/>
                    </a:moveTo>
                    <a:cubicBezTo>
                      <a:pt x="2254" y="11112"/>
                      <a:pt x="666" y="22196"/>
                      <a:pt x="666" y="33337"/>
                    </a:cubicBezTo>
                    <a:cubicBezTo>
                      <a:pt x="666" y="38950"/>
                      <a:pt x="-1904" y="47365"/>
                      <a:pt x="3048" y="50006"/>
                    </a:cubicBezTo>
                    <a:cubicBezTo>
                      <a:pt x="12878" y="55249"/>
                      <a:pt x="25273" y="51593"/>
                      <a:pt x="36385" y="52387"/>
                    </a:cubicBezTo>
                    <a:cubicBezTo>
                      <a:pt x="35591" y="59531"/>
                      <a:pt x="34895" y="66686"/>
                      <a:pt x="34004" y="73818"/>
                    </a:cubicBezTo>
                    <a:cubicBezTo>
                      <a:pt x="33308" y="79387"/>
                      <a:pt x="31623" y="84874"/>
                      <a:pt x="31623" y="90487"/>
                    </a:cubicBezTo>
                    <a:cubicBezTo>
                      <a:pt x="31623" y="93760"/>
                      <a:pt x="33210" y="96837"/>
                      <a:pt x="34004" y="100012"/>
                    </a:cubicBezTo>
                    <a:cubicBezTo>
                      <a:pt x="39560" y="99218"/>
                      <a:pt x="45060" y="97631"/>
                      <a:pt x="50673" y="97631"/>
                    </a:cubicBezTo>
                    <a:cubicBezTo>
                      <a:pt x="53183" y="97631"/>
                      <a:pt x="56571" y="97833"/>
                      <a:pt x="57816" y="100012"/>
                    </a:cubicBezTo>
                    <a:cubicBezTo>
                      <a:pt x="58043" y="100409"/>
                      <a:pt x="60006" y="118227"/>
                      <a:pt x="62579" y="121443"/>
                    </a:cubicBezTo>
                    <a:cubicBezTo>
                      <a:pt x="64367" y="123678"/>
                      <a:pt x="67092" y="125079"/>
                      <a:pt x="69723" y="126206"/>
                    </a:cubicBezTo>
                    <a:cubicBezTo>
                      <a:pt x="72731" y="127495"/>
                      <a:pt x="76073" y="127793"/>
                      <a:pt x="79248" y="128587"/>
                    </a:cubicBezTo>
                    <a:cubicBezTo>
                      <a:pt x="80042" y="134143"/>
                      <a:pt x="76702" y="142568"/>
                      <a:pt x="81629" y="145256"/>
                    </a:cubicBezTo>
                    <a:cubicBezTo>
                      <a:pt x="88632" y="149076"/>
                      <a:pt x="101869" y="138510"/>
                      <a:pt x="105441" y="142875"/>
                    </a:cubicBezTo>
                    <a:lnTo>
                      <a:pt x="103060" y="171450"/>
                    </a:lnTo>
                    <a:cubicBezTo>
                      <a:pt x="107822" y="177403"/>
                      <a:pt x="129650" y="171053"/>
                      <a:pt x="134016" y="178593"/>
                    </a:cubicBezTo>
                    <a:lnTo>
                      <a:pt x="129254" y="216693"/>
                    </a:lnTo>
                    <a:cubicBezTo>
                      <a:pt x="132429" y="224234"/>
                      <a:pt x="148304" y="221456"/>
                      <a:pt x="153066" y="223837"/>
                    </a:cubicBezTo>
                    <a:cubicBezTo>
                      <a:pt x="157828" y="226218"/>
                      <a:pt x="156241" y="228600"/>
                      <a:pt x="157829" y="230981"/>
                    </a:cubicBezTo>
                    <a:cubicBezTo>
                      <a:pt x="157984" y="231603"/>
                      <a:pt x="161349" y="246098"/>
                      <a:pt x="162591" y="247650"/>
                    </a:cubicBezTo>
                    <a:cubicBezTo>
                      <a:pt x="165948" y="251846"/>
                      <a:pt x="172174" y="253225"/>
                      <a:pt x="176879" y="254793"/>
                    </a:cubicBezTo>
                    <a:cubicBezTo>
                      <a:pt x="181641" y="261937"/>
                      <a:pt x="180847" y="262731"/>
                      <a:pt x="188785" y="266700"/>
                    </a:cubicBezTo>
                    <a:cubicBezTo>
                      <a:pt x="191030" y="267823"/>
                      <a:pt x="193735" y="267862"/>
                      <a:pt x="195929" y="269081"/>
                    </a:cubicBezTo>
                    <a:cubicBezTo>
                      <a:pt x="200932" y="271861"/>
                      <a:pt x="210216" y="278606"/>
                      <a:pt x="210216" y="278606"/>
                    </a:cubicBezTo>
                    <a:cubicBezTo>
                      <a:pt x="211804" y="280987"/>
                      <a:pt x="212955" y="283726"/>
                      <a:pt x="214979" y="285750"/>
                    </a:cubicBezTo>
                    <a:cubicBezTo>
                      <a:pt x="222186" y="292957"/>
                      <a:pt x="223476" y="292550"/>
                      <a:pt x="231648" y="295275"/>
                    </a:cubicBezTo>
                    <a:cubicBezTo>
                      <a:pt x="233584" y="301084"/>
                      <a:pt x="234176" y="304947"/>
                      <a:pt x="238791" y="309562"/>
                    </a:cubicBezTo>
                    <a:cubicBezTo>
                      <a:pt x="240815" y="311586"/>
                      <a:pt x="243554" y="312737"/>
                      <a:pt x="245935" y="314325"/>
                    </a:cubicBezTo>
                    <a:cubicBezTo>
                      <a:pt x="247523" y="317500"/>
                      <a:pt x="248188" y="321340"/>
                      <a:pt x="250698" y="323850"/>
                    </a:cubicBezTo>
                    <a:cubicBezTo>
                      <a:pt x="252473" y="325625"/>
                      <a:pt x="255753" y="324839"/>
                      <a:pt x="257841" y="326231"/>
                    </a:cubicBezTo>
                    <a:cubicBezTo>
                      <a:pt x="260643" y="328099"/>
                      <a:pt x="262917" y="330717"/>
                      <a:pt x="264985" y="333375"/>
                    </a:cubicBezTo>
                    <a:cubicBezTo>
                      <a:pt x="284923" y="359009"/>
                      <a:pt x="265435" y="338587"/>
                      <a:pt x="281654" y="354806"/>
                    </a:cubicBezTo>
                    <a:cubicBezTo>
                      <a:pt x="282448" y="361156"/>
                      <a:pt x="280316" y="368649"/>
                      <a:pt x="284035" y="373856"/>
                    </a:cubicBezTo>
                    <a:cubicBezTo>
                      <a:pt x="285937" y="376519"/>
                      <a:pt x="290287" y="371475"/>
                      <a:pt x="293560" y="371475"/>
                    </a:cubicBezTo>
                    <a:cubicBezTo>
                      <a:pt x="306285" y="371475"/>
                      <a:pt x="318960" y="373062"/>
                      <a:pt x="331660" y="373856"/>
                    </a:cubicBezTo>
                    <a:cubicBezTo>
                      <a:pt x="347749" y="379218"/>
                      <a:pt x="330309" y="371781"/>
                      <a:pt x="343566" y="383381"/>
                    </a:cubicBezTo>
                    <a:cubicBezTo>
                      <a:pt x="347874" y="387150"/>
                      <a:pt x="353807" y="388859"/>
                      <a:pt x="357854" y="392906"/>
                    </a:cubicBezTo>
                    <a:cubicBezTo>
                      <a:pt x="362616" y="397668"/>
                      <a:pt x="368172" y="401240"/>
                      <a:pt x="372141" y="407193"/>
                    </a:cubicBezTo>
                    <a:cubicBezTo>
                      <a:pt x="376110" y="413146"/>
                      <a:pt x="374919" y="420291"/>
                      <a:pt x="381666" y="428625"/>
                    </a:cubicBezTo>
                    <a:cubicBezTo>
                      <a:pt x="388413" y="436960"/>
                      <a:pt x="407067" y="451247"/>
                      <a:pt x="412623" y="457200"/>
                    </a:cubicBezTo>
                    <a:cubicBezTo>
                      <a:pt x="418179" y="463153"/>
                      <a:pt x="407860" y="462359"/>
                      <a:pt x="415004" y="464343"/>
                    </a:cubicBezTo>
                    <a:cubicBezTo>
                      <a:pt x="422148" y="466327"/>
                      <a:pt x="441991" y="467519"/>
                      <a:pt x="455485" y="469107"/>
                    </a:cubicBezTo>
                    <a:cubicBezTo>
                      <a:pt x="473004" y="472610"/>
                      <a:pt x="465010" y="479821"/>
                      <a:pt x="467391" y="483393"/>
                    </a:cubicBezTo>
                    <a:cubicBezTo>
                      <a:pt x="469772" y="486965"/>
                      <a:pt x="469164" y="488102"/>
                      <a:pt x="469773" y="490537"/>
                    </a:cubicBezTo>
                    <a:cubicBezTo>
                      <a:pt x="470755" y="494463"/>
                      <a:pt x="468314" y="501163"/>
                      <a:pt x="472154" y="502443"/>
                    </a:cubicBezTo>
                    <a:lnTo>
                      <a:pt x="512635" y="504825"/>
                    </a:lnTo>
                    <a:cubicBezTo>
                      <a:pt x="513429" y="507206"/>
                      <a:pt x="513448" y="510008"/>
                      <a:pt x="515016" y="511968"/>
                    </a:cubicBezTo>
                    <a:cubicBezTo>
                      <a:pt x="519128" y="517108"/>
                      <a:pt x="525964" y="517682"/>
                      <a:pt x="531685" y="519112"/>
                    </a:cubicBezTo>
                    <a:cubicBezTo>
                      <a:pt x="533273" y="521493"/>
                      <a:pt x="535168" y="523696"/>
                      <a:pt x="536448" y="526256"/>
                    </a:cubicBezTo>
                    <a:cubicBezTo>
                      <a:pt x="537571" y="528501"/>
                      <a:pt x="537054" y="531625"/>
                      <a:pt x="538829" y="533400"/>
                    </a:cubicBezTo>
                    <a:cubicBezTo>
                      <a:pt x="541339" y="535910"/>
                      <a:pt x="545091" y="536764"/>
                      <a:pt x="548354" y="538162"/>
                    </a:cubicBezTo>
                    <a:cubicBezTo>
                      <a:pt x="556665" y="541723"/>
                      <a:pt x="562309" y="541516"/>
                      <a:pt x="572166" y="542925"/>
                    </a:cubicBezTo>
                    <a:cubicBezTo>
                      <a:pt x="578879" y="545162"/>
                      <a:pt x="582400" y="545152"/>
                      <a:pt x="586454" y="552450"/>
                    </a:cubicBezTo>
                    <a:cubicBezTo>
                      <a:pt x="588892" y="556838"/>
                      <a:pt x="589629" y="561975"/>
                      <a:pt x="591216" y="566737"/>
                    </a:cubicBezTo>
                    <a:cubicBezTo>
                      <a:pt x="592010" y="569118"/>
                      <a:pt x="591163" y="573272"/>
                      <a:pt x="593598" y="573881"/>
                    </a:cubicBezTo>
                    <a:cubicBezTo>
                      <a:pt x="607049" y="577244"/>
                      <a:pt x="599914" y="575620"/>
                      <a:pt x="615029" y="578643"/>
                    </a:cubicBezTo>
                    <a:cubicBezTo>
                      <a:pt x="616851" y="585932"/>
                      <a:pt x="616690" y="589829"/>
                      <a:pt x="622173" y="595312"/>
                    </a:cubicBezTo>
                    <a:cubicBezTo>
                      <a:pt x="630452" y="603591"/>
                      <a:pt x="638640" y="600943"/>
                      <a:pt x="650748" y="602456"/>
                    </a:cubicBezTo>
                    <a:cubicBezTo>
                      <a:pt x="656317" y="603152"/>
                      <a:pt x="661860" y="604043"/>
                      <a:pt x="667416" y="604837"/>
                    </a:cubicBezTo>
                    <a:cubicBezTo>
                      <a:pt x="670988" y="608012"/>
                      <a:pt x="669401" y="618729"/>
                      <a:pt x="672179" y="621507"/>
                    </a:cubicBezTo>
                    <a:cubicBezTo>
                      <a:pt x="674957" y="624285"/>
                      <a:pt x="680910" y="618728"/>
                      <a:pt x="684085" y="621506"/>
                    </a:cubicBezTo>
                    <a:cubicBezTo>
                      <a:pt x="689040" y="641328"/>
                      <a:pt x="683007" y="621731"/>
                      <a:pt x="691229" y="638175"/>
                    </a:cubicBezTo>
                    <a:cubicBezTo>
                      <a:pt x="692351" y="640420"/>
                      <a:pt x="681704" y="644128"/>
                      <a:pt x="693610" y="645318"/>
                    </a:cubicBezTo>
                    <a:lnTo>
                      <a:pt x="762667" y="645318"/>
                    </a:lnTo>
                    <a:cubicBezTo>
                      <a:pt x="775764" y="649287"/>
                      <a:pt x="769016" y="663178"/>
                      <a:pt x="772191" y="669131"/>
                    </a:cubicBezTo>
                    <a:cubicBezTo>
                      <a:pt x="775366" y="675084"/>
                      <a:pt x="773640" y="678345"/>
                      <a:pt x="781716" y="681037"/>
                    </a:cubicBezTo>
                    <a:cubicBezTo>
                      <a:pt x="786297" y="682564"/>
                      <a:pt x="791241" y="682624"/>
                      <a:pt x="796004" y="683418"/>
                    </a:cubicBezTo>
                    <a:cubicBezTo>
                      <a:pt x="796798" y="685799"/>
                      <a:pt x="796425" y="688994"/>
                      <a:pt x="798385" y="690562"/>
                    </a:cubicBezTo>
                    <a:cubicBezTo>
                      <a:pt x="800941" y="692606"/>
                      <a:pt x="804666" y="692510"/>
                      <a:pt x="807910" y="692943"/>
                    </a:cubicBezTo>
                    <a:cubicBezTo>
                      <a:pt x="816600" y="694102"/>
                      <a:pt x="825373" y="694531"/>
                      <a:pt x="834104" y="695325"/>
                    </a:cubicBezTo>
                    <a:cubicBezTo>
                      <a:pt x="836485" y="696119"/>
                      <a:pt x="838767" y="697324"/>
                      <a:pt x="841248" y="697706"/>
                    </a:cubicBezTo>
                    <a:cubicBezTo>
                      <a:pt x="849132" y="698919"/>
                      <a:pt x="857697" y="697019"/>
                      <a:pt x="865060" y="700087"/>
                    </a:cubicBezTo>
                    <a:cubicBezTo>
                      <a:pt x="868337" y="701452"/>
                      <a:pt x="868062" y="706530"/>
                      <a:pt x="869823" y="709612"/>
                    </a:cubicBezTo>
                    <a:cubicBezTo>
                      <a:pt x="871243" y="712097"/>
                      <a:pt x="872350" y="714968"/>
                      <a:pt x="874585" y="716756"/>
                    </a:cubicBezTo>
                    <a:cubicBezTo>
                      <a:pt x="876545" y="718324"/>
                      <a:pt x="869823" y="718343"/>
                      <a:pt x="881729" y="719137"/>
                    </a:cubicBezTo>
                    <a:lnTo>
                      <a:pt x="946023" y="721518"/>
                    </a:lnTo>
                    <a:lnTo>
                      <a:pt x="957929" y="747712"/>
                    </a:lnTo>
                    <a:lnTo>
                      <a:pt x="1003173" y="745332"/>
                    </a:lnTo>
                    <a:cubicBezTo>
                      <a:pt x="1009523" y="746919"/>
                      <a:pt x="1003966" y="769939"/>
                      <a:pt x="1010316" y="771526"/>
                    </a:cubicBezTo>
                    <a:cubicBezTo>
                      <a:pt x="1019841" y="772320"/>
                      <a:pt x="1107948" y="770732"/>
                      <a:pt x="1117473" y="771526"/>
                    </a:cubicBezTo>
                    <a:cubicBezTo>
                      <a:pt x="1125410" y="771526"/>
                      <a:pt x="1116679" y="795338"/>
                      <a:pt x="1124616" y="795338"/>
                    </a:cubicBezTo>
                    <a:lnTo>
                      <a:pt x="1184148" y="795338"/>
                    </a:lnTo>
                    <a:cubicBezTo>
                      <a:pt x="1191292" y="796926"/>
                      <a:pt x="1179385" y="822325"/>
                      <a:pt x="1186529" y="823913"/>
                    </a:cubicBezTo>
                    <a:cubicBezTo>
                      <a:pt x="1195260" y="823913"/>
                      <a:pt x="1242092" y="821532"/>
                      <a:pt x="1250823" y="821532"/>
                    </a:cubicBezTo>
                    <a:cubicBezTo>
                      <a:pt x="1257967" y="823913"/>
                      <a:pt x="1250822" y="840582"/>
                      <a:pt x="1257966" y="842963"/>
                    </a:cubicBezTo>
                    <a:lnTo>
                      <a:pt x="1353216" y="842963"/>
                    </a:lnTo>
                    <a:cubicBezTo>
                      <a:pt x="1359566" y="842963"/>
                      <a:pt x="1356391" y="871538"/>
                      <a:pt x="1362741" y="871538"/>
                    </a:cubicBezTo>
                    <a:lnTo>
                      <a:pt x="1448466" y="871538"/>
                    </a:lnTo>
                    <a:cubicBezTo>
                      <a:pt x="1457197" y="870744"/>
                      <a:pt x="1444498" y="891382"/>
                      <a:pt x="1453229" y="890588"/>
                    </a:cubicBezTo>
                    <a:lnTo>
                      <a:pt x="1558004" y="897732"/>
                    </a:lnTo>
                    <a:lnTo>
                      <a:pt x="1558004" y="919163"/>
                    </a:lnTo>
                    <a:lnTo>
                      <a:pt x="1681829" y="919163"/>
                    </a:lnTo>
                    <a:cubicBezTo>
                      <a:pt x="1688973" y="921544"/>
                      <a:pt x="1681829" y="940595"/>
                      <a:pt x="1688973" y="942976"/>
                    </a:cubicBezTo>
                    <a:cubicBezTo>
                      <a:pt x="1704054" y="943770"/>
                      <a:pt x="1840579" y="942182"/>
                      <a:pt x="1855660" y="942976"/>
                    </a:cubicBezTo>
                    <a:cubicBezTo>
                      <a:pt x="1858041" y="942976"/>
                      <a:pt x="1855660" y="964407"/>
                      <a:pt x="1858041" y="964407"/>
                    </a:cubicBezTo>
                    <a:lnTo>
                      <a:pt x="1958054" y="964407"/>
                    </a:lnTo>
                    <a:cubicBezTo>
                      <a:pt x="1964404" y="964407"/>
                      <a:pt x="1958848" y="990601"/>
                      <a:pt x="1965198" y="990601"/>
                    </a:cubicBezTo>
                    <a:cubicBezTo>
                      <a:pt x="1973135" y="992188"/>
                      <a:pt x="2028698" y="993776"/>
                      <a:pt x="2036635" y="995363"/>
                    </a:cubicBezTo>
                    <a:cubicBezTo>
                      <a:pt x="2046160" y="995363"/>
                      <a:pt x="2036635" y="1021557"/>
                      <a:pt x="2046160" y="1021557"/>
                    </a:cubicBezTo>
                    <a:cubicBezTo>
                      <a:pt x="2064416" y="1023938"/>
                      <a:pt x="2608928" y="1016793"/>
                      <a:pt x="2627184" y="1019174"/>
                    </a:cubicBezTo>
                    <a:cubicBezTo>
                      <a:pt x="2633534" y="1019968"/>
                      <a:pt x="2623215" y="1039812"/>
                      <a:pt x="2629565" y="1040606"/>
                    </a:cubicBezTo>
                    <a:cubicBezTo>
                      <a:pt x="2653378" y="1041400"/>
                      <a:pt x="2808159" y="1037431"/>
                      <a:pt x="2831972" y="1038225"/>
                    </a:cubicBezTo>
                    <a:cubicBezTo>
                      <a:pt x="2834353" y="1038225"/>
                      <a:pt x="2827209" y="1069181"/>
                      <a:pt x="2829590" y="1069181"/>
                    </a:cubicBezTo>
                    <a:lnTo>
                      <a:pt x="3134390" y="1066800"/>
                    </a:lnTo>
                    <a:cubicBezTo>
                      <a:pt x="3138359" y="1066800"/>
                      <a:pt x="3139946" y="1092993"/>
                      <a:pt x="3143915" y="1092993"/>
                    </a:cubicBezTo>
                    <a:cubicBezTo>
                      <a:pt x="3185190" y="1095374"/>
                      <a:pt x="3469353" y="1092994"/>
                      <a:pt x="3510628" y="1095375"/>
                    </a:cubicBezTo>
                    <a:lnTo>
                      <a:pt x="3510628" y="1119188"/>
                    </a:lnTo>
                    <a:cubicBezTo>
                      <a:pt x="3603497" y="1126332"/>
                      <a:pt x="3834478" y="1109662"/>
                      <a:pt x="3927347" y="1116806"/>
                    </a:cubicBezTo>
                    <a:lnTo>
                      <a:pt x="3924965" y="1143000"/>
                    </a:lnTo>
                    <a:cubicBezTo>
                      <a:pt x="4023390" y="1147762"/>
                      <a:pt x="4152772" y="1140619"/>
                      <a:pt x="4251197" y="1145381"/>
                    </a:cubicBezTo>
                    <a:cubicBezTo>
                      <a:pt x="4251197" y="1152525"/>
                      <a:pt x="4251196" y="1159668"/>
                      <a:pt x="4251196" y="1166812"/>
                    </a:cubicBezTo>
                    <a:lnTo>
                      <a:pt x="5298948" y="1169195"/>
                    </a:lnTo>
                  </a:path>
                </a:pathLst>
              </a:custGeom>
              <a:noFill/>
              <a:ln w="25400" cap="flat" cmpd="sng" algn="ctr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mtClean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  <p:sp>
            <p:nvSpPr>
              <p:cNvPr id="30" name="Freeform 29"/>
              <p:cNvSpPr/>
              <p:nvPr/>
            </p:nvSpPr>
            <p:spPr bwMode="auto">
              <a:xfrm>
                <a:off x="1471697" y="1428413"/>
                <a:ext cx="1028024" cy="2442908"/>
              </a:xfrm>
              <a:custGeom>
                <a:avLst/>
                <a:gdLst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24542 w 605993"/>
                  <a:gd name="connsiteY21" fmla="*/ 313818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40871 h 1447349"/>
                  <a:gd name="connsiteX24" fmla="*/ 246185 w 605993"/>
                  <a:gd name="connsiteY24" fmla="*/ 348987 h 1447349"/>
                  <a:gd name="connsiteX25" fmla="*/ 248890 w 605993"/>
                  <a:gd name="connsiteY25" fmla="*/ 357103 h 1447349"/>
                  <a:gd name="connsiteX26" fmla="*/ 275943 w 605993"/>
                  <a:gd name="connsiteY26" fmla="*/ 384156 h 1447349"/>
                  <a:gd name="connsiteX27" fmla="*/ 278649 w 605993"/>
                  <a:gd name="connsiteY27" fmla="*/ 392272 h 1447349"/>
                  <a:gd name="connsiteX28" fmla="*/ 289470 w 605993"/>
                  <a:gd name="connsiteY28" fmla="*/ 408504 h 1447349"/>
                  <a:gd name="connsiteX29" fmla="*/ 294881 w 605993"/>
                  <a:gd name="connsiteY29" fmla="*/ 424736 h 1447349"/>
                  <a:gd name="connsiteX30" fmla="*/ 297586 w 605993"/>
                  <a:gd name="connsiteY30" fmla="*/ 432852 h 1447349"/>
                  <a:gd name="connsiteX31" fmla="*/ 300291 w 605993"/>
                  <a:gd name="connsiteY31" fmla="*/ 449084 h 1447349"/>
                  <a:gd name="connsiteX32" fmla="*/ 311112 w 605993"/>
                  <a:gd name="connsiteY32" fmla="*/ 451789 h 1447349"/>
                  <a:gd name="connsiteX33" fmla="*/ 319228 w 605993"/>
                  <a:gd name="connsiteY33" fmla="*/ 454495 h 1447349"/>
                  <a:gd name="connsiteX34" fmla="*/ 324639 w 605993"/>
                  <a:gd name="connsiteY34" fmla="*/ 486958 h 1447349"/>
                  <a:gd name="connsiteX35" fmla="*/ 327344 w 605993"/>
                  <a:gd name="connsiteY35" fmla="*/ 503190 h 1447349"/>
                  <a:gd name="connsiteX36" fmla="*/ 338166 w 605993"/>
                  <a:gd name="connsiteY36" fmla="*/ 505896 h 1447349"/>
                  <a:gd name="connsiteX37" fmla="*/ 343576 w 605993"/>
                  <a:gd name="connsiteY37" fmla="*/ 543770 h 1447349"/>
                  <a:gd name="connsiteX38" fmla="*/ 346282 w 605993"/>
                  <a:gd name="connsiteY38" fmla="*/ 554592 h 1447349"/>
                  <a:gd name="connsiteX39" fmla="*/ 348987 w 605993"/>
                  <a:gd name="connsiteY39" fmla="*/ 568118 h 1447349"/>
                  <a:gd name="connsiteX40" fmla="*/ 351692 w 605993"/>
                  <a:gd name="connsiteY40" fmla="*/ 576234 h 1447349"/>
                  <a:gd name="connsiteX41" fmla="*/ 359808 w 605993"/>
                  <a:gd name="connsiteY41" fmla="*/ 578939 h 1447349"/>
                  <a:gd name="connsiteX42" fmla="*/ 373335 w 605993"/>
                  <a:gd name="connsiteY42" fmla="*/ 581645 h 1447349"/>
                  <a:gd name="connsiteX43" fmla="*/ 370630 w 605993"/>
                  <a:gd name="connsiteY43" fmla="*/ 611403 h 1447349"/>
                  <a:gd name="connsiteX44" fmla="*/ 367924 w 605993"/>
                  <a:gd name="connsiteY44" fmla="*/ 627635 h 1447349"/>
                  <a:gd name="connsiteX45" fmla="*/ 370630 w 605993"/>
                  <a:gd name="connsiteY45" fmla="*/ 643867 h 1447349"/>
                  <a:gd name="connsiteX46" fmla="*/ 389567 w 605993"/>
                  <a:gd name="connsiteY46" fmla="*/ 646573 h 1447349"/>
                  <a:gd name="connsiteX47" fmla="*/ 397683 w 605993"/>
                  <a:gd name="connsiteY47" fmla="*/ 649278 h 1447349"/>
                  <a:gd name="connsiteX48" fmla="*/ 403094 w 605993"/>
                  <a:gd name="connsiteY48" fmla="*/ 665510 h 1447349"/>
                  <a:gd name="connsiteX49" fmla="*/ 405799 w 605993"/>
                  <a:gd name="connsiteY49" fmla="*/ 733143 h 1447349"/>
                  <a:gd name="connsiteX50" fmla="*/ 416620 w 605993"/>
                  <a:gd name="connsiteY50" fmla="*/ 735848 h 1447349"/>
                  <a:gd name="connsiteX51" fmla="*/ 419325 w 605993"/>
                  <a:gd name="connsiteY51" fmla="*/ 817008 h 1447349"/>
                  <a:gd name="connsiteX52" fmla="*/ 422031 w 605993"/>
                  <a:gd name="connsiteY52" fmla="*/ 827829 h 1447349"/>
                  <a:gd name="connsiteX53" fmla="*/ 438263 w 605993"/>
                  <a:gd name="connsiteY53" fmla="*/ 835945 h 1447349"/>
                  <a:gd name="connsiteX54" fmla="*/ 440968 w 605993"/>
                  <a:gd name="connsiteY54" fmla="*/ 844061 h 1447349"/>
                  <a:gd name="connsiteX55" fmla="*/ 446379 w 605993"/>
                  <a:gd name="connsiteY55" fmla="*/ 890052 h 1447349"/>
                  <a:gd name="connsiteX56" fmla="*/ 449084 w 605993"/>
                  <a:gd name="connsiteY56" fmla="*/ 898168 h 1447349"/>
                  <a:gd name="connsiteX57" fmla="*/ 465316 w 605993"/>
                  <a:gd name="connsiteY57" fmla="*/ 903579 h 1447349"/>
                  <a:gd name="connsiteX58" fmla="*/ 470727 w 605993"/>
                  <a:gd name="connsiteY58" fmla="*/ 919810 h 1447349"/>
                  <a:gd name="connsiteX59" fmla="*/ 473432 w 605993"/>
                  <a:gd name="connsiteY59" fmla="*/ 927926 h 1447349"/>
                  <a:gd name="connsiteX60" fmla="*/ 478843 w 605993"/>
                  <a:gd name="connsiteY60" fmla="*/ 960390 h 1447349"/>
                  <a:gd name="connsiteX61" fmla="*/ 481548 w 605993"/>
                  <a:gd name="connsiteY61" fmla="*/ 976622 h 1447349"/>
                  <a:gd name="connsiteX62" fmla="*/ 484253 w 605993"/>
                  <a:gd name="connsiteY62" fmla="*/ 1011792 h 1447349"/>
                  <a:gd name="connsiteX63" fmla="*/ 495075 w 605993"/>
                  <a:gd name="connsiteY63" fmla="*/ 1014497 h 1447349"/>
                  <a:gd name="connsiteX64" fmla="*/ 497780 w 605993"/>
                  <a:gd name="connsiteY64" fmla="*/ 1076719 h 1447349"/>
                  <a:gd name="connsiteX65" fmla="*/ 500485 w 605993"/>
                  <a:gd name="connsiteY65" fmla="*/ 1092951 h 1447349"/>
                  <a:gd name="connsiteX66" fmla="*/ 514012 w 605993"/>
                  <a:gd name="connsiteY66" fmla="*/ 1095657 h 1447349"/>
                  <a:gd name="connsiteX67" fmla="*/ 522128 w 605993"/>
                  <a:gd name="connsiteY67" fmla="*/ 1101067 h 1447349"/>
                  <a:gd name="connsiteX68" fmla="*/ 524833 w 605993"/>
                  <a:gd name="connsiteY68" fmla="*/ 1109183 h 1447349"/>
                  <a:gd name="connsiteX69" fmla="*/ 530244 w 605993"/>
                  <a:gd name="connsiteY69" fmla="*/ 1168700 h 1447349"/>
                  <a:gd name="connsiteX70" fmla="*/ 532949 w 605993"/>
                  <a:gd name="connsiteY70" fmla="*/ 1179522 h 1447349"/>
                  <a:gd name="connsiteX71" fmla="*/ 549181 w 605993"/>
                  <a:gd name="connsiteY71" fmla="*/ 1182227 h 1447349"/>
                  <a:gd name="connsiteX72" fmla="*/ 554592 w 605993"/>
                  <a:gd name="connsiteY72" fmla="*/ 1214691 h 1447349"/>
                  <a:gd name="connsiteX73" fmla="*/ 573529 w 605993"/>
                  <a:gd name="connsiteY73" fmla="*/ 1295851 h 1447349"/>
                  <a:gd name="connsiteX74" fmla="*/ 578940 w 605993"/>
                  <a:gd name="connsiteY74" fmla="*/ 1374305 h 1447349"/>
                  <a:gd name="connsiteX75" fmla="*/ 589761 w 605993"/>
                  <a:gd name="connsiteY75" fmla="*/ 1377010 h 1447349"/>
                  <a:gd name="connsiteX76" fmla="*/ 605993 w 605993"/>
                  <a:gd name="connsiteY76" fmla="*/ 1382421 h 1447349"/>
                  <a:gd name="connsiteX77" fmla="*/ 603288 w 605993"/>
                  <a:gd name="connsiteY77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24542 w 605993"/>
                  <a:gd name="connsiteY21" fmla="*/ 313818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40871 h 1447349"/>
                  <a:gd name="connsiteX24" fmla="*/ 246185 w 605993"/>
                  <a:gd name="connsiteY24" fmla="*/ 348987 h 1447349"/>
                  <a:gd name="connsiteX25" fmla="*/ 248890 w 605993"/>
                  <a:gd name="connsiteY25" fmla="*/ 357103 h 1447349"/>
                  <a:gd name="connsiteX26" fmla="*/ 275943 w 605993"/>
                  <a:gd name="connsiteY26" fmla="*/ 384156 h 1447349"/>
                  <a:gd name="connsiteX27" fmla="*/ 278649 w 605993"/>
                  <a:gd name="connsiteY27" fmla="*/ 392272 h 1447349"/>
                  <a:gd name="connsiteX28" fmla="*/ 289470 w 605993"/>
                  <a:gd name="connsiteY28" fmla="*/ 408504 h 1447349"/>
                  <a:gd name="connsiteX29" fmla="*/ 294881 w 605993"/>
                  <a:gd name="connsiteY29" fmla="*/ 424736 h 1447349"/>
                  <a:gd name="connsiteX30" fmla="*/ 297586 w 605993"/>
                  <a:gd name="connsiteY30" fmla="*/ 432852 h 1447349"/>
                  <a:gd name="connsiteX31" fmla="*/ 300291 w 605993"/>
                  <a:gd name="connsiteY31" fmla="*/ 449084 h 1447349"/>
                  <a:gd name="connsiteX32" fmla="*/ 311112 w 605993"/>
                  <a:gd name="connsiteY32" fmla="*/ 451789 h 1447349"/>
                  <a:gd name="connsiteX33" fmla="*/ 319228 w 605993"/>
                  <a:gd name="connsiteY33" fmla="*/ 454495 h 1447349"/>
                  <a:gd name="connsiteX34" fmla="*/ 324639 w 605993"/>
                  <a:gd name="connsiteY34" fmla="*/ 486958 h 1447349"/>
                  <a:gd name="connsiteX35" fmla="*/ 327344 w 605993"/>
                  <a:gd name="connsiteY35" fmla="*/ 503190 h 1447349"/>
                  <a:gd name="connsiteX36" fmla="*/ 338166 w 605993"/>
                  <a:gd name="connsiteY36" fmla="*/ 505896 h 1447349"/>
                  <a:gd name="connsiteX37" fmla="*/ 343576 w 605993"/>
                  <a:gd name="connsiteY37" fmla="*/ 543770 h 1447349"/>
                  <a:gd name="connsiteX38" fmla="*/ 346282 w 605993"/>
                  <a:gd name="connsiteY38" fmla="*/ 554592 h 1447349"/>
                  <a:gd name="connsiteX39" fmla="*/ 348987 w 605993"/>
                  <a:gd name="connsiteY39" fmla="*/ 568118 h 1447349"/>
                  <a:gd name="connsiteX40" fmla="*/ 351692 w 605993"/>
                  <a:gd name="connsiteY40" fmla="*/ 576234 h 1447349"/>
                  <a:gd name="connsiteX41" fmla="*/ 359808 w 605993"/>
                  <a:gd name="connsiteY41" fmla="*/ 578939 h 1447349"/>
                  <a:gd name="connsiteX42" fmla="*/ 373335 w 605993"/>
                  <a:gd name="connsiteY42" fmla="*/ 581645 h 1447349"/>
                  <a:gd name="connsiteX43" fmla="*/ 370630 w 605993"/>
                  <a:gd name="connsiteY43" fmla="*/ 611403 h 1447349"/>
                  <a:gd name="connsiteX44" fmla="*/ 367924 w 605993"/>
                  <a:gd name="connsiteY44" fmla="*/ 627635 h 1447349"/>
                  <a:gd name="connsiteX45" fmla="*/ 370630 w 605993"/>
                  <a:gd name="connsiteY45" fmla="*/ 643867 h 1447349"/>
                  <a:gd name="connsiteX46" fmla="*/ 389567 w 605993"/>
                  <a:gd name="connsiteY46" fmla="*/ 646573 h 1447349"/>
                  <a:gd name="connsiteX47" fmla="*/ 397683 w 605993"/>
                  <a:gd name="connsiteY47" fmla="*/ 649278 h 1447349"/>
                  <a:gd name="connsiteX48" fmla="*/ 403094 w 605993"/>
                  <a:gd name="connsiteY48" fmla="*/ 665510 h 1447349"/>
                  <a:gd name="connsiteX49" fmla="*/ 405799 w 605993"/>
                  <a:gd name="connsiteY49" fmla="*/ 733143 h 1447349"/>
                  <a:gd name="connsiteX50" fmla="*/ 416620 w 605993"/>
                  <a:gd name="connsiteY50" fmla="*/ 735848 h 1447349"/>
                  <a:gd name="connsiteX51" fmla="*/ 419325 w 605993"/>
                  <a:gd name="connsiteY51" fmla="*/ 817008 h 1447349"/>
                  <a:gd name="connsiteX52" fmla="*/ 422031 w 605993"/>
                  <a:gd name="connsiteY52" fmla="*/ 827829 h 1447349"/>
                  <a:gd name="connsiteX53" fmla="*/ 438263 w 605993"/>
                  <a:gd name="connsiteY53" fmla="*/ 835945 h 1447349"/>
                  <a:gd name="connsiteX54" fmla="*/ 440968 w 605993"/>
                  <a:gd name="connsiteY54" fmla="*/ 844061 h 1447349"/>
                  <a:gd name="connsiteX55" fmla="*/ 446379 w 605993"/>
                  <a:gd name="connsiteY55" fmla="*/ 890052 h 1447349"/>
                  <a:gd name="connsiteX56" fmla="*/ 449084 w 605993"/>
                  <a:gd name="connsiteY56" fmla="*/ 898168 h 1447349"/>
                  <a:gd name="connsiteX57" fmla="*/ 465316 w 605993"/>
                  <a:gd name="connsiteY57" fmla="*/ 903579 h 1447349"/>
                  <a:gd name="connsiteX58" fmla="*/ 470727 w 605993"/>
                  <a:gd name="connsiteY58" fmla="*/ 919810 h 1447349"/>
                  <a:gd name="connsiteX59" fmla="*/ 473432 w 605993"/>
                  <a:gd name="connsiteY59" fmla="*/ 927926 h 1447349"/>
                  <a:gd name="connsiteX60" fmla="*/ 478843 w 605993"/>
                  <a:gd name="connsiteY60" fmla="*/ 960390 h 1447349"/>
                  <a:gd name="connsiteX61" fmla="*/ 481548 w 605993"/>
                  <a:gd name="connsiteY61" fmla="*/ 976622 h 1447349"/>
                  <a:gd name="connsiteX62" fmla="*/ 484253 w 605993"/>
                  <a:gd name="connsiteY62" fmla="*/ 1011792 h 1447349"/>
                  <a:gd name="connsiteX63" fmla="*/ 495075 w 605993"/>
                  <a:gd name="connsiteY63" fmla="*/ 1014497 h 1447349"/>
                  <a:gd name="connsiteX64" fmla="*/ 497780 w 605993"/>
                  <a:gd name="connsiteY64" fmla="*/ 1076719 h 1447349"/>
                  <a:gd name="connsiteX65" fmla="*/ 500485 w 605993"/>
                  <a:gd name="connsiteY65" fmla="*/ 1092951 h 1447349"/>
                  <a:gd name="connsiteX66" fmla="*/ 514012 w 605993"/>
                  <a:gd name="connsiteY66" fmla="*/ 1095657 h 1447349"/>
                  <a:gd name="connsiteX67" fmla="*/ 522128 w 605993"/>
                  <a:gd name="connsiteY67" fmla="*/ 1101067 h 1447349"/>
                  <a:gd name="connsiteX68" fmla="*/ 524833 w 605993"/>
                  <a:gd name="connsiteY68" fmla="*/ 1109183 h 1447349"/>
                  <a:gd name="connsiteX69" fmla="*/ 530244 w 605993"/>
                  <a:gd name="connsiteY69" fmla="*/ 1168700 h 1447349"/>
                  <a:gd name="connsiteX70" fmla="*/ 532949 w 605993"/>
                  <a:gd name="connsiteY70" fmla="*/ 1179522 h 1447349"/>
                  <a:gd name="connsiteX71" fmla="*/ 549181 w 605993"/>
                  <a:gd name="connsiteY71" fmla="*/ 1182227 h 1447349"/>
                  <a:gd name="connsiteX72" fmla="*/ 554592 w 605993"/>
                  <a:gd name="connsiteY72" fmla="*/ 1214691 h 1447349"/>
                  <a:gd name="connsiteX73" fmla="*/ 573529 w 605993"/>
                  <a:gd name="connsiteY73" fmla="*/ 1295851 h 1447349"/>
                  <a:gd name="connsiteX74" fmla="*/ 578940 w 605993"/>
                  <a:gd name="connsiteY74" fmla="*/ 1374305 h 1447349"/>
                  <a:gd name="connsiteX75" fmla="*/ 589761 w 605993"/>
                  <a:gd name="connsiteY75" fmla="*/ 1377010 h 1447349"/>
                  <a:gd name="connsiteX76" fmla="*/ 605993 w 605993"/>
                  <a:gd name="connsiteY76" fmla="*/ 1382421 h 1447349"/>
                  <a:gd name="connsiteX77" fmla="*/ 603288 w 605993"/>
                  <a:gd name="connsiteY77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40871 h 1447349"/>
                  <a:gd name="connsiteX24" fmla="*/ 246185 w 605993"/>
                  <a:gd name="connsiteY24" fmla="*/ 348987 h 1447349"/>
                  <a:gd name="connsiteX25" fmla="*/ 248890 w 605993"/>
                  <a:gd name="connsiteY25" fmla="*/ 357103 h 1447349"/>
                  <a:gd name="connsiteX26" fmla="*/ 275943 w 605993"/>
                  <a:gd name="connsiteY26" fmla="*/ 384156 h 1447349"/>
                  <a:gd name="connsiteX27" fmla="*/ 278649 w 605993"/>
                  <a:gd name="connsiteY27" fmla="*/ 392272 h 1447349"/>
                  <a:gd name="connsiteX28" fmla="*/ 289470 w 605993"/>
                  <a:gd name="connsiteY28" fmla="*/ 408504 h 1447349"/>
                  <a:gd name="connsiteX29" fmla="*/ 294881 w 605993"/>
                  <a:gd name="connsiteY29" fmla="*/ 424736 h 1447349"/>
                  <a:gd name="connsiteX30" fmla="*/ 297586 w 605993"/>
                  <a:gd name="connsiteY30" fmla="*/ 432852 h 1447349"/>
                  <a:gd name="connsiteX31" fmla="*/ 300291 w 605993"/>
                  <a:gd name="connsiteY31" fmla="*/ 449084 h 1447349"/>
                  <a:gd name="connsiteX32" fmla="*/ 311112 w 605993"/>
                  <a:gd name="connsiteY32" fmla="*/ 451789 h 1447349"/>
                  <a:gd name="connsiteX33" fmla="*/ 319228 w 605993"/>
                  <a:gd name="connsiteY33" fmla="*/ 454495 h 1447349"/>
                  <a:gd name="connsiteX34" fmla="*/ 324639 w 605993"/>
                  <a:gd name="connsiteY34" fmla="*/ 486958 h 1447349"/>
                  <a:gd name="connsiteX35" fmla="*/ 327344 w 605993"/>
                  <a:gd name="connsiteY35" fmla="*/ 503190 h 1447349"/>
                  <a:gd name="connsiteX36" fmla="*/ 338166 w 605993"/>
                  <a:gd name="connsiteY36" fmla="*/ 505896 h 1447349"/>
                  <a:gd name="connsiteX37" fmla="*/ 343576 w 605993"/>
                  <a:gd name="connsiteY37" fmla="*/ 543770 h 1447349"/>
                  <a:gd name="connsiteX38" fmla="*/ 346282 w 605993"/>
                  <a:gd name="connsiteY38" fmla="*/ 554592 h 1447349"/>
                  <a:gd name="connsiteX39" fmla="*/ 348987 w 605993"/>
                  <a:gd name="connsiteY39" fmla="*/ 568118 h 1447349"/>
                  <a:gd name="connsiteX40" fmla="*/ 351692 w 605993"/>
                  <a:gd name="connsiteY40" fmla="*/ 576234 h 1447349"/>
                  <a:gd name="connsiteX41" fmla="*/ 359808 w 605993"/>
                  <a:gd name="connsiteY41" fmla="*/ 578939 h 1447349"/>
                  <a:gd name="connsiteX42" fmla="*/ 373335 w 605993"/>
                  <a:gd name="connsiteY42" fmla="*/ 581645 h 1447349"/>
                  <a:gd name="connsiteX43" fmla="*/ 370630 w 605993"/>
                  <a:gd name="connsiteY43" fmla="*/ 611403 h 1447349"/>
                  <a:gd name="connsiteX44" fmla="*/ 367924 w 605993"/>
                  <a:gd name="connsiteY44" fmla="*/ 627635 h 1447349"/>
                  <a:gd name="connsiteX45" fmla="*/ 370630 w 605993"/>
                  <a:gd name="connsiteY45" fmla="*/ 643867 h 1447349"/>
                  <a:gd name="connsiteX46" fmla="*/ 389567 w 605993"/>
                  <a:gd name="connsiteY46" fmla="*/ 646573 h 1447349"/>
                  <a:gd name="connsiteX47" fmla="*/ 397683 w 605993"/>
                  <a:gd name="connsiteY47" fmla="*/ 649278 h 1447349"/>
                  <a:gd name="connsiteX48" fmla="*/ 403094 w 605993"/>
                  <a:gd name="connsiteY48" fmla="*/ 665510 h 1447349"/>
                  <a:gd name="connsiteX49" fmla="*/ 405799 w 605993"/>
                  <a:gd name="connsiteY49" fmla="*/ 733143 h 1447349"/>
                  <a:gd name="connsiteX50" fmla="*/ 416620 w 605993"/>
                  <a:gd name="connsiteY50" fmla="*/ 735848 h 1447349"/>
                  <a:gd name="connsiteX51" fmla="*/ 419325 w 605993"/>
                  <a:gd name="connsiteY51" fmla="*/ 817008 h 1447349"/>
                  <a:gd name="connsiteX52" fmla="*/ 422031 w 605993"/>
                  <a:gd name="connsiteY52" fmla="*/ 827829 h 1447349"/>
                  <a:gd name="connsiteX53" fmla="*/ 438263 w 605993"/>
                  <a:gd name="connsiteY53" fmla="*/ 835945 h 1447349"/>
                  <a:gd name="connsiteX54" fmla="*/ 440968 w 605993"/>
                  <a:gd name="connsiteY54" fmla="*/ 844061 h 1447349"/>
                  <a:gd name="connsiteX55" fmla="*/ 446379 w 605993"/>
                  <a:gd name="connsiteY55" fmla="*/ 890052 h 1447349"/>
                  <a:gd name="connsiteX56" fmla="*/ 449084 w 605993"/>
                  <a:gd name="connsiteY56" fmla="*/ 898168 h 1447349"/>
                  <a:gd name="connsiteX57" fmla="*/ 465316 w 605993"/>
                  <a:gd name="connsiteY57" fmla="*/ 903579 h 1447349"/>
                  <a:gd name="connsiteX58" fmla="*/ 470727 w 605993"/>
                  <a:gd name="connsiteY58" fmla="*/ 919810 h 1447349"/>
                  <a:gd name="connsiteX59" fmla="*/ 473432 w 605993"/>
                  <a:gd name="connsiteY59" fmla="*/ 927926 h 1447349"/>
                  <a:gd name="connsiteX60" fmla="*/ 478843 w 605993"/>
                  <a:gd name="connsiteY60" fmla="*/ 960390 h 1447349"/>
                  <a:gd name="connsiteX61" fmla="*/ 481548 w 605993"/>
                  <a:gd name="connsiteY61" fmla="*/ 976622 h 1447349"/>
                  <a:gd name="connsiteX62" fmla="*/ 484253 w 605993"/>
                  <a:gd name="connsiteY62" fmla="*/ 1011792 h 1447349"/>
                  <a:gd name="connsiteX63" fmla="*/ 495075 w 605993"/>
                  <a:gd name="connsiteY63" fmla="*/ 1014497 h 1447349"/>
                  <a:gd name="connsiteX64" fmla="*/ 497780 w 605993"/>
                  <a:gd name="connsiteY64" fmla="*/ 1076719 h 1447349"/>
                  <a:gd name="connsiteX65" fmla="*/ 500485 w 605993"/>
                  <a:gd name="connsiteY65" fmla="*/ 1092951 h 1447349"/>
                  <a:gd name="connsiteX66" fmla="*/ 514012 w 605993"/>
                  <a:gd name="connsiteY66" fmla="*/ 1095657 h 1447349"/>
                  <a:gd name="connsiteX67" fmla="*/ 522128 w 605993"/>
                  <a:gd name="connsiteY67" fmla="*/ 1101067 h 1447349"/>
                  <a:gd name="connsiteX68" fmla="*/ 524833 w 605993"/>
                  <a:gd name="connsiteY68" fmla="*/ 1109183 h 1447349"/>
                  <a:gd name="connsiteX69" fmla="*/ 530244 w 605993"/>
                  <a:gd name="connsiteY69" fmla="*/ 1168700 h 1447349"/>
                  <a:gd name="connsiteX70" fmla="*/ 532949 w 605993"/>
                  <a:gd name="connsiteY70" fmla="*/ 1179522 h 1447349"/>
                  <a:gd name="connsiteX71" fmla="*/ 549181 w 605993"/>
                  <a:gd name="connsiteY71" fmla="*/ 1182227 h 1447349"/>
                  <a:gd name="connsiteX72" fmla="*/ 554592 w 605993"/>
                  <a:gd name="connsiteY72" fmla="*/ 1214691 h 1447349"/>
                  <a:gd name="connsiteX73" fmla="*/ 573529 w 605993"/>
                  <a:gd name="connsiteY73" fmla="*/ 1295851 h 1447349"/>
                  <a:gd name="connsiteX74" fmla="*/ 578940 w 605993"/>
                  <a:gd name="connsiteY74" fmla="*/ 1374305 h 1447349"/>
                  <a:gd name="connsiteX75" fmla="*/ 589761 w 605993"/>
                  <a:gd name="connsiteY75" fmla="*/ 1377010 h 1447349"/>
                  <a:gd name="connsiteX76" fmla="*/ 605993 w 605993"/>
                  <a:gd name="connsiteY76" fmla="*/ 1382421 h 1447349"/>
                  <a:gd name="connsiteX77" fmla="*/ 603288 w 605993"/>
                  <a:gd name="connsiteY77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40871 h 1447349"/>
                  <a:gd name="connsiteX24" fmla="*/ 246185 w 605993"/>
                  <a:gd name="connsiteY24" fmla="*/ 348987 h 1447349"/>
                  <a:gd name="connsiteX25" fmla="*/ 248890 w 605993"/>
                  <a:gd name="connsiteY25" fmla="*/ 357103 h 1447349"/>
                  <a:gd name="connsiteX26" fmla="*/ 243479 w 605993"/>
                  <a:gd name="connsiteY26" fmla="*/ 370629 h 1447349"/>
                  <a:gd name="connsiteX27" fmla="*/ 275943 w 605993"/>
                  <a:gd name="connsiteY27" fmla="*/ 384156 h 1447349"/>
                  <a:gd name="connsiteX28" fmla="*/ 278649 w 605993"/>
                  <a:gd name="connsiteY28" fmla="*/ 392272 h 1447349"/>
                  <a:gd name="connsiteX29" fmla="*/ 289470 w 605993"/>
                  <a:gd name="connsiteY29" fmla="*/ 408504 h 1447349"/>
                  <a:gd name="connsiteX30" fmla="*/ 294881 w 605993"/>
                  <a:gd name="connsiteY30" fmla="*/ 424736 h 1447349"/>
                  <a:gd name="connsiteX31" fmla="*/ 297586 w 605993"/>
                  <a:gd name="connsiteY31" fmla="*/ 432852 h 1447349"/>
                  <a:gd name="connsiteX32" fmla="*/ 300291 w 605993"/>
                  <a:gd name="connsiteY32" fmla="*/ 449084 h 1447349"/>
                  <a:gd name="connsiteX33" fmla="*/ 311112 w 605993"/>
                  <a:gd name="connsiteY33" fmla="*/ 451789 h 1447349"/>
                  <a:gd name="connsiteX34" fmla="*/ 319228 w 605993"/>
                  <a:gd name="connsiteY34" fmla="*/ 454495 h 1447349"/>
                  <a:gd name="connsiteX35" fmla="*/ 324639 w 605993"/>
                  <a:gd name="connsiteY35" fmla="*/ 486958 h 1447349"/>
                  <a:gd name="connsiteX36" fmla="*/ 327344 w 605993"/>
                  <a:gd name="connsiteY36" fmla="*/ 503190 h 1447349"/>
                  <a:gd name="connsiteX37" fmla="*/ 338166 w 605993"/>
                  <a:gd name="connsiteY37" fmla="*/ 505896 h 1447349"/>
                  <a:gd name="connsiteX38" fmla="*/ 343576 w 605993"/>
                  <a:gd name="connsiteY38" fmla="*/ 543770 h 1447349"/>
                  <a:gd name="connsiteX39" fmla="*/ 346282 w 605993"/>
                  <a:gd name="connsiteY39" fmla="*/ 554592 h 1447349"/>
                  <a:gd name="connsiteX40" fmla="*/ 348987 w 605993"/>
                  <a:gd name="connsiteY40" fmla="*/ 568118 h 1447349"/>
                  <a:gd name="connsiteX41" fmla="*/ 351692 w 605993"/>
                  <a:gd name="connsiteY41" fmla="*/ 576234 h 1447349"/>
                  <a:gd name="connsiteX42" fmla="*/ 359808 w 605993"/>
                  <a:gd name="connsiteY42" fmla="*/ 578939 h 1447349"/>
                  <a:gd name="connsiteX43" fmla="*/ 373335 w 605993"/>
                  <a:gd name="connsiteY43" fmla="*/ 581645 h 1447349"/>
                  <a:gd name="connsiteX44" fmla="*/ 370630 w 605993"/>
                  <a:gd name="connsiteY44" fmla="*/ 611403 h 1447349"/>
                  <a:gd name="connsiteX45" fmla="*/ 367924 w 605993"/>
                  <a:gd name="connsiteY45" fmla="*/ 627635 h 1447349"/>
                  <a:gd name="connsiteX46" fmla="*/ 370630 w 605993"/>
                  <a:gd name="connsiteY46" fmla="*/ 643867 h 1447349"/>
                  <a:gd name="connsiteX47" fmla="*/ 389567 w 605993"/>
                  <a:gd name="connsiteY47" fmla="*/ 646573 h 1447349"/>
                  <a:gd name="connsiteX48" fmla="*/ 397683 w 605993"/>
                  <a:gd name="connsiteY48" fmla="*/ 649278 h 1447349"/>
                  <a:gd name="connsiteX49" fmla="*/ 403094 w 605993"/>
                  <a:gd name="connsiteY49" fmla="*/ 665510 h 1447349"/>
                  <a:gd name="connsiteX50" fmla="*/ 405799 w 605993"/>
                  <a:gd name="connsiteY50" fmla="*/ 733143 h 1447349"/>
                  <a:gd name="connsiteX51" fmla="*/ 416620 w 605993"/>
                  <a:gd name="connsiteY51" fmla="*/ 735848 h 1447349"/>
                  <a:gd name="connsiteX52" fmla="*/ 419325 w 605993"/>
                  <a:gd name="connsiteY52" fmla="*/ 817008 h 1447349"/>
                  <a:gd name="connsiteX53" fmla="*/ 422031 w 605993"/>
                  <a:gd name="connsiteY53" fmla="*/ 827829 h 1447349"/>
                  <a:gd name="connsiteX54" fmla="*/ 438263 w 605993"/>
                  <a:gd name="connsiteY54" fmla="*/ 835945 h 1447349"/>
                  <a:gd name="connsiteX55" fmla="*/ 440968 w 605993"/>
                  <a:gd name="connsiteY55" fmla="*/ 844061 h 1447349"/>
                  <a:gd name="connsiteX56" fmla="*/ 446379 w 605993"/>
                  <a:gd name="connsiteY56" fmla="*/ 890052 h 1447349"/>
                  <a:gd name="connsiteX57" fmla="*/ 449084 w 605993"/>
                  <a:gd name="connsiteY57" fmla="*/ 898168 h 1447349"/>
                  <a:gd name="connsiteX58" fmla="*/ 465316 w 605993"/>
                  <a:gd name="connsiteY58" fmla="*/ 903579 h 1447349"/>
                  <a:gd name="connsiteX59" fmla="*/ 470727 w 605993"/>
                  <a:gd name="connsiteY59" fmla="*/ 919810 h 1447349"/>
                  <a:gd name="connsiteX60" fmla="*/ 473432 w 605993"/>
                  <a:gd name="connsiteY60" fmla="*/ 927926 h 1447349"/>
                  <a:gd name="connsiteX61" fmla="*/ 478843 w 605993"/>
                  <a:gd name="connsiteY61" fmla="*/ 960390 h 1447349"/>
                  <a:gd name="connsiteX62" fmla="*/ 481548 w 605993"/>
                  <a:gd name="connsiteY62" fmla="*/ 976622 h 1447349"/>
                  <a:gd name="connsiteX63" fmla="*/ 484253 w 605993"/>
                  <a:gd name="connsiteY63" fmla="*/ 1011792 h 1447349"/>
                  <a:gd name="connsiteX64" fmla="*/ 495075 w 605993"/>
                  <a:gd name="connsiteY64" fmla="*/ 1014497 h 1447349"/>
                  <a:gd name="connsiteX65" fmla="*/ 497780 w 605993"/>
                  <a:gd name="connsiteY65" fmla="*/ 1076719 h 1447349"/>
                  <a:gd name="connsiteX66" fmla="*/ 500485 w 605993"/>
                  <a:gd name="connsiteY66" fmla="*/ 1092951 h 1447349"/>
                  <a:gd name="connsiteX67" fmla="*/ 514012 w 605993"/>
                  <a:gd name="connsiteY67" fmla="*/ 1095657 h 1447349"/>
                  <a:gd name="connsiteX68" fmla="*/ 522128 w 605993"/>
                  <a:gd name="connsiteY68" fmla="*/ 1101067 h 1447349"/>
                  <a:gd name="connsiteX69" fmla="*/ 524833 w 605993"/>
                  <a:gd name="connsiteY69" fmla="*/ 1109183 h 1447349"/>
                  <a:gd name="connsiteX70" fmla="*/ 530244 w 605993"/>
                  <a:gd name="connsiteY70" fmla="*/ 1168700 h 1447349"/>
                  <a:gd name="connsiteX71" fmla="*/ 532949 w 605993"/>
                  <a:gd name="connsiteY71" fmla="*/ 1179522 h 1447349"/>
                  <a:gd name="connsiteX72" fmla="*/ 549181 w 605993"/>
                  <a:gd name="connsiteY72" fmla="*/ 1182227 h 1447349"/>
                  <a:gd name="connsiteX73" fmla="*/ 554592 w 605993"/>
                  <a:gd name="connsiteY73" fmla="*/ 1214691 h 1447349"/>
                  <a:gd name="connsiteX74" fmla="*/ 573529 w 605993"/>
                  <a:gd name="connsiteY74" fmla="*/ 1295851 h 1447349"/>
                  <a:gd name="connsiteX75" fmla="*/ 578940 w 605993"/>
                  <a:gd name="connsiteY75" fmla="*/ 1374305 h 1447349"/>
                  <a:gd name="connsiteX76" fmla="*/ 589761 w 605993"/>
                  <a:gd name="connsiteY76" fmla="*/ 1377010 h 1447349"/>
                  <a:gd name="connsiteX77" fmla="*/ 605993 w 605993"/>
                  <a:gd name="connsiteY77" fmla="*/ 1382421 h 1447349"/>
                  <a:gd name="connsiteX78" fmla="*/ 603288 w 605993"/>
                  <a:gd name="connsiteY78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40871 h 1447349"/>
                  <a:gd name="connsiteX24" fmla="*/ 248890 w 605993"/>
                  <a:gd name="connsiteY24" fmla="*/ 357103 h 1447349"/>
                  <a:gd name="connsiteX25" fmla="*/ 243479 w 605993"/>
                  <a:gd name="connsiteY25" fmla="*/ 370629 h 1447349"/>
                  <a:gd name="connsiteX26" fmla="*/ 275943 w 605993"/>
                  <a:gd name="connsiteY26" fmla="*/ 384156 h 1447349"/>
                  <a:gd name="connsiteX27" fmla="*/ 278649 w 605993"/>
                  <a:gd name="connsiteY27" fmla="*/ 392272 h 1447349"/>
                  <a:gd name="connsiteX28" fmla="*/ 289470 w 605993"/>
                  <a:gd name="connsiteY28" fmla="*/ 408504 h 1447349"/>
                  <a:gd name="connsiteX29" fmla="*/ 294881 w 605993"/>
                  <a:gd name="connsiteY29" fmla="*/ 424736 h 1447349"/>
                  <a:gd name="connsiteX30" fmla="*/ 297586 w 605993"/>
                  <a:gd name="connsiteY30" fmla="*/ 432852 h 1447349"/>
                  <a:gd name="connsiteX31" fmla="*/ 300291 w 605993"/>
                  <a:gd name="connsiteY31" fmla="*/ 449084 h 1447349"/>
                  <a:gd name="connsiteX32" fmla="*/ 311112 w 605993"/>
                  <a:gd name="connsiteY32" fmla="*/ 451789 h 1447349"/>
                  <a:gd name="connsiteX33" fmla="*/ 319228 w 605993"/>
                  <a:gd name="connsiteY33" fmla="*/ 454495 h 1447349"/>
                  <a:gd name="connsiteX34" fmla="*/ 324639 w 605993"/>
                  <a:gd name="connsiteY34" fmla="*/ 486958 h 1447349"/>
                  <a:gd name="connsiteX35" fmla="*/ 327344 w 605993"/>
                  <a:gd name="connsiteY35" fmla="*/ 503190 h 1447349"/>
                  <a:gd name="connsiteX36" fmla="*/ 338166 w 605993"/>
                  <a:gd name="connsiteY36" fmla="*/ 505896 h 1447349"/>
                  <a:gd name="connsiteX37" fmla="*/ 343576 w 605993"/>
                  <a:gd name="connsiteY37" fmla="*/ 543770 h 1447349"/>
                  <a:gd name="connsiteX38" fmla="*/ 346282 w 605993"/>
                  <a:gd name="connsiteY38" fmla="*/ 554592 h 1447349"/>
                  <a:gd name="connsiteX39" fmla="*/ 348987 w 605993"/>
                  <a:gd name="connsiteY39" fmla="*/ 568118 h 1447349"/>
                  <a:gd name="connsiteX40" fmla="*/ 351692 w 605993"/>
                  <a:gd name="connsiteY40" fmla="*/ 576234 h 1447349"/>
                  <a:gd name="connsiteX41" fmla="*/ 359808 w 605993"/>
                  <a:gd name="connsiteY41" fmla="*/ 578939 h 1447349"/>
                  <a:gd name="connsiteX42" fmla="*/ 373335 w 605993"/>
                  <a:gd name="connsiteY42" fmla="*/ 581645 h 1447349"/>
                  <a:gd name="connsiteX43" fmla="*/ 370630 w 605993"/>
                  <a:gd name="connsiteY43" fmla="*/ 611403 h 1447349"/>
                  <a:gd name="connsiteX44" fmla="*/ 367924 w 605993"/>
                  <a:gd name="connsiteY44" fmla="*/ 627635 h 1447349"/>
                  <a:gd name="connsiteX45" fmla="*/ 370630 w 605993"/>
                  <a:gd name="connsiteY45" fmla="*/ 643867 h 1447349"/>
                  <a:gd name="connsiteX46" fmla="*/ 389567 w 605993"/>
                  <a:gd name="connsiteY46" fmla="*/ 646573 h 1447349"/>
                  <a:gd name="connsiteX47" fmla="*/ 397683 w 605993"/>
                  <a:gd name="connsiteY47" fmla="*/ 649278 h 1447349"/>
                  <a:gd name="connsiteX48" fmla="*/ 403094 w 605993"/>
                  <a:gd name="connsiteY48" fmla="*/ 665510 h 1447349"/>
                  <a:gd name="connsiteX49" fmla="*/ 405799 w 605993"/>
                  <a:gd name="connsiteY49" fmla="*/ 733143 h 1447349"/>
                  <a:gd name="connsiteX50" fmla="*/ 416620 w 605993"/>
                  <a:gd name="connsiteY50" fmla="*/ 735848 h 1447349"/>
                  <a:gd name="connsiteX51" fmla="*/ 419325 w 605993"/>
                  <a:gd name="connsiteY51" fmla="*/ 817008 h 1447349"/>
                  <a:gd name="connsiteX52" fmla="*/ 422031 w 605993"/>
                  <a:gd name="connsiteY52" fmla="*/ 827829 h 1447349"/>
                  <a:gd name="connsiteX53" fmla="*/ 438263 w 605993"/>
                  <a:gd name="connsiteY53" fmla="*/ 835945 h 1447349"/>
                  <a:gd name="connsiteX54" fmla="*/ 440968 w 605993"/>
                  <a:gd name="connsiteY54" fmla="*/ 844061 h 1447349"/>
                  <a:gd name="connsiteX55" fmla="*/ 446379 w 605993"/>
                  <a:gd name="connsiteY55" fmla="*/ 890052 h 1447349"/>
                  <a:gd name="connsiteX56" fmla="*/ 449084 w 605993"/>
                  <a:gd name="connsiteY56" fmla="*/ 898168 h 1447349"/>
                  <a:gd name="connsiteX57" fmla="*/ 465316 w 605993"/>
                  <a:gd name="connsiteY57" fmla="*/ 903579 h 1447349"/>
                  <a:gd name="connsiteX58" fmla="*/ 470727 w 605993"/>
                  <a:gd name="connsiteY58" fmla="*/ 919810 h 1447349"/>
                  <a:gd name="connsiteX59" fmla="*/ 473432 w 605993"/>
                  <a:gd name="connsiteY59" fmla="*/ 927926 h 1447349"/>
                  <a:gd name="connsiteX60" fmla="*/ 478843 w 605993"/>
                  <a:gd name="connsiteY60" fmla="*/ 960390 h 1447349"/>
                  <a:gd name="connsiteX61" fmla="*/ 481548 w 605993"/>
                  <a:gd name="connsiteY61" fmla="*/ 976622 h 1447349"/>
                  <a:gd name="connsiteX62" fmla="*/ 484253 w 605993"/>
                  <a:gd name="connsiteY62" fmla="*/ 1011792 h 1447349"/>
                  <a:gd name="connsiteX63" fmla="*/ 495075 w 605993"/>
                  <a:gd name="connsiteY63" fmla="*/ 1014497 h 1447349"/>
                  <a:gd name="connsiteX64" fmla="*/ 497780 w 605993"/>
                  <a:gd name="connsiteY64" fmla="*/ 1076719 h 1447349"/>
                  <a:gd name="connsiteX65" fmla="*/ 500485 w 605993"/>
                  <a:gd name="connsiteY65" fmla="*/ 1092951 h 1447349"/>
                  <a:gd name="connsiteX66" fmla="*/ 514012 w 605993"/>
                  <a:gd name="connsiteY66" fmla="*/ 1095657 h 1447349"/>
                  <a:gd name="connsiteX67" fmla="*/ 522128 w 605993"/>
                  <a:gd name="connsiteY67" fmla="*/ 1101067 h 1447349"/>
                  <a:gd name="connsiteX68" fmla="*/ 524833 w 605993"/>
                  <a:gd name="connsiteY68" fmla="*/ 1109183 h 1447349"/>
                  <a:gd name="connsiteX69" fmla="*/ 530244 w 605993"/>
                  <a:gd name="connsiteY69" fmla="*/ 1168700 h 1447349"/>
                  <a:gd name="connsiteX70" fmla="*/ 532949 w 605993"/>
                  <a:gd name="connsiteY70" fmla="*/ 1179522 h 1447349"/>
                  <a:gd name="connsiteX71" fmla="*/ 549181 w 605993"/>
                  <a:gd name="connsiteY71" fmla="*/ 1182227 h 1447349"/>
                  <a:gd name="connsiteX72" fmla="*/ 554592 w 605993"/>
                  <a:gd name="connsiteY72" fmla="*/ 1214691 h 1447349"/>
                  <a:gd name="connsiteX73" fmla="*/ 573529 w 605993"/>
                  <a:gd name="connsiteY73" fmla="*/ 1295851 h 1447349"/>
                  <a:gd name="connsiteX74" fmla="*/ 578940 w 605993"/>
                  <a:gd name="connsiteY74" fmla="*/ 1374305 h 1447349"/>
                  <a:gd name="connsiteX75" fmla="*/ 589761 w 605993"/>
                  <a:gd name="connsiteY75" fmla="*/ 1377010 h 1447349"/>
                  <a:gd name="connsiteX76" fmla="*/ 605993 w 605993"/>
                  <a:gd name="connsiteY76" fmla="*/ 1382421 h 1447349"/>
                  <a:gd name="connsiteX77" fmla="*/ 603288 w 605993"/>
                  <a:gd name="connsiteY77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40871 h 1447349"/>
                  <a:gd name="connsiteX24" fmla="*/ 243479 w 605993"/>
                  <a:gd name="connsiteY24" fmla="*/ 370629 h 1447349"/>
                  <a:gd name="connsiteX25" fmla="*/ 275943 w 605993"/>
                  <a:gd name="connsiteY25" fmla="*/ 384156 h 1447349"/>
                  <a:gd name="connsiteX26" fmla="*/ 278649 w 605993"/>
                  <a:gd name="connsiteY26" fmla="*/ 392272 h 1447349"/>
                  <a:gd name="connsiteX27" fmla="*/ 289470 w 605993"/>
                  <a:gd name="connsiteY27" fmla="*/ 408504 h 1447349"/>
                  <a:gd name="connsiteX28" fmla="*/ 294881 w 605993"/>
                  <a:gd name="connsiteY28" fmla="*/ 424736 h 1447349"/>
                  <a:gd name="connsiteX29" fmla="*/ 297586 w 605993"/>
                  <a:gd name="connsiteY29" fmla="*/ 432852 h 1447349"/>
                  <a:gd name="connsiteX30" fmla="*/ 300291 w 605993"/>
                  <a:gd name="connsiteY30" fmla="*/ 449084 h 1447349"/>
                  <a:gd name="connsiteX31" fmla="*/ 311112 w 605993"/>
                  <a:gd name="connsiteY31" fmla="*/ 451789 h 1447349"/>
                  <a:gd name="connsiteX32" fmla="*/ 319228 w 605993"/>
                  <a:gd name="connsiteY32" fmla="*/ 454495 h 1447349"/>
                  <a:gd name="connsiteX33" fmla="*/ 324639 w 605993"/>
                  <a:gd name="connsiteY33" fmla="*/ 486958 h 1447349"/>
                  <a:gd name="connsiteX34" fmla="*/ 327344 w 605993"/>
                  <a:gd name="connsiteY34" fmla="*/ 503190 h 1447349"/>
                  <a:gd name="connsiteX35" fmla="*/ 338166 w 605993"/>
                  <a:gd name="connsiteY35" fmla="*/ 505896 h 1447349"/>
                  <a:gd name="connsiteX36" fmla="*/ 343576 w 605993"/>
                  <a:gd name="connsiteY36" fmla="*/ 543770 h 1447349"/>
                  <a:gd name="connsiteX37" fmla="*/ 346282 w 605993"/>
                  <a:gd name="connsiteY37" fmla="*/ 554592 h 1447349"/>
                  <a:gd name="connsiteX38" fmla="*/ 348987 w 605993"/>
                  <a:gd name="connsiteY38" fmla="*/ 568118 h 1447349"/>
                  <a:gd name="connsiteX39" fmla="*/ 351692 w 605993"/>
                  <a:gd name="connsiteY39" fmla="*/ 576234 h 1447349"/>
                  <a:gd name="connsiteX40" fmla="*/ 359808 w 605993"/>
                  <a:gd name="connsiteY40" fmla="*/ 578939 h 1447349"/>
                  <a:gd name="connsiteX41" fmla="*/ 373335 w 605993"/>
                  <a:gd name="connsiteY41" fmla="*/ 581645 h 1447349"/>
                  <a:gd name="connsiteX42" fmla="*/ 370630 w 605993"/>
                  <a:gd name="connsiteY42" fmla="*/ 611403 h 1447349"/>
                  <a:gd name="connsiteX43" fmla="*/ 367924 w 605993"/>
                  <a:gd name="connsiteY43" fmla="*/ 627635 h 1447349"/>
                  <a:gd name="connsiteX44" fmla="*/ 370630 w 605993"/>
                  <a:gd name="connsiteY44" fmla="*/ 643867 h 1447349"/>
                  <a:gd name="connsiteX45" fmla="*/ 389567 w 605993"/>
                  <a:gd name="connsiteY45" fmla="*/ 646573 h 1447349"/>
                  <a:gd name="connsiteX46" fmla="*/ 397683 w 605993"/>
                  <a:gd name="connsiteY46" fmla="*/ 649278 h 1447349"/>
                  <a:gd name="connsiteX47" fmla="*/ 403094 w 605993"/>
                  <a:gd name="connsiteY47" fmla="*/ 665510 h 1447349"/>
                  <a:gd name="connsiteX48" fmla="*/ 405799 w 605993"/>
                  <a:gd name="connsiteY48" fmla="*/ 733143 h 1447349"/>
                  <a:gd name="connsiteX49" fmla="*/ 416620 w 605993"/>
                  <a:gd name="connsiteY49" fmla="*/ 735848 h 1447349"/>
                  <a:gd name="connsiteX50" fmla="*/ 419325 w 605993"/>
                  <a:gd name="connsiteY50" fmla="*/ 817008 h 1447349"/>
                  <a:gd name="connsiteX51" fmla="*/ 422031 w 605993"/>
                  <a:gd name="connsiteY51" fmla="*/ 827829 h 1447349"/>
                  <a:gd name="connsiteX52" fmla="*/ 438263 w 605993"/>
                  <a:gd name="connsiteY52" fmla="*/ 835945 h 1447349"/>
                  <a:gd name="connsiteX53" fmla="*/ 440968 w 605993"/>
                  <a:gd name="connsiteY53" fmla="*/ 844061 h 1447349"/>
                  <a:gd name="connsiteX54" fmla="*/ 446379 w 605993"/>
                  <a:gd name="connsiteY54" fmla="*/ 890052 h 1447349"/>
                  <a:gd name="connsiteX55" fmla="*/ 449084 w 605993"/>
                  <a:gd name="connsiteY55" fmla="*/ 898168 h 1447349"/>
                  <a:gd name="connsiteX56" fmla="*/ 465316 w 605993"/>
                  <a:gd name="connsiteY56" fmla="*/ 903579 h 1447349"/>
                  <a:gd name="connsiteX57" fmla="*/ 470727 w 605993"/>
                  <a:gd name="connsiteY57" fmla="*/ 919810 h 1447349"/>
                  <a:gd name="connsiteX58" fmla="*/ 473432 w 605993"/>
                  <a:gd name="connsiteY58" fmla="*/ 927926 h 1447349"/>
                  <a:gd name="connsiteX59" fmla="*/ 478843 w 605993"/>
                  <a:gd name="connsiteY59" fmla="*/ 960390 h 1447349"/>
                  <a:gd name="connsiteX60" fmla="*/ 481548 w 605993"/>
                  <a:gd name="connsiteY60" fmla="*/ 976622 h 1447349"/>
                  <a:gd name="connsiteX61" fmla="*/ 484253 w 605993"/>
                  <a:gd name="connsiteY61" fmla="*/ 1011792 h 1447349"/>
                  <a:gd name="connsiteX62" fmla="*/ 495075 w 605993"/>
                  <a:gd name="connsiteY62" fmla="*/ 1014497 h 1447349"/>
                  <a:gd name="connsiteX63" fmla="*/ 497780 w 605993"/>
                  <a:gd name="connsiteY63" fmla="*/ 1076719 h 1447349"/>
                  <a:gd name="connsiteX64" fmla="*/ 500485 w 605993"/>
                  <a:gd name="connsiteY64" fmla="*/ 1092951 h 1447349"/>
                  <a:gd name="connsiteX65" fmla="*/ 514012 w 605993"/>
                  <a:gd name="connsiteY65" fmla="*/ 1095657 h 1447349"/>
                  <a:gd name="connsiteX66" fmla="*/ 522128 w 605993"/>
                  <a:gd name="connsiteY66" fmla="*/ 1101067 h 1447349"/>
                  <a:gd name="connsiteX67" fmla="*/ 524833 w 605993"/>
                  <a:gd name="connsiteY67" fmla="*/ 1109183 h 1447349"/>
                  <a:gd name="connsiteX68" fmla="*/ 530244 w 605993"/>
                  <a:gd name="connsiteY68" fmla="*/ 1168700 h 1447349"/>
                  <a:gd name="connsiteX69" fmla="*/ 532949 w 605993"/>
                  <a:gd name="connsiteY69" fmla="*/ 1179522 h 1447349"/>
                  <a:gd name="connsiteX70" fmla="*/ 549181 w 605993"/>
                  <a:gd name="connsiteY70" fmla="*/ 1182227 h 1447349"/>
                  <a:gd name="connsiteX71" fmla="*/ 554592 w 605993"/>
                  <a:gd name="connsiteY71" fmla="*/ 1214691 h 1447349"/>
                  <a:gd name="connsiteX72" fmla="*/ 573529 w 605993"/>
                  <a:gd name="connsiteY72" fmla="*/ 1295851 h 1447349"/>
                  <a:gd name="connsiteX73" fmla="*/ 578940 w 605993"/>
                  <a:gd name="connsiteY73" fmla="*/ 1374305 h 1447349"/>
                  <a:gd name="connsiteX74" fmla="*/ 589761 w 605993"/>
                  <a:gd name="connsiteY74" fmla="*/ 1377010 h 1447349"/>
                  <a:gd name="connsiteX75" fmla="*/ 605993 w 605993"/>
                  <a:gd name="connsiteY75" fmla="*/ 1382421 h 1447349"/>
                  <a:gd name="connsiteX76" fmla="*/ 603288 w 605993"/>
                  <a:gd name="connsiteY76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4833 w 605993"/>
                  <a:gd name="connsiteY66" fmla="*/ 1109183 h 1447349"/>
                  <a:gd name="connsiteX67" fmla="*/ 530244 w 605993"/>
                  <a:gd name="connsiteY67" fmla="*/ 1168700 h 1447349"/>
                  <a:gd name="connsiteX68" fmla="*/ 532949 w 605993"/>
                  <a:gd name="connsiteY68" fmla="*/ 1179522 h 1447349"/>
                  <a:gd name="connsiteX69" fmla="*/ 549181 w 605993"/>
                  <a:gd name="connsiteY69" fmla="*/ 1182227 h 1447349"/>
                  <a:gd name="connsiteX70" fmla="*/ 554592 w 605993"/>
                  <a:gd name="connsiteY70" fmla="*/ 1214691 h 1447349"/>
                  <a:gd name="connsiteX71" fmla="*/ 573529 w 605993"/>
                  <a:gd name="connsiteY71" fmla="*/ 1295851 h 1447349"/>
                  <a:gd name="connsiteX72" fmla="*/ 578940 w 605993"/>
                  <a:gd name="connsiteY72" fmla="*/ 1374305 h 1447349"/>
                  <a:gd name="connsiteX73" fmla="*/ 589761 w 605993"/>
                  <a:gd name="connsiteY73" fmla="*/ 1377010 h 1447349"/>
                  <a:gd name="connsiteX74" fmla="*/ 605993 w 605993"/>
                  <a:gd name="connsiteY74" fmla="*/ 1382421 h 1447349"/>
                  <a:gd name="connsiteX75" fmla="*/ 603288 w 605993"/>
                  <a:gd name="connsiteY75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4833 w 605993"/>
                  <a:gd name="connsiteY66" fmla="*/ 1109183 h 1447349"/>
                  <a:gd name="connsiteX67" fmla="*/ 530244 w 605993"/>
                  <a:gd name="connsiteY67" fmla="*/ 1168700 h 1447349"/>
                  <a:gd name="connsiteX68" fmla="*/ 532949 w 605993"/>
                  <a:gd name="connsiteY68" fmla="*/ 1179522 h 1447349"/>
                  <a:gd name="connsiteX69" fmla="*/ 549181 w 605993"/>
                  <a:gd name="connsiteY69" fmla="*/ 1182227 h 1447349"/>
                  <a:gd name="connsiteX70" fmla="*/ 554592 w 605993"/>
                  <a:gd name="connsiteY70" fmla="*/ 1214691 h 1447349"/>
                  <a:gd name="connsiteX71" fmla="*/ 573529 w 605993"/>
                  <a:gd name="connsiteY71" fmla="*/ 1295851 h 1447349"/>
                  <a:gd name="connsiteX72" fmla="*/ 578940 w 605993"/>
                  <a:gd name="connsiteY72" fmla="*/ 1374305 h 1447349"/>
                  <a:gd name="connsiteX73" fmla="*/ 589761 w 605993"/>
                  <a:gd name="connsiteY73" fmla="*/ 1377010 h 1447349"/>
                  <a:gd name="connsiteX74" fmla="*/ 605993 w 605993"/>
                  <a:gd name="connsiteY74" fmla="*/ 1382421 h 1447349"/>
                  <a:gd name="connsiteX75" fmla="*/ 603288 w 605993"/>
                  <a:gd name="connsiteY75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4833 w 605993"/>
                  <a:gd name="connsiteY66" fmla="*/ 1109183 h 1447349"/>
                  <a:gd name="connsiteX67" fmla="*/ 530244 w 605993"/>
                  <a:gd name="connsiteY67" fmla="*/ 1168700 h 1447349"/>
                  <a:gd name="connsiteX68" fmla="*/ 532949 w 605993"/>
                  <a:gd name="connsiteY68" fmla="*/ 1179522 h 1447349"/>
                  <a:gd name="connsiteX69" fmla="*/ 549181 w 605993"/>
                  <a:gd name="connsiteY69" fmla="*/ 1182227 h 1447349"/>
                  <a:gd name="connsiteX70" fmla="*/ 554592 w 605993"/>
                  <a:gd name="connsiteY70" fmla="*/ 1214691 h 1447349"/>
                  <a:gd name="connsiteX71" fmla="*/ 549181 w 605993"/>
                  <a:gd name="connsiteY71" fmla="*/ 1276913 h 1447349"/>
                  <a:gd name="connsiteX72" fmla="*/ 573529 w 605993"/>
                  <a:gd name="connsiteY72" fmla="*/ 1295851 h 1447349"/>
                  <a:gd name="connsiteX73" fmla="*/ 578940 w 605993"/>
                  <a:gd name="connsiteY73" fmla="*/ 1374305 h 1447349"/>
                  <a:gd name="connsiteX74" fmla="*/ 589761 w 605993"/>
                  <a:gd name="connsiteY74" fmla="*/ 1377010 h 1447349"/>
                  <a:gd name="connsiteX75" fmla="*/ 605993 w 605993"/>
                  <a:gd name="connsiteY75" fmla="*/ 1382421 h 1447349"/>
                  <a:gd name="connsiteX76" fmla="*/ 603288 w 605993"/>
                  <a:gd name="connsiteY76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4833 w 605993"/>
                  <a:gd name="connsiteY66" fmla="*/ 1109183 h 1447349"/>
                  <a:gd name="connsiteX67" fmla="*/ 530244 w 605993"/>
                  <a:gd name="connsiteY67" fmla="*/ 1168700 h 1447349"/>
                  <a:gd name="connsiteX68" fmla="*/ 532949 w 605993"/>
                  <a:gd name="connsiteY68" fmla="*/ 1179522 h 1447349"/>
                  <a:gd name="connsiteX69" fmla="*/ 549181 w 605993"/>
                  <a:gd name="connsiteY69" fmla="*/ 1182227 h 1447349"/>
                  <a:gd name="connsiteX70" fmla="*/ 549181 w 605993"/>
                  <a:gd name="connsiteY70" fmla="*/ 1276913 h 1447349"/>
                  <a:gd name="connsiteX71" fmla="*/ 573529 w 605993"/>
                  <a:gd name="connsiteY71" fmla="*/ 1295851 h 1447349"/>
                  <a:gd name="connsiteX72" fmla="*/ 578940 w 605993"/>
                  <a:gd name="connsiteY72" fmla="*/ 1374305 h 1447349"/>
                  <a:gd name="connsiteX73" fmla="*/ 589761 w 605993"/>
                  <a:gd name="connsiteY73" fmla="*/ 1377010 h 1447349"/>
                  <a:gd name="connsiteX74" fmla="*/ 605993 w 605993"/>
                  <a:gd name="connsiteY74" fmla="*/ 1382421 h 1447349"/>
                  <a:gd name="connsiteX75" fmla="*/ 603288 w 605993"/>
                  <a:gd name="connsiteY75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4833 w 605993"/>
                  <a:gd name="connsiteY66" fmla="*/ 1109183 h 1447349"/>
                  <a:gd name="connsiteX67" fmla="*/ 530244 w 605993"/>
                  <a:gd name="connsiteY67" fmla="*/ 1168700 h 1447349"/>
                  <a:gd name="connsiteX68" fmla="*/ 532949 w 605993"/>
                  <a:gd name="connsiteY68" fmla="*/ 1179522 h 1447349"/>
                  <a:gd name="connsiteX69" fmla="*/ 549181 w 605993"/>
                  <a:gd name="connsiteY69" fmla="*/ 1182227 h 1447349"/>
                  <a:gd name="connsiteX70" fmla="*/ 546475 w 605993"/>
                  <a:gd name="connsiteY70" fmla="*/ 1290439 h 1447349"/>
                  <a:gd name="connsiteX71" fmla="*/ 573529 w 605993"/>
                  <a:gd name="connsiteY71" fmla="*/ 1295851 h 1447349"/>
                  <a:gd name="connsiteX72" fmla="*/ 578940 w 605993"/>
                  <a:gd name="connsiteY72" fmla="*/ 1374305 h 1447349"/>
                  <a:gd name="connsiteX73" fmla="*/ 589761 w 605993"/>
                  <a:gd name="connsiteY73" fmla="*/ 1377010 h 1447349"/>
                  <a:gd name="connsiteX74" fmla="*/ 605993 w 605993"/>
                  <a:gd name="connsiteY74" fmla="*/ 1382421 h 1447349"/>
                  <a:gd name="connsiteX75" fmla="*/ 603288 w 605993"/>
                  <a:gd name="connsiteY75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4833 w 605993"/>
                  <a:gd name="connsiteY66" fmla="*/ 1109183 h 1447349"/>
                  <a:gd name="connsiteX67" fmla="*/ 530244 w 605993"/>
                  <a:gd name="connsiteY67" fmla="*/ 1168700 h 1447349"/>
                  <a:gd name="connsiteX68" fmla="*/ 532949 w 605993"/>
                  <a:gd name="connsiteY68" fmla="*/ 1179522 h 1447349"/>
                  <a:gd name="connsiteX69" fmla="*/ 549181 w 605993"/>
                  <a:gd name="connsiteY69" fmla="*/ 1182227 h 1447349"/>
                  <a:gd name="connsiteX70" fmla="*/ 546475 w 605993"/>
                  <a:gd name="connsiteY70" fmla="*/ 1290439 h 1447349"/>
                  <a:gd name="connsiteX71" fmla="*/ 573529 w 605993"/>
                  <a:gd name="connsiteY71" fmla="*/ 1295851 h 1447349"/>
                  <a:gd name="connsiteX72" fmla="*/ 578940 w 605993"/>
                  <a:gd name="connsiteY72" fmla="*/ 1374305 h 1447349"/>
                  <a:gd name="connsiteX73" fmla="*/ 589761 w 605993"/>
                  <a:gd name="connsiteY73" fmla="*/ 1377010 h 1447349"/>
                  <a:gd name="connsiteX74" fmla="*/ 605993 w 605993"/>
                  <a:gd name="connsiteY74" fmla="*/ 1382421 h 1447349"/>
                  <a:gd name="connsiteX75" fmla="*/ 603288 w 605993"/>
                  <a:gd name="connsiteY75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4833 w 605993"/>
                  <a:gd name="connsiteY66" fmla="*/ 1109183 h 1447349"/>
                  <a:gd name="connsiteX67" fmla="*/ 530244 w 605993"/>
                  <a:gd name="connsiteY67" fmla="*/ 1168700 h 1447349"/>
                  <a:gd name="connsiteX68" fmla="*/ 532949 w 605993"/>
                  <a:gd name="connsiteY68" fmla="*/ 1179522 h 1447349"/>
                  <a:gd name="connsiteX69" fmla="*/ 549181 w 605993"/>
                  <a:gd name="connsiteY69" fmla="*/ 1182227 h 1447349"/>
                  <a:gd name="connsiteX70" fmla="*/ 546475 w 605993"/>
                  <a:gd name="connsiteY70" fmla="*/ 1290439 h 1447349"/>
                  <a:gd name="connsiteX71" fmla="*/ 573529 w 605993"/>
                  <a:gd name="connsiteY71" fmla="*/ 1295851 h 1447349"/>
                  <a:gd name="connsiteX72" fmla="*/ 578940 w 605993"/>
                  <a:gd name="connsiteY72" fmla="*/ 1374305 h 1447349"/>
                  <a:gd name="connsiteX73" fmla="*/ 589761 w 605993"/>
                  <a:gd name="connsiteY73" fmla="*/ 1377010 h 1447349"/>
                  <a:gd name="connsiteX74" fmla="*/ 605993 w 605993"/>
                  <a:gd name="connsiteY74" fmla="*/ 1382421 h 1447349"/>
                  <a:gd name="connsiteX75" fmla="*/ 603288 w 605993"/>
                  <a:gd name="connsiteY75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4833 w 605993"/>
                  <a:gd name="connsiteY66" fmla="*/ 1109183 h 1447349"/>
                  <a:gd name="connsiteX67" fmla="*/ 530244 w 605993"/>
                  <a:gd name="connsiteY67" fmla="*/ 1168700 h 1447349"/>
                  <a:gd name="connsiteX68" fmla="*/ 549181 w 605993"/>
                  <a:gd name="connsiteY68" fmla="*/ 1182227 h 1447349"/>
                  <a:gd name="connsiteX69" fmla="*/ 546475 w 605993"/>
                  <a:gd name="connsiteY69" fmla="*/ 1290439 h 1447349"/>
                  <a:gd name="connsiteX70" fmla="*/ 573529 w 605993"/>
                  <a:gd name="connsiteY70" fmla="*/ 1295851 h 1447349"/>
                  <a:gd name="connsiteX71" fmla="*/ 578940 w 605993"/>
                  <a:gd name="connsiteY71" fmla="*/ 1374305 h 1447349"/>
                  <a:gd name="connsiteX72" fmla="*/ 589761 w 605993"/>
                  <a:gd name="connsiteY72" fmla="*/ 1377010 h 1447349"/>
                  <a:gd name="connsiteX73" fmla="*/ 605993 w 605993"/>
                  <a:gd name="connsiteY73" fmla="*/ 1382421 h 1447349"/>
                  <a:gd name="connsiteX74" fmla="*/ 603288 w 605993"/>
                  <a:gd name="connsiteY74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4833 w 605993"/>
                  <a:gd name="connsiteY66" fmla="*/ 1109183 h 1447349"/>
                  <a:gd name="connsiteX67" fmla="*/ 522128 w 605993"/>
                  <a:gd name="connsiteY67" fmla="*/ 1168700 h 1447349"/>
                  <a:gd name="connsiteX68" fmla="*/ 549181 w 605993"/>
                  <a:gd name="connsiteY68" fmla="*/ 1182227 h 1447349"/>
                  <a:gd name="connsiteX69" fmla="*/ 546475 w 605993"/>
                  <a:gd name="connsiteY69" fmla="*/ 1290439 h 1447349"/>
                  <a:gd name="connsiteX70" fmla="*/ 573529 w 605993"/>
                  <a:gd name="connsiteY70" fmla="*/ 1295851 h 1447349"/>
                  <a:gd name="connsiteX71" fmla="*/ 578940 w 605993"/>
                  <a:gd name="connsiteY71" fmla="*/ 1374305 h 1447349"/>
                  <a:gd name="connsiteX72" fmla="*/ 589761 w 605993"/>
                  <a:gd name="connsiteY72" fmla="*/ 1377010 h 1447349"/>
                  <a:gd name="connsiteX73" fmla="*/ 605993 w 605993"/>
                  <a:gd name="connsiteY73" fmla="*/ 1382421 h 1447349"/>
                  <a:gd name="connsiteX74" fmla="*/ 603288 w 605993"/>
                  <a:gd name="connsiteY74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2128 w 605993"/>
                  <a:gd name="connsiteY66" fmla="*/ 1168700 h 1447349"/>
                  <a:gd name="connsiteX67" fmla="*/ 549181 w 605993"/>
                  <a:gd name="connsiteY67" fmla="*/ 1182227 h 1447349"/>
                  <a:gd name="connsiteX68" fmla="*/ 546475 w 605993"/>
                  <a:gd name="connsiteY68" fmla="*/ 1290439 h 1447349"/>
                  <a:gd name="connsiteX69" fmla="*/ 573529 w 605993"/>
                  <a:gd name="connsiteY69" fmla="*/ 1295851 h 1447349"/>
                  <a:gd name="connsiteX70" fmla="*/ 578940 w 605993"/>
                  <a:gd name="connsiteY70" fmla="*/ 1374305 h 1447349"/>
                  <a:gd name="connsiteX71" fmla="*/ 589761 w 605993"/>
                  <a:gd name="connsiteY71" fmla="*/ 1377010 h 1447349"/>
                  <a:gd name="connsiteX72" fmla="*/ 605993 w 605993"/>
                  <a:gd name="connsiteY72" fmla="*/ 1382421 h 1447349"/>
                  <a:gd name="connsiteX73" fmla="*/ 603288 w 605993"/>
                  <a:gd name="connsiteY73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2128 w 605993"/>
                  <a:gd name="connsiteY66" fmla="*/ 1168700 h 1447349"/>
                  <a:gd name="connsiteX67" fmla="*/ 549181 w 605993"/>
                  <a:gd name="connsiteY67" fmla="*/ 1182227 h 1447349"/>
                  <a:gd name="connsiteX68" fmla="*/ 546475 w 605993"/>
                  <a:gd name="connsiteY68" fmla="*/ 1290439 h 1447349"/>
                  <a:gd name="connsiteX69" fmla="*/ 573529 w 605993"/>
                  <a:gd name="connsiteY69" fmla="*/ 1295851 h 1447349"/>
                  <a:gd name="connsiteX70" fmla="*/ 578940 w 605993"/>
                  <a:gd name="connsiteY70" fmla="*/ 1374305 h 1447349"/>
                  <a:gd name="connsiteX71" fmla="*/ 589761 w 605993"/>
                  <a:gd name="connsiteY71" fmla="*/ 1377010 h 1447349"/>
                  <a:gd name="connsiteX72" fmla="*/ 605993 w 605993"/>
                  <a:gd name="connsiteY72" fmla="*/ 1382421 h 1447349"/>
                  <a:gd name="connsiteX73" fmla="*/ 603288 w 605993"/>
                  <a:gd name="connsiteY73" fmla="*/ 1447349 h 1447349"/>
                  <a:gd name="connsiteX0" fmla="*/ 0 w 605993"/>
                  <a:gd name="connsiteY0" fmla="*/ 0 h 1447349"/>
                  <a:gd name="connsiteX1" fmla="*/ 29759 w 605993"/>
                  <a:gd name="connsiteY1" fmla="*/ 24348 h 1447349"/>
                  <a:gd name="connsiteX2" fmla="*/ 35169 w 605993"/>
                  <a:gd name="connsiteY2" fmla="*/ 32464 h 1447349"/>
                  <a:gd name="connsiteX3" fmla="*/ 43285 w 605993"/>
                  <a:gd name="connsiteY3" fmla="*/ 37874 h 1447349"/>
                  <a:gd name="connsiteX4" fmla="*/ 59517 w 605993"/>
                  <a:gd name="connsiteY4" fmla="*/ 54106 h 1447349"/>
                  <a:gd name="connsiteX5" fmla="*/ 73044 w 605993"/>
                  <a:gd name="connsiteY5" fmla="*/ 67633 h 1447349"/>
                  <a:gd name="connsiteX6" fmla="*/ 83865 w 605993"/>
                  <a:gd name="connsiteY6" fmla="*/ 83865 h 1447349"/>
                  <a:gd name="connsiteX7" fmla="*/ 89276 w 605993"/>
                  <a:gd name="connsiteY7" fmla="*/ 91981 h 1447349"/>
                  <a:gd name="connsiteX8" fmla="*/ 91981 w 605993"/>
                  <a:gd name="connsiteY8" fmla="*/ 100097 h 1447349"/>
                  <a:gd name="connsiteX9" fmla="*/ 100097 w 605993"/>
                  <a:gd name="connsiteY9" fmla="*/ 102802 h 1447349"/>
                  <a:gd name="connsiteX10" fmla="*/ 113624 w 605993"/>
                  <a:gd name="connsiteY10" fmla="*/ 105508 h 1447349"/>
                  <a:gd name="connsiteX11" fmla="*/ 116329 w 605993"/>
                  <a:gd name="connsiteY11" fmla="*/ 119034 h 1447349"/>
                  <a:gd name="connsiteX12" fmla="*/ 119034 w 605993"/>
                  <a:gd name="connsiteY12" fmla="*/ 151498 h 1447349"/>
                  <a:gd name="connsiteX13" fmla="*/ 140677 w 605993"/>
                  <a:gd name="connsiteY13" fmla="*/ 154203 h 1447349"/>
                  <a:gd name="connsiteX14" fmla="*/ 146088 w 605993"/>
                  <a:gd name="connsiteY14" fmla="*/ 173141 h 1447349"/>
                  <a:gd name="connsiteX15" fmla="*/ 154204 w 605993"/>
                  <a:gd name="connsiteY15" fmla="*/ 181257 h 1447349"/>
                  <a:gd name="connsiteX16" fmla="*/ 162320 w 605993"/>
                  <a:gd name="connsiteY16" fmla="*/ 183962 h 1447349"/>
                  <a:gd name="connsiteX17" fmla="*/ 175846 w 605993"/>
                  <a:gd name="connsiteY17" fmla="*/ 202899 h 1447349"/>
                  <a:gd name="connsiteX18" fmla="*/ 192078 w 605993"/>
                  <a:gd name="connsiteY18" fmla="*/ 205605 h 1447349"/>
                  <a:gd name="connsiteX19" fmla="*/ 194783 w 605993"/>
                  <a:gd name="connsiteY19" fmla="*/ 254300 h 1447349"/>
                  <a:gd name="connsiteX20" fmla="*/ 213721 w 605993"/>
                  <a:gd name="connsiteY20" fmla="*/ 257006 h 1447349"/>
                  <a:gd name="connsiteX21" fmla="*/ 219131 w 605993"/>
                  <a:gd name="connsiteY21" fmla="*/ 316524 h 1447349"/>
                  <a:gd name="connsiteX22" fmla="*/ 232658 w 605993"/>
                  <a:gd name="connsiteY22" fmla="*/ 316523 h 1447349"/>
                  <a:gd name="connsiteX23" fmla="*/ 243479 w 605993"/>
                  <a:gd name="connsiteY23" fmla="*/ 370629 h 1447349"/>
                  <a:gd name="connsiteX24" fmla="*/ 275943 w 605993"/>
                  <a:gd name="connsiteY24" fmla="*/ 384156 h 1447349"/>
                  <a:gd name="connsiteX25" fmla="*/ 278649 w 605993"/>
                  <a:gd name="connsiteY25" fmla="*/ 392272 h 1447349"/>
                  <a:gd name="connsiteX26" fmla="*/ 289470 w 605993"/>
                  <a:gd name="connsiteY26" fmla="*/ 408504 h 1447349"/>
                  <a:gd name="connsiteX27" fmla="*/ 294881 w 605993"/>
                  <a:gd name="connsiteY27" fmla="*/ 424736 h 1447349"/>
                  <a:gd name="connsiteX28" fmla="*/ 297586 w 605993"/>
                  <a:gd name="connsiteY28" fmla="*/ 432852 h 1447349"/>
                  <a:gd name="connsiteX29" fmla="*/ 300291 w 605993"/>
                  <a:gd name="connsiteY29" fmla="*/ 449084 h 1447349"/>
                  <a:gd name="connsiteX30" fmla="*/ 311112 w 605993"/>
                  <a:gd name="connsiteY30" fmla="*/ 451789 h 1447349"/>
                  <a:gd name="connsiteX31" fmla="*/ 319228 w 605993"/>
                  <a:gd name="connsiteY31" fmla="*/ 454495 h 1447349"/>
                  <a:gd name="connsiteX32" fmla="*/ 324639 w 605993"/>
                  <a:gd name="connsiteY32" fmla="*/ 486958 h 1447349"/>
                  <a:gd name="connsiteX33" fmla="*/ 327344 w 605993"/>
                  <a:gd name="connsiteY33" fmla="*/ 503190 h 1447349"/>
                  <a:gd name="connsiteX34" fmla="*/ 338166 w 605993"/>
                  <a:gd name="connsiteY34" fmla="*/ 505896 h 1447349"/>
                  <a:gd name="connsiteX35" fmla="*/ 343576 w 605993"/>
                  <a:gd name="connsiteY35" fmla="*/ 543770 h 1447349"/>
                  <a:gd name="connsiteX36" fmla="*/ 346282 w 605993"/>
                  <a:gd name="connsiteY36" fmla="*/ 554592 h 1447349"/>
                  <a:gd name="connsiteX37" fmla="*/ 348987 w 605993"/>
                  <a:gd name="connsiteY37" fmla="*/ 568118 h 1447349"/>
                  <a:gd name="connsiteX38" fmla="*/ 351692 w 605993"/>
                  <a:gd name="connsiteY38" fmla="*/ 576234 h 1447349"/>
                  <a:gd name="connsiteX39" fmla="*/ 359808 w 605993"/>
                  <a:gd name="connsiteY39" fmla="*/ 578939 h 1447349"/>
                  <a:gd name="connsiteX40" fmla="*/ 373335 w 605993"/>
                  <a:gd name="connsiteY40" fmla="*/ 581645 h 1447349"/>
                  <a:gd name="connsiteX41" fmla="*/ 370630 w 605993"/>
                  <a:gd name="connsiteY41" fmla="*/ 611403 h 1447349"/>
                  <a:gd name="connsiteX42" fmla="*/ 367924 w 605993"/>
                  <a:gd name="connsiteY42" fmla="*/ 627635 h 1447349"/>
                  <a:gd name="connsiteX43" fmla="*/ 370630 w 605993"/>
                  <a:gd name="connsiteY43" fmla="*/ 643867 h 1447349"/>
                  <a:gd name="connsiteX44" fmla="*/ 389567 w 605993"/>
                  <a:gd name="connsiteY44" fmla="*/ 646573 h 1447349"/>
                  <a:gd name="connsiteX45" fmla="*/ 397683 w 605993"/>
                  <a:gd name="connsiteY45" fmla="*/ 649278 h 1447349"/>
                  <a:gd name="connsiteX46" fmla="*/ 403094 w 605993"/>
                  <a:gd name="connsiteY46" fmla="*/ 665510 h 1447349"/>
                  <a:gd name="connsiteX47" fmla="*/ 405799 w 605993"/>
                  <a:gd name="connsiteY47" fmla="*/ 733143 h 1447349"/>
                  <a:gd name="connsiteX48" fmla="*/ 416620 w 605993"/>
                  <a:gd name="connsiteY48" fmla="*/ 735848 h 1447349"/>
                  <a:gd name="connsiteX49" fmla="*/ 419325 w 605993"/>
                  <a:gd name="connsiteY49" fmla="*/ 817008 h 1447349"/>
                  <a:gd name="connsiteX50" fmla="*/ 422031 w 605993"/>
                  <a:gd name="connsiteY50" fmla="*/ 827829 h 1447349"/>
                  <a:gd name="connsiteX51" fmla="*/ 438263 w 605993"/>
                  <a:gd name="connsiteY51" fmla="*/ 835945 h 1447349"/>
                  <a:gd name="connsiteX52" fmla="*/ 440968 w 605993"/>
                  <a:gd name="connsiteY52" fmla="*/ 844061 h 1447349"/>
                  <a:gd name="connsiteX53" fmla="*/ 446379 w 605993"/>
                  <a:gd name="connsiteY53" fmla="*/ 890052 h 1447349"/>
                  <a:gd name="connsiteX54" fmla="*/ 449084 w 605993"/>
                  <a:gd name="connsiteY54" fmla="*/ 898168 h 1447349"/>
                  <a:gd name="connsiteX55" fmla="*/ 465316 w 605993"/>
                  <a:gd name="connsiteY55" fmla="*/ 903579 h 1447349"/>
                  <a:gd name="connsiteX56" fmla="*/ 470727 w 605993"/>
                  <a:gd name="connsiteY56" fmla="*/ 919810 h 1447349"/>
                  <a:gd name="connsiteX57" fmla="*/ 473432 w 605993"/>
                  <a:gd name="connsiteY57" fmla="*/ 927926 h 1447349"/>
                  <a:gd name="connsiteX58" fmla="*/ 478843 w 605993"/>
                  <a:gd name="connsiteY58" fmla="*/ 960390 h 1447349"/>
                  <a:gd name="connsiteX59" fmla="*/ 481548 w 605993"/>
                  <a:gd name="connsiteY59" fmla="*/ 976622 h 1447349"/>
                  <a:gd name="connsiteX60" fmla="*/ 484253 w 605993"/>
                  <a:gd name="connsiteY60" fmla="*/ 1011792 h 1447349"/>
                  <a:gd name="connsiteX61" fmla="*/ 495075 w 605993"/>
                  <a:gd name="connsiteY61" fmla="*/ 1014497 h 1447349"/>
                  <a:gd name="connsiteX62" fmla="*/ 497780 w 605993"/>
                  <a:gd name="connsiteY62" fmla="*/ 1076719 h 1447349"/>
                  <a:gd name="connsiteX63" fmla="*/ 500485 w 605993"/>
                  <a:gd name="connsiteY63" fmla="*/ 1092951 h 1447349"/>
                  <a:gd name="connsiteX64" fmla="*/ 514012 w 605993"/>
                  <a:gd name="connsiteY64" fmla="*/ 1095657 h 1447349"/>
                  <a:gd name="connsiteX65" fmla="*/ 522128 w 605993"/>
                  <a:gd name="connsiteY65" fmla="*/ 1101067 h 1447349"/>
                  <a:gd name="connsiteX66" fmla="*/ 522128 w 605993"/>
                  <a:gd name="connsiteY66" fmla="*/ 1168700 h 1447349"/>
                  <a:gd name="connsiteX67" fmla="*/ 549181 w 605993"/>
                  <a:gd name="connsiteY67" fmla="*/ 1182227 h 1447349"/>
                  <a:gd name="connsiteX68" fmla="*/ 546475 w 605993"/>
                  <a:gd name="connsiteY68" fmla="*/ 1290439 h 1447349"/>
                  <a:gd name="connsiteX69" fmla="*/ 573529 w 605993"/>
                  <a:gd name="connsiteY69" fmla="*/ 1295851 h 1447349"/>
                  <a:gd name="connsiteX70" fmla="*/ 578940 w 605993"/>
                  <a:gd name="connsiteY70" fmla="*/ 1374305 h 1447349"/>
                  <a:gd name="connsiteX71" fmla="*/ 589761 w 605993"/>
                  <a:gd name="connsiteY71" fmla="*/ 1377010 h 1447349"/>
                  <a:gd name="connsiteX72" fmla="*/ 605993 w 605993"/>
                  <a:gd name="connsiteY72" fmla="*/ 1382421 h 1447349"/>
                  <a:gd name="connsiteX73" fmla="*/ 603288 w 605993"/>
                  <a:gd name="connsiteY73" fmla="*/ 1447349 h 1447349"/>
                  <a:gd name="connsiteX0" fmla="*/ 0 w 603288"/>
                  <a:gd name="connsiteY0" fmla="*/ 0 h 1447349"/>
                  <a:gd name="connsiteX1" fmla="*/ 29759 w 603288"/>
                  <a:gd name="connsiteY1" fmla="*/ 24348 h 1447349"/>
                  <a:gd name="connsiteX2" fmla="*/ 35169 w 603288"/>
                  <a:gd name="connsiteY2" fmla="*/ 32464 h 1447349"/>
                  <a:gd name="connsiteX3" fmla="*/ 43285 w 603288"/>
                  <a:gd name="connsiteY3" fmla="*/ 37874 h 1447349"/>
                  <a:gd name="connsiteX4" fmla="*/ 59517 w 603288"/>
                  <a:gd name="connsiteY4" fmla="*/ 54106 h 1447349"/>
                  <a:gd name="connsiteX5" fmla="*/ 73044 w 603288"/>
                  <a:gd name="connsiteY5" fmla="*/ 67633 h 1447349"/>
                  <a:gd name="connsiteX6" fmla="*/ 83865 w 603288"/>
                  <a:gd name="connsiteY6" fmla="*/ 83865 h 1447349"/>
                  <a:gd name="connsiteX7" fmla="*/ 89276 w 603288"/>
                  <a:gd name="connsiteY7" fmla="*/ 91981 h 1447349"/>
                  <a:gd name="connsiteX8" fmla="*/ 91981 w 603288"/>
                  <a:gd name="connsiteY8" fmla="*/ 100097 h 1447349"/>
                  <a:gd name="connsiteX9" fmla="*/ 100097 w 603288"/>
                  <a:gd name="connsiteY9" fmla="*/ 102802 h 1447349"/>
                  <a:gd name="connsiteX10" fmla="*/ 113624 w 603288"/>
                  <a:gd name="connsiteY10" fmla="*/ 105508 h 1447349"/>
                  <a:gd name="connsiteX11" fmla="*/ 116329 w 603288"/>
                  <a:gd name="connsiteY11" fmla="*/ 119034 h 1447349"/>
                  <a:gd name="connsiteX12" fmla="*/ 119034 w 603288"/>
                  <a:gd name="connsiteY12" fmla="*/ 151498 h 1447349"/>
                  <a:gd name="connsiteX13" fmla="*/ 140677 w 603288"/>
                  <a:gd name="connsiteY13" fmla="*/ 154203 h 1447349"/>
                  <a:gd name="connsiteX14" fmla="*/ 146088 w 603288"/>
                  <a:gd name="connsiteY14" fmla="*/ 173141 h 1447349"/>
                  <a:gd name="connsiteX15" fmla="*/ 154204 w 603288"/>
                  <a:gd name="connsiteY15" fmla="*/ 181257 h 1447349"/>
                  <a:gd name="connsiteX16" fmla="*/ 162320 w 603288"/>
                  <a:gd name="connsiteY16" fmla="*/ 183962 h 1447349"/>
                  <a:gd name="connsiteX17" fmla="*/ 175846 w 603288"/>
                  <a:gd name="connsiteY17" fmla="*/ 202899 h 1447349"/>
                  <a:gd name="connsiteX18" fmla="*/ 192078 w 603288"/>
                  <a:gd name="connsiteY18" fmla="*/ 205605 h 1447349"/>
                  <a:gd name="connsiteX19" fmla="*/ 194783 w 603288"/>
                  <a:gd name="connsiteY19" fmla="*/ 254300 h 1447349"/>
                  <a:gd name="connsiteX20" fmla="*/ 213721 w 603288"/>
                  <a:gd name="connsiteY20" fmla="*/ 257006 h 1447349"/>
                  <a:gd name="connsiteX21" fmla="*/ 219131 w 603288"/>
                  <a:gd name="connsiteY21" fmla="*/ 316524 h 1447349"/>
                  <a:gd name="connsiteX22" fmla="*/ 232658 w 603288"/>
                  <a:gd name="connsiteY22" fmla="*/ 316523 h 1447349"/>
                  <a:gd name="connsiteX23" fmla="*/ 243479 w 603288"/>
                  <a:gd name="connsiteY23" fmla="*/ 370629 h 1447349"/>
                  <a:gd name="connsiteX24" fmla="*/ 275943 w 603288"/>
                  <a:gd name="connsiteY24" fmla="*/ 384156 h 1447349"/>
                  <a:gd name="connsiteX25" fmla="*/ 278649 w 603288"/>
                  <a:gd name="connsiteY25" fmla="*/ 392272 h 1447349"/>
                  <a:gd name="connsiteX26" fmla="*/ 289470 w 603288"/>
                  <a:gd name="connsiteY26" fmla="*/ 408504 h 1447349"/>
                  <a:gd name="connsiteX27" fmla="*/ 294881 w 603288"/>
                  <a:gd name="connsiteY27" fmla="*/ 424736 h 1447349"/>
                  <a:gd name="connsiteX28" fmla="*/ 297586 w 603288"/>
                  <a:gd name="connsiteY28" fmla="*/ 432852 h 1447349"/>
                  <a:gd name="connsiteX29" fmla="*/ 300291 w 603288"/>
                  <a:gd name="connsiteY29" fmla="*/ 449084 h 1447349"/>
                  <a:gd name="connsiteX30" fmla="*/ 311112 w 603288"/>
                  <a:gd name="connsiteY30" fmla="*/ 451789 h 1447349"/>
                  <a:gd name="connsiteX31" fmla="*/ 319228 w 603288"/>
                  <a:gd name="connsiteY31" fmla="*/ 454495 h 1447349"/>
                  <a:gd name="connsiteX32" fmla="*/ 324639 w 603288"/>
                  <a:gd name="connsiteY32" fmla="*/ 486958 h 1447349"/>
                  <a:gd name="connsiteX33" fmla="*/ 327344 w 603288"/>
                  <a:gd name="connsiteY33" fmla="*/ 503190 h 1447349"/>
                  <a:gd name="connsiteX34" fmla="*/ 338166 w 603288"/>
                  <a:gd name="connsiteY34" fmla="*/ 505896 h 1447349"/>
                  <a:gd name="connsiteX35" fmla="*/ 343576 w 603288"/>
                  <a:gd name="connsiteY35" fmla="*/ 543770 h 1447349"/>
                  <a:gd name="connsiteX36" fmla="*/ 346282 w 603288"/>
                  <a:gd name="connsiteY36" fmla="*/ 554592 h 1447349"/>
                  <a:gd name="connsiteX37" fmla="*/ 348987 w 603288"/>
                  <a:gd name="connsiteY37" fmla="*/ 568118 h 1447349"/>
                  <a:gd name="connsiteX38" fmla="*/ 351692 w 603288"/>
                  <a:gd name="connsiteY38" fmla="*/ 576234 h 1447349"/>
                  <a:gd name="connsiteX39" fmla="*/ 359808 w 603288"/>
                  <a:gd name="connsiteY39" fmla="*/ 578939 h 1447349"/>
                  <a:gd name="connsiteX40" fmla="*/ 373335 w 603288"/>
                  <a:gd name="connsiteY40" fmla="*/ 581645 h 1447349"/>
                  <a:gd name="connsiteX41" fmla="*/ 370630 w 603288"/>
                  <a:gd name="connsiteY41" fmla="*/ 611403 h 1447349"/>
                  <a:gd name="connsiteX42" fmla="*/ 367924 w 603288"/>
                  <a:gd name="connsiteY42" fmla="*/ 627635 h 1447349"/>
                  <a:gd name="connsiteX43" fmla="*/ 370630 w 603288"/>
                  <a:gd name="connsiteY43" fmla="*/ 643867 h 1447349"/>
                  <a:gd name="connsiteX44" fmla="*/ 389567 w 603288"/>
                  <a:gd name="connsiteY44" fmla="*/ 646573 h 1447349"/>
                  <a:gd name="connsiteX45" fmla="*/ 397683 w 603288"/>
                  <a:gd name="connsiteY45" fmla="*/ 649278 h 1447349"/>
                  <a:gd name="connsiteX46" fmla="*/ 403094 w 603288"/>
                  <a:gd name="connsiteY46" fmla="*/ 665510 h 1447349"/>
                  <a:gd name="connsiteX47" fmla="*/ 405799 w 603288"/>
                  <a:gd name="connsiteY47" fmla="*/ 733143 h 1447349"/>
                  <a:gd name="connsiteX48" fmla="*/ 416620 w 603288"/>
                  <a:gd name="connsiteY48" fmla="*/ 735848 h 1447349"/>
                  <a:gd name="connsiteX49" fmla="*/ 419325 w 603288"/>
                  <a:gd name="connsiteY49" fmla="*/ 817008 h 1447349"/>
                  <a:gd name="connsiteX50" fmla="*/ 422031 w 603288"/>
                  <a:gd name="connsiteY50" fmla="*/ 827829 h 1447349"/>
                  <a:gd name="connsiteX51" fmla="*/ 438263 w 603288"/>
                  <a:gd name="connsiteY51" fmla="*/ 835945 h 1447349"/>
                  <a:gd name="connsiteX52" fmla="*/ 440968 w 603288"/>
                  <a:gd name="connsiteY52" fmla="*/ 844061 h 1447349"/>
                  <a:gd name="connsiteX53" fmla="*/ 446379 w 603288"/>
                  <a:gd name="connsiteY53" fmla="*/ 890052 h 1447349"/>
                  <a:gd name="connsiteX54" fmla="*/ 449084 w 603288"/>
                  <a:gd name="connsiteY54" fmla="*/ 898168 h 1447349"/>
                  <a:gd name="connsiteX55" fmla="*/ 465316 w 603288"/>
                  <a:gd name="connsiteY55" fmla="*/ 903579 h 1447349"/>
                  <a:gd name="connsiteX56" fmla="*/ 470727 w 603288"/>
                  <a:gd name="connsiteY56" fmla="*/ 919810 h 1447349"/>
                  <a:gd name="connsiteX57" fmla="*/ 473432 w 603288"/>
                  <a:gd name="connsiteY57" fmla="*/ 927926 h 1447349"/>
                  <a:gd name="connsiteX58" fmla="*/ 478843 w 603288"/>
                  <a:gd name="connsiteY58" fmla="*/ 960390 h 1447349"/>
                  <a:gd name="connsiteX59" fmla="*/ 481548 w 603288"/>
                  <a:gd name="connsiteY59" fmla="*/ 976622 h 1447349"/>
                  <a:gd name="connsiteX60" fmla="*/ 484253 w 603288"/>
                  <a:gd name="connsiteY60" fmla="*/ 1011792 h 1447349"/>
                  <a:gd name="connsiteX61" fmla="*/ 495075 w 603288"/>
                  <a:gd name="connsiteY61" fmla="*/ 1014497 h 1447349"/>
                  <a:gd name="connsiteX62" fmla="*/ 497780 w 603288"/>
                  <a:gd name="connsiteY62" fmla="*/ 1076719 h 1447349"/>
                  <a:gd name="connsiteX63" fmla="*/ 500485 w 603288"/>
                  <a:gd name="connsiteY63" fmla="*/ 1092951 h 1447349"/>
                  <a:gd name="connsiteX64" fmla="*/ 514012 w 603288"/>
                  <a:gd name="connsiteY64" fmla="*/ 1095657 h 1447349"/>
                  <a:gd name="connsiteX65" fmla="*/ 522128 w 603288"/>
                  <a:gd name="connsiteY65" fmla="*/ 1101067 h 1447349"/>
                  <a:gd name="connsiteX66" fmla="*/ 522128 w 603288"/>
                  <a:gd name="connsiteY66" fmla="*/ 1168700 h 1447349"/>
                  <a:gd name="connsiteX67" fmla="*/ 549181 w 603288"/>
                  <a:gd name="connsiteY67" fmla="*/ 1182227 h 1447349"/>
                  <a:gd name="connsiteX68" fmla="*/ 546475 w 603288"/>
                  <a:gd name="connsiteY68" fmla="*/ 1290439 h 1447349"/>
                  <a:gd name="connsiteX69" fmla="*/ 573529 w 603288"/>
                  <a:gd name="connsiteY69" fmla="*/ 1295851 h 1447349"/>
                  <a:gd name="connsiteX70" fmla="*/ 578940 w 603288"/>
                  <a:gd name="connsiteY70" fmla="*/ 1374305 h 1447349"/>
                  <a:gd name="connsiteX71" fmla="*/ 589761 w 603288"/>
                  <a:gd name="connsiteY71" fmla="*/ 1377010 h 1447349"/>
                  <a:gd name="connsiteX72" fmla="*/ 603288 w 603288"/>
                  <a:gd name="connsiteY72" fmla="*/ 1447349 h 1447349"/>
                  <a:gd name="connsiteX0" fmla="*/ 0 w 603288"/>
                  <a:gd name="connsiteY0" fmla="*/ 0 h 1447349"/>
                  <a:gd name="connsiteX1" fmla="*/ 29759 w 603288"/>
                  <a:gd name="connsiteY1" fmla="*/ 24348 h 1447349"/>
                  <a:gd name="connsiteX2" fmla="*/ 35169 w 603288"/>
                  <a:gd name="connsiteY2" fmla="*/ 32464 h 1447349"/>
                  <a:gd name="connsiteX3" fmla="*/ 43285 w 603288"/>
                  <a:gd name="connsiteY3" fmla="*/ 37874 h 1447349"/>
                  <a:gd name="connsiteX4" fmla="*/ 59517 w 603288"/>
                  <a:gd name="connsiteY4" fmla="*/ 54106 h 1447349"/>
                  <a:gd name="connsiteX5" fmla="*/ 73044 w 603288"/>
                  <a:gd name="connsiteY5" fmla="*/ 67633 h 1447349"/>
                  <a:gd name="connsiteX6" fmla="*/ 83865 w 603288"/>
                  <a:gd name="connsiteY6" fmla="*/ 83865 h 1447349"/>
                  <a:gd name="connsiteX7" fmla="*/ 89276 w 603288"/>
                  <a:gd name="connsiteY7" fmla="*/ 91981 h 1447349"/>
                  <a:gd name="connsiteX8" fmla="*/ 91981 w 603288"/>
                  <a:gd name="connsiteY8" fmla="*/ 100097 h 1447349"/>
                  <a:gd name="connsiteX9" fmla="*/ 100097 w 603288"/>
                  <a:gd name="connsiteY9" fmla="*/ 102802 h 1447349"/>
                  <a:gd name="connsiteX10" fmla="*/ 113624 w 603288"/>
                  <a:gd name="connsiteY10" fmla="*/ 105508 h 1447349"/>
                  <a:gd name="connsiteX11" fmla="*/ 116329 w 603288"/>
                  <a:gd name="connsiteY11" fmla="*/ 119034 h 1447349"/>
                  <a:gd name="connsiteX12" fmla="*/ 119034 w 603288"/>
                  <a:gd name="connsiteY12" fmla="*/ 151498 h 1447349"/>
                  <a:gd name="connsiteX13" fmla="*/ 140677 w 603288"/>
                  <a:gd name="connsiteY13" fmla="*/ 154203 h 1447349"/>
                  <a:gd name="connsiteX14" fmla="*/ 146088 w 603288"/>
                  <a:gd name="connsiteY14" fmla="*/ 173141 h 1447349"/>
                  <a:gd name="connsiteX15" fmla="*/ 154204 w 603288"/>
                  <a:gd name="connsiteY15" fmla="*/ 181257 h 1447349"/>
                  <a:gd name="connsiteX16" fmla="*/ 162320 w 603288"/>
                  <a:gd name="connsiteY16" fmla="*/ 183962 h 1447349"/>
                  <a:gd name="connsiteX17" fmla="*/ 175846 w 603288"/>
                  <a:gd name="connsiteY17" fmla="*/ 202899 h 1447349"/>
                  <a:gd name="connsiteX18" fmla="*/ 192078 w 603288"/>
                  <a:gd name="connsiteY18" fmla="*/ 205605 h 1447349"/>
                  <a:gd name="connsiteX19" fmla="*/ 194783 w 603288"/>
                  <a:gd name="connsiteY19" fmla="*/ 254300 h 1447349"/>
                  <a:gd name="connsiteX20" fmla="*/ 213721 w 603288"/>
                  <a:gd name="connsiteY20" fmla="*/ 257006 h 1447349"/>
                  <a:gd name="connsiteX21" fmla="*/ 219131 w 603288"/>
                  <a:gd name="connsiteY21" fmla="*/ 316524 h 1447349"/>
                  <a:gd name="connsiteX22" fmla="*/ 232658 w 603288"/>
                  <a:gd name="connsiteY22" fmla="*/ 316523 h 1447349"/>
                  <a:gd name="connsiteX23" fmla="*/ 243479 w 603288"/>
                  <a:gd name="connsiteY23" fmla="*/ 370629 h 1447349"/>
                  <a:gd name="connsiteX24" fmla="*/ 275943 w 603288"/>
                  <a:gd name="connsiteY24" fmla="*/ 384156 h 1447349"/>
                  <a:gd name="connsiteX25" fmla="*/ 278649 w 603288"/>
                  <a:gd name="connsiteY25" fmla="*/ 392272 h 1447349"/>
                  <a:gd name="connsiteX26" fmla="*/ 289470 w 603288"/>
                  <a:gd name="connsiteY26" fmla="*/ 408504 h 1447349"/>
                  <a:gd name="connsiteX27" fmla="*/ 294881 w 603288"/>
                  <a:gd name="connsiteY27" fmla="*/ 424736 h 1447349"/>
                  <a:gd name="connsiteX28" fmla="*/ 297586 w 603288"/>
                  <a:gd name="connsiteY28" fmla="*/ 432852 h 1447349"/>
                  <a:gd name="connsiteX29" fmla="*/ 300291 w 603288"/>
                  <a:gd name="connsiteY29" fmla="*/ 449084 h 1447349"/>
                  <a:gd name="connsiteX30" fmla="*/ 311112 w 603288"/>
                  <a:gd name="connsiteY30" fmla="*/ 451789 h 1447349"/>
                  <a:gd name="connsiteX31" fmla="*/ 319228 w 603288"/>
                  <a:gd name="connsiteY31" fmla="*/ 454495 h 1447349"/>
                  <a:gd name="connsiteX32" fmla="*/ 324639 w 603288"/>
                  <a:gd name="connsiteY32" fmla="*/ 486958 h 1447349"/>
                  <a:gd name="connsiteX33" fmla="*/ 327344 w 603288"/>
                  <a:gd name="connsiteY33" fmla="*/ 503190 h 1447349"/>
                  <a:gd name="connsiteX34" fmla="*/ 338166 w 603288"/>
                  <a:gd name="connsiteY34" fmla="*/ 505896 h 1447349"/>
                  <a:gd name="connsiteX35" fmla="*/ 343576 w 603288"/>
                  <a:gd name="connsiteY35" fmla="*/ 543770 h 1447349"/>
                  <a:gd name="connsiteX36" fmla="*/ 346282 w 603288"/>
                  <a:gd name="connsiteY36" fmla="*/ 554592 h 1447349"/>
                  <a:gd name="connsiteX37" fmla="*/ 348987 w 603288"/>
                  <a:gd name="connsiteY37" fmla="*/ 568118 h 1447349"/>
                  <a:gd name="connsiteX38" fmla="*/ 351692 w 603288"/>
                  <a:gd name="connsiteY38" fmla="*/ 576234 h 1447349"/>
                  <a:gd name="connsiteX39" fmla="*/ 359808 w 603288"/>
                  <a:gd name="connsiteY39" fmla="*/ 578939 h 1447349"/>
                  <a:gd name="connsiteX40" fmla="*/ 373335 w 603288"/>
                  <a:gd name="connsiteY40" fmla="*/ 581645 h 1447349"/>
                  <a:gd name="connsiteX41" fmla="*/ 370630 w 603288"/>
                  <a:gd name="connsiteY41" fmla="*/ 611403 h 1447349"/>
                  <a:gd name="connsiteX42" fmla="*/ 367924 w 603288"/>
                  <a:gd name="connsiteY42" fmla="*/ 627635 h 1447349"/>
                  <a:gd name="connsiteX43" fmla="*/ 370630 w 603288"/>
                  <a:gd name="connsiteY43" fmla="*/ 643867 h 1447349"/>
                  <a:gd name="connsiteX44" fmla="*/ 389567 w 603288"/>
                  <a:gd name="connsiteY44" fmla="*/ 646573 h 1447349"/>
                  <a:gd name="connsiteX45" fmla="*/ 397683 w 603288"/>
                  <a:gd name="connsiteY45" fmla="*/ 649278 h 1447349"/>
                  <a:gd name="connsiteX46" fmla="*/ 403094 w 603288"/>
                  <a:gd name="connsiteY46" fmla="*/ 665510 h 1447349"/>
                  <a:gd name="connsiteX47" fmla="*/ 405799 w 603288"/>
                  <a:gd name="connsiteY47" fmla="*/ 733143 h 1447349"/>
                  <a:gd name="connsiteX48" fmla="*/ 416620 w 603288"/>
                  <a:gd name="connsiteY48" fmla="*/ 735848 h 1447349"/>
                  <a:gd name="connsiteX49" fmla="*/ 419325 w 603288"/>
                  <a:gd name="connsiteY49" fmla="*/ 817008 h 1447349"/>
                  <a:gd name="connsiteX50" fmla="*/ 422031 w 603288"/>
                  <a:gd name="connsiteY50" fmla="*/ 827829 h 1447349"/>
                  <a:gd name="connsiteX51" fmla="*/ 438263 w 603288"/>
                  <a:gd name="connsiteY51" fmla="*/ 835945 h 1447349"/>
                  <a:gd name="connsiteX52" fmla="*/ 440968 w 603288"/>
                  <a:gd name="connsiteY52" fmla="*/ 844061 h 1447349"/>
                  <a:gd name="connsiteX53" fmla="*/ 446379 w 603288"/>
                  <a:gd name="connsiteY53" fmla="*/ 890052 h 1447349"/>
                  <a:gd name="connsiteX54" fmla="*/ 449084 w 603288"/>
                  <a:gd name="connsiteY54" fmla="*/ 898168 h 1447349"/>
                  <a:gd name="connsiteX55" fmla="*/ 465316 w 603288"/>
                  <a:gd name="connsiteY55" fmla="*/ 903579 h 1447349"/>
                  <a:gd name="connsiteX56" fmla="*/ 470727 w 603288"/>
                  <a:gd name="connsiteY56" fmla="*/ 919810 h 1447349"/>
                  <a:gd name="connsiteX57" fmla="*/ 473432 w 603288"/>
                  <a:gd name="connsiteY57" fmla="*/ 927926 h 1447349"/>
                  <a:gd name="connsiteX58" fmla="*/ 478843 w 603288"/>
                  <a:gd name="connsiteY58" fmla="*/ 960390 h 1447349"/>
                  <a:gd name="connsiteX59" fmla="*/ 481548 w 603288"/>
                  <a:gd name="connsiteY59" fmla="*/ 976622 h 1447349"/>
                  <a:gd name="connsiteX60" fmla="*/ 484253 w 603288"/>
                  <a:gd name="connsiteY60" fmla="*/ 1011792 h 1447349"/>
                  <a:gd name="connsiteX61" fmla="*/ 495075 w 603288"/>
                  <a:gd name="connsiteY61" fmla="*/ 1014497 h 1447349"/>
                  <a:gd name="connsiteX62" fmla="*/ 497780 w 603288"/>
                  <a:gd name="connsiteY62" fmla="*/ 1076719 h 1447349"/>
                  <a:gd name="connsiteX63" fmla="*/ 500485 w 603288"/>
                  <a:gd name="connsiteY63" fmla="*/ 1092951 h 1447349"/>
                  <a:gd name="connsiteX64" fmla="*/ 514012 w 603288"/>
                  <a:gd name="connsiteY64" fmla="*/ 1095657 h 1447349"/>
                  <a:gd name="connsiteX65" fmla="*/ 522128 w 603288"/>
                  <a:gd name="connsiteY65" fmla="*/ 1101067 h 1447349"/>
                  <a:gd name="connsiteX66" fmla="*/ 522128 w 603288"/>
                  <a:gd name="connsiteY66" fmla="*/ 1168700 h 1447349"/>
                  <a:gd name="connsiteX67" fmla="*/ 549181 w 603288"/>
                  <a:gd name="connsiteY67" fmla="*/ 1182227 h 1447349"/>
                  <a:gd name="connsiteX68" fmla="*/ 546475 w 603288"/>
                  <a:gd name="connsiteY68" fmla="*/ 1290439 h 1447349"/>
                  <a:gd name="connsiteX69" fmla="*/ 573529 w 603288"/>
                  <a:gd name="connsiteY69" fmla="*/ 1295851 h 1447349"/>
                  <a:gd name="connsiteX70" fmla="*/ 578940 w 603288"/>
                  <a:gd name="connsiteY70" fmla="*/ 1374305 h 1447349"/>
                  <a:gd name="connsiteX71" fmla="*/ 597877 w 603288"/>
                  <a:gd name="connsiteY71" fmla="*/ 1382420 h 1447349"/>
                  <a:gd name="connsiteX72" fmla="*/ 603288 w 603288"/>
                  <a:gd name="connsiteY72" fmla="*/ 1447349 h 1447349"/>
                  <a:gd name="connsiteX0" fmla="*/ 0 w 603288"/>
                  <a:gd name="connsiteY0" fmla="*/ 0 h 1477108"/>
                  <a:gd name="connsiteX1" fmla="*/ 29759 w 603288"/>
                  <a:gd name="connsiteY1" fmla="*/ 24348 h 1477108"/>
                  <a:gd name="connsiteX2" fmla="*/ 35169 w 603288"/>
                  <a:gd name="connsiteY2" fmla="*/ 32464 h 1477108"/>
                  <a:gd name="connsiteX3" fmla="*/ 43285 w 603288"/>
                  <a:gd name="connsiteY3" fmla="*/ 37874 h 1477108"/>
                  <a:gd name="connsiteX4" fmla="*/ 59517 w 603288"/>
                  <a:gd name="connsiteY4" fmla="*/ 54106 h 1477108"/>
                  <a:gd name="connsiteX5" fmla="*/ 73044 w 603288"/>
                  <a:gd name="connsiteY5" fmla="*/ 67633 h 1477108"/>
                  <a:gd name="connsiteX6" fmla="*/ 83865 w 603288"/>
                  <a:gd name="connsiteY6" fmla="*/ 83865 h 1477108"/>
                  <a:gd name="connsiteX7" fmla="*/ 89276 w 603288"/>
                  <a:gd name="connsiteY7" fmla="*/ 91981 h 1477108"/>
                  <a:gd name="connsiteX8" fmla="*/ 91981 w 603288"/>
                  <a:gd name="connsiteY8" fmla="*/ 100097 h 1477108"/>
                  <a:gd name="connsiteX9" fmla="*/ 100097 w 603288"/>
                  <a:gd name="connsiteY9" fmla="*/ 102802 h 1477108"/>
                  <a:gd name="connsiteX10" fmla="*/ 113624 w 603288"/>
                  <a:gd name="connsiteY10" fmla="*/ 105508 h 1477108"/>
                  <a:gd name="connsiteX11" fmla="*/ 116329 w 603288"/>
                  <a:gd name="connsiteY11" fmla="*/ 119034 h 1477108"/>
                  <a:gd name="connsiteX12" fmla="*/ 119034 w 603288"/>
                  <a:gd name="connsiteY12" fmla="*/ 151498 h 1477108"/>
                  <a:gd name="connsiteX13" fmla="*/ 140677 w 603288"/>
                  <a:gd name="connsiteY13" fmla="*/ 154203 h 1477108"/>
                  <a:gd name="connsiteX14" fmla="*/ 146088 w 603288"/>
                  <a:gd name="connsiteY14" fmla="*/ 173141 h 1477108"/>
                  <a:gd name="connsiteX15" fmla="*/ 154204 w 603288"/>
                  <a:gd name="connsiteY15" fmla="*/ 181257 h 1477108"/>
                  <a:gd name="connsiteX16" fmla="*/ 162320 w 603288"/>
                  <a:gd name="connsiteY16" fmla="*/ 183962 h 1477108"/>
                  <a:gd name="connsiteX17" fmla="*/ 175846 w 603288"/>
                  <a:gd name="connsiteY17" fmla="*/ 202899 h 1477108"/>
                  <a:gd name="connsiteX18" fmla="*/ 192078 w 603288"/>
                  <a:gd name="connsiteY18" fmla="*/ 205605 h 1477108"/>
                  <a:gd name="connsiteX19" fmla="*/ 194783 w 603288"/>
                  <a:gd name="connsiteY19" fmla="*/ 254300 h 1477108"/>
                  <a:gd name="connsiteX20" fmla="*/ 213721 w 603288"/>
                  <a:gd name="connsiteY20" fmla="*/ 257006 h 1477108"/>
                  <a:gd name="connsiteX21" fmla="*/ 219131 w 603288"/>
                  <a:gd name="connsiteY21" fmla="*/ 316524 h 1477108"/>
                  <a:gd name="connsiteX22" fmla="*/ 232658 w 603288"/>
                  <a:gd name="connsiteY22" fmla="*/ 316523 h 1477108"/>
                  <a:gd name="connsiteX23" fmla="*/ 243479 w 603288"/>
                  <a:gd name="connsiteY23" fmla="*/ 370629 h 1477108"/>
                  <a:gd name="connsiteX24" fmla="*/ 275943 w 603288"/>
                  <a:gd name="connsiteY24" fmla="*/ 384156 h 1477108"/>
                  <a:gd name="connsiteX25" fmla="*/ 278649 w 603288"/>
                  <a:gd name="connsiteY25" fmla="*/ 392272 h 1477108"/>
                  <a:gd name="connsiteX26" fmla="*/ 289470 w 603288"/>
                  <a:gd name="connsiteY26" fmla="*/ 408504 h 1477108"/>
                  <a:gd name="connsiteX27" fmla="*/ 294881 w 603288"/>
                  <a:gd name="connsiteY27" fmla="*/ 424736 h 1477108"/>
                  <a:gd name="connsiteX28" fmla="*/ 297586 w 603288"/>
                  <a:gd name="connsiteY28" fmla="*/ 432852 h 1477108"/>
                  <a:gd name="connsiteX29" fmla="*/ 300291 w 603288"/>
                  <a:gd name="connsiteY29" fmla="*/ 449084 h 1477108"/>
                  <a:gd name="connsiteX30" fmla="*/ 311112 w 603288"/>
                  <a:gd name="connsiteY30" fmla="*/ 451789 h 1477108"/>
                  <a:gd name="connsiteX31" fmla="*/ 319228 w 603288"/>
                  <a:gd name="connsiteY31" fmla="*/ 454495 h 1477108"/>
                  <a:gd name="connsiteX32" fmla="*/ 324639 w 603288"/>
                  <a:gd name="connsiteY32" fmla="*/ 486958 h 1477108"/>
                  <a:gd name="connsiteX33" fmla="*/ 327344 w 603288"/>
                  <a:gd name="connsiteY33" fmla="*/ 503190 h 1477108"/>
                  <a:gd name="connsiteX34" fmla="*/ 338166 w 603288"/>
                  <a:gd name="connsiteY34" fmla="*/ 505896 h 1477108"/>
                  <a:gd name="connsiteX35" fmla="*/ 343576 w 603288"/>
                  <a:gd name="connsiteY35" fmla="*/ 543770 h 1477108"/>
                  <a:gd name="connsiteX36" fmla="*/ 346282 w 603288"/>
                  <a:gd name="connsiteY36" fmla="*/ 554592 h 1477108"/>
                  <a:gd name="connsiteX37" fmla="*/ 348987 w 603288"/>
                  <a:gd name="connsiteY37" fmla="*/ 568118 h 1477108"/>
                  <a:gd name="connsiteX38" fmla="*/ 351692 w 603288"/>
                  <a:gd name="connsiteY38" fmla="*/ 576234 h 1477108"/>
                  <a:gd name="connsiteX39" fmla="*/ 359808 w 603288"/>
                  <a:gd name="connsiteY39" fmla="*/ 578939 h 1477108"/>
                  <a:gd name="connsiteX40" fmla="*/ 373335 w 603288"/>
                  <a:gd name="connsiteY40" fmla="*/ 581645 h 1477108"/>
                  <a:gd name="connsiteX41" fmla="*/ 370630 w 603288"/>
                  <a:gd name="connsiteY41" fmla="*/ 611403 h 1477108"/>
                  <a:gd name="connsiteX42" fmla="*/ 367924 w 603288"/>
                  <a:gd name="connsiteY42" fmla="*/ 627635 h 1477108"/>
                  <a:gd name="connsiteX43" fmla="*/ 370630 w 603288"/>
                  <a:gd name="connsiteY43" fmla="*/ 643867 h 1477108"/>
                  <a:gd name="connsiteX44" fmla="*/ 389567 w 603288"/>
                  <a:gd name="connsiteY44" fmla="*/ 646573 h 1477108"/>
                  <a:gd name="connsiteX45" fmla="*/ 397683 w 603288"/>
                  <a:gd name="connsiteY45" fmla="*/ 649278 h 1477108"/>
                  <a:gd name="connsiteX46" fmla="*/ 403094 w 603288"/>
                  <a:gd name="connsiteY46" fmla="*/ 665510 h 1477108"/>
                  <a:gd name="connsiteX47" fmla="*/ 405799 w 603288"/>
                  <a:gd name="connsiteY47" fmla="*/ 733143 h 1477108"/>
                  <a:gd name="connsiteX48" fmla="*/ 416620 w 603288"/>
                  <a:gd name="connsiteY48" fmla="*/ 735848 h 1477108"/>
                  <a:gd name="connsiteX49" fmla="*/ 419325 w 603288"/>
                  <a:gd name="connsiteY49" fmla="*/ 817008 h 1477108"/>
                  <a:gd name="connsiteX50" fmla="*/ 422031 w 603288"/>
                  <a:gd name="connsiteY50" fmla="*/ 827829 h 1477108"/>
                  <a:gd name="connsiteX51" fmla="*/ 438263 w 603288"/>
                  <a:gd name="connsiteY51" fmla="*/ 835945 h 1477108"/>
                  <a:gd name="connsiteX52" fmla="*/ 440968 w 603288"/>
                  <a:gd name="connsiteY52" fmla="*/ 844061 h 1477108"/>
                  <a:gd name="connsiteX53" fmla="*/ 446379 w 603288"/>
                  <a:gd name="connsiteY53" fmla="*/ 890052 h 1477108"/>
                  <a:gd name="connsiteX54" fmla="*/ 449084 w 603288"/>
                  <a:gd name="connsiteY54" fmla="*/ 898168 h 1477108"/>
                  <a:gd name="connsiteX55" fmla="*/ 465316 w 603288"/>
                  <a:gd name="connsiteY55" fmla="*/ 903579 h 1477108"/>
                  <a:gd name="connsiteX56" fmla="*/ 470727 w 603288"/>
                  <a:gd name="connsiteY56" fmla="*/ 919810 h 1477108"/>
                  <a:gd name="connsiteX57" fmla="*/ 473432 w 603288"/>
                  <a:gd name="connsiteY57" fmla="*/ 927926 h 1477108"/>
                  <a:gd name="connsiteX58" fmla="*/ 478843 w 603288"/>
                  <a:gd name="connsiteY58" fmla="*/ 960390 h 1477108"/>
                  <a:gd name="connsiteX59" fmla="*/ 481548 w 603288"/>
                  <a:gd name="connsiteY59" fmla="*/ 976622 h 1477108"/>
                  <a:gd name="connsiteX60" fmla="*/ 484253 w 603288"/>
                  <a:gd name="connsiteY60" fmla="*/ 1011792 h 1477108"/>
                  <a:gd name="connsiteX61" fmla="*/ 495075 w 603288"/>
                  <a:gd name="connsiteY61" fmla="*/ 1014497 h 1477108"/>
                  <a:gd name="connsiteX62" fmla="*/ 497780 w 603288"/>
                  <a:gd name="connsiteY62" fmla="*/ 1076719 h 1477108"/>
                  <a:gd name="connsiteX63" fmla="*/ 500485 w 603288"/>
                  <a:gd name="connsiteY63" fmla="*/ 1092951 h 1477108"/>
                  <a:gd name="connsiteX64" fmla="*/ 514012 w 603288"/>
                  <a:gd name="connsiteY64" fmla="*/ 1095657 h 1477108"/>
                  <a:gd name="connsiteX65" fmla="*/ 522128 w 603288"/>
                  <a:gd name="connsiteY65" fmla="*/ 1101067 h 1477108"/>
                  <a:gd name="connsiteX66" fmla="*/ 522128 w 603288"/>
                  <a:gd name="connsiteY66" fmla="*/ 1168700 h 1477108"/>
                  <a:gd name="connsiteX67" fmla="*/ 549181 w 603288"/>
                  <a:gd name="connsiteY67" fmla="*/ 1182227 h 1477108"/>
                  <a:gd name="connsiteX68" fmla="*/ 546475 w 603288"/>
                  <a:gd name="connsiteY68" fmla="*/ 1290439 h 1477108"/>
                  <a:gd name="connsiteX69" fmla="*/ 573529 w 603288"/>
                  <a:gd name="connsiteY69" fmla="*/ 1295851 h 1477108"/>
                  <a:gd name="connsiteX70" fmla="*/ 578940 w 603288"/>
                  <a:gd name="connsiteY70" fmla="*/ 1374305 h 1477108"/>
                  <a:gd name="connsiteX71" fmla="*/ 597877 w 603288"/>
                  <a:gd name="connsiteY71" fmla="*/ 1382420 h 1477108"/>
                  <a:gd name="connsiteX72" fmla="*/ 603288 w 603288"/>
                  <a:gd name="connsiteY72" fmla="*/ 1477108 h 1477108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1033434 w 1033434"/>
                  <a:gd name="connsiteY7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1033434 w 1033434"/>
                  <a:gd name="connsiteY7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1033434 w 1033434"/>
                  <a:gd name="connsiteY73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1033434 w 1033434"/>
                  <a:gd name="connsiteY73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22225 w 1033434"/>
                  <a:gd name="connsiteY73" fmla="*/ 1479812 h 2464551"/>
                  <a:gd name="connsiteX74" fmla="*/ 1033434 w 1033434"/>
                  <a:gd name="connsiteY7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22225 w 1033434"/>
                  <a:gd name="connsiteY73" fmla="*/ 1479812 h 2464551"/>
                  <a:gd name="connsiteX74" fmla="*/ 1033434 w 1033434"/>
                  <a:gd name="connsiteY7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1033434 w 1033434"/>
                  <a:gd name="connsiteY7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22225 w 1033434"/>
                  <a:gd name="connsiteY74" fmla="*/ 1566382 h 2464551"/>
                  <a:gd name="connsiteX75" fmla="*/ 1033434 w 1033434"/>
                  <a:gd name="connsiteY75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22225 w 1033434"/>
                  <a:gd name="connsiteY74" fmla="*/ 1566382 h 2464551"/>
                  <a:gd name="connsiteX75" fmla="*/ 1033434 w 1033434"/>
                  <a:gd name="connsiteY75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22225 w 1033434"/>
                  <a:gd name="connsiteY74" fmla="*/ 1566382 h 2464551"/>
                  <a:gd name="connsiteX75" fmla="*/ 654689 w 1033434"/>
                  <a:gd name="connsiteY75" fmla="*/ 1579909 h 2464551"/>
                  <a:gd name="connsiteX76" fmla="*/ 1033434 w 1033434"/>
                  <a:gd name="connsiteY76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22225 w 1033434"/>
                  <a:gd name="connsiteY74" fmla="*/ 1566382 h 2464551"/>
                  <a:gd name="connsiteX75" fmla="*/ 654689 w 1033434"/>
                  <a:gd name="connsiteY75" fmla="*/ 1579909 h 2464551"/>
                  <a:gd name="connsiteX76" fmla="*/ 1033434 w 1033434"/>
                  <a:gd name="connsiteY76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22225 w 1033434"/>
                  <a:gd name="connsiteY74" fmla="*/ 1566382 h 2464551"/>
                  <a:gd name="connsiteX75" fmla="*/ 654689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1033434 w 1033434"/>
                  <a:gd name="connsiteY77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22225 w 1033434"/>
                  <a:gd name="connsiteY74" fmla="*/ 1566382 h 2464551"/>
                  <a:gd name="connsiteX75" fmla="*/ 654689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1033434 w 1033434"/>
                  <a:gd name="connsiteY77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54689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1033434 w 1033434"/>
                  <a:gd name="connsiteY77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54689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1033434 w 1033434"/>
                  <a:gd name="connsiteY78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54689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1033434 w 1033434"/>
                  <a:gd name="connsiteY78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1033434 w 1033434"/>
                  <a:gd name="connsiteY78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1033434 w 1033434"/>
                  <a:gd name="connsiteY79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1033434 w 1033434"/>
                  <a:gd name="connsiteY79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1033434 w 1033434"/>
                  <a:gd name="connsiteY80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6090 w 1033434"/>
                  <a:gd name="connsiteY80" fmla="*/ 1812567 h 2464551"/>
                  <a:gd name="connsiteX81" fmla="*/ 1033434 w 1033434"/>
                  <a:gd name="connsiteY81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6090 w 1033434"/>
                  <a:gd name="connsiteY80" fmla="*/ 1812567 h 2464551"/>
                  <a:gd name="connsiteX81" fmla="*/ 1033434 w 1033434"/>
                  <a:gd name="connsiteY81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6090 w 1033434"/>
                  <a:gd name="connsiteY80" fmla="*/ 1812567 h 2464551"/>
                  <a:gd name="connsiteX81" fmla="*/ 1033434 w 1033434"/>
                  <a:gd name="connsiteY81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1033434 w 1033434"/>
                  <a:gd name="connsiteY81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30438 w 1033434"/>
                  <a:gd name="connsiteY81" fmla="*/ 1831504 h 2464551"/>
                  <a:gd name="connsiteX82" fmla="*/ 1033434 w 1033434"/>
                  <a:gd name="connsiteY8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30438 w 1033434"/>
                  <a:gd name="connsiteY81" fmla="*/ 1831504 h 2464551"/>
                  <a:gd name="connsiteX82" fmla="*/ 1033434 w 1033434"/>
                  <a:gd name="connsiteY8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1033434 w 1033434"/>
                  <a:gd name="connsiteY8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1033434 w 1033434"/>
                  <a:gd name="connsiteY83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4786 w 1033434"/>
                  <a:gd name="connsiteY83" fmla="*/ 1904548 h 2464551"/>
                  <a:gd name="connsiteX84" fmla="*/ 1033434 w 1033434"/>
                  <a:gd name="connsiteY8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4786 w 1033434"/>
                  <a:gd name="connsiteY83" fmla="*/ 1904548 h 2464551"/>
                  <a:gd name="connsiteX84" fmla="*/ 1033434 w 1033434"/>
                  <a:gd name="connsiteY8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4786 w 1033434"/>
                  <a:gd name="connsiteY83" fmla="*/ 1904548 h 2464551"/>
                  <a:gd name="connsiteX84" fmla="*/ 1033434 w 1033434"/>
                  <a:gd name="connsiteY8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41259 w 1033434"/>
                  <a:gd name="connsiteY83" fmla="*/ 1891022 h 2464551"/>
                  <a:gd name="connsiteX84" fmla="*/ 1033434 w 1033434"/>
                  <a:gd name="connsiteY8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41259 w 1033434"/>
                  <a:gd name="connsiteY83" fmla="*/ 1891022 h 2464551"/>
                  <a:gd name="connsiteX84" fmla="*/ 754786 w 1033434"/>
                  <a:gd name="connsiteY84" fmla="*/ 1966770 h 2464551"/>
                  <a:gd name="connsiteX85" fmla="*/ 1033434 w 1033434"/>
                  <a:gd name="connsiteY85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41259 w 1033434"/>
                  <a:gd name="connsiteY83" fmla="*/ 1891022 h 2464551"/>
                  <a:gd name="connsiteX84" fmla="*/ 754786 w 1033434"/>
                  <a:gd name="connsiteY84" fmla="*/ 1966770 h 2464551"/>
                  <a:gd name="connsiteX85" fmla="*/ 779134 w 1033434"/>
                  <a:gd name="connsiteY85" fmla="*/ 1977592 h 2464551"/>
                  <a:gd name="connsiteX86" fmla="*/ 1033434 w 1033434"/>
                  <a:gd name="connsiteY86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41259 w 1033434"/>
                  <a:gd name="connsiteY83" fmla="*/ 1891022 h 2464551"/>
                  <a:gd name="connsiteX84" fmla="*/ 754786 w 1033434"/>
                  <a:gd name="connsiteY84" fmla="*/ 1966770 h 2464551"/>
                  <a:gd name="connsiteX85" fmla="*/ 779134 w 1033434"/>
                  <a:gd name="connsiteY85" fmla="*/ 1977592 h 2464551"/>
                  <a:gd name="connsiteX86" fmla="*/ 1033434 w 1033434"/>
                  <a:gd name="connsiteY86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41259 w 1033434"/>
                  <a:gd name="connsiteY83" fmla="*/ 1891022 h 2464551"/>
                  <a:gd name="connsiteX84" fmla="*/ 754786 w 1033434"/>
                  <a:gd name="connsiteY84" fmla="*/ 1966770 h 2464551"/>
                  <a:gd name="connsiteX85" fmla="*/ 779134 w 1033434"/>
                  <a:gd name="connsiteY85" fmla="*/ 1977592 h 2464551"/>
                  <a:gd name="connsiteX86" fmla="*/ 1033434 w 1033434"/>
                  <a:gd name="connsiteY86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41259 w 1033434"/>
                  <a:gd name="connsiteY83" fmla="*/ 1891022 h 2464551"/>
                  <a:gd name="connsiteX84" fmla="*/ 754786 w 1033434"/>
                  <a:gd name="connsiteY84" fmla="*/ 1966770 h 2464551"/>
                  <a:gd name="connsiteX85" fmla="*/ 779134 w 1033434"/>
                  <a:gd name="connsiteY85" fmla="*/ 1977592 h 2464551"/>
                  <a:gd name="connsiteX86" fmla="*/ 773723 w 1033434"/>
                  <a:gd name="connsiteY86" fmla="*/ 2018172 h 2464551"/>
                  <a:gd name="connsiteX87" fmla="*/ 1033434 w 1033434"/>
                  <a:gd name="connsiteY87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41259 w 1033434"/>
                  <a:gd name="connsiteY83" fmla="*/ 1891022 h 2464551"/>
                  <a:gd name="connsiteX84" fmla="*/ 754786 w 1033434"/>
                  <a:gd name="connsiteY84" fmla="*/ 1966770 h 2464551"/>
                  <a:gd name="connsiteX85" fmla="*/ 779134 w 1033434"/>
                  <a:gd name="connsiteY85" fmla="*/ 1977592 h 2464551"/>
                  <a:gd name="connsiteX86" fmla="*/ 773723 w 1033434"/>
                  <a:gd name="connsiteY86" fmla="*/ 2018172 h 2464551"/>
                  <a:gd name="connsiteX87" fmla="*/ 1033434 w 1033434"/>
                  <a:gd name="connsiteY87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41259 w 1033434"/>
                  <a:gd name="connsiteY83" fmla="*/ 1891022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1033434 w 1033434"/>
                  <a:gd name="connsiteY87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1033434 w 1033434"/>
                  <a:gd name="connsiteY87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1033434 w 1033434"/>
                  <a:gd name="connsiteY88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806187 w 1033434"/>
                  <a:gd name="connsiteY88" fmla="*/ 2066867 h 2464551"/>
                  <a:gd name="connsiteX89" fmla="*/ 1033434 w 1033434"/>
                  <a:gd name="connsiteY89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806187 w 1033434"/>
                  <a:gd name="connsiteY88" fmla="*/ 2066867 h 2464551"/>
                  <a:gd name="connsiteX89" fmla="*/ 825124 w 1033434"/>
                  <a:gd name="connsiteY89" fmla="*/ 2077689 h 2464551"/>
                  <a:gd name="connsiteX90" fmla="*/ 1033434 w 1033434"/>
                  <a:gd name="connsiteY90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806187 w 1033434"/>
                  <a:gd name="connsiteY88" fmla="*/ 2066867 h 2464551"/>
                  <a:gd name="connsiteX89" fmla="*/ 825124 w 1033434"/>
                  <a:gd name="connsiteY89" fmla="*/ 2077689 h 2464551"/>
                  <a:gd name="connsiteX90" fmla="*/ 1033434 w 1033434"/>
                  <a:gd name="connsiteY90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806187 w 1033434"/>
                  <a:gd name="connsiteY88" fmla="*/ 2066867 h 2464551"/>
                  <a:gd name="connsiteX89" fmla="*/ 825124 w 1033434"/>
                  <a:gd name="connsiteY89" fmla="*/ 2077689 h 2464551"/>
                  <a:gd name="connsiteX90" fmla="*/ 1033434 w 1033434"/>
                  <a:gd name="connsiteY90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806187 w 1033434"/>
                  <a:gd name="connsiteY88" fmla="*/ 2066867 h 2464551"/>
                  <a:gd name="connsiteX89" fmla="*/ 825124 w 1033434"/>
                  <a:gd name="connsiteY89" fmla="*/ 2077689 h 2464551"/>
                  <a:gd name="connsiteX90" fmla="*/ 1033434 w 1033434"/>
                  <a:gd name="connsiteY90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806187 w 1033434"/>
                  <a:gd name="connsiteY88" fmla="*/ 2066867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1033434 w 1033434"/>
                  <a:gd name="connsiteY91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806187 w 1033434"/>
                  <a:gd name="connsiteY88" fmla="*/ 2066867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1356 w 1033434"/>
                  <a:gd name="connsiteY91" fmla="*/ 2120974 h 2464551"/>
                  <a:gd name="connsiteX92" fmla="*/ 1033434 w 1033434"/>
                  <a:gd name="connsiteY9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806187 w 1033434"/>
                  <a:gd name="connsiteY88" fmla="*/ 2066867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1356 w 1033434"/>
                  <a:gd name="connsiteY91" fmla="*/ 2120974 h 2464551"/>
                  <a:gd name="connsiteX92" fmla="*/ 1033434 w 1033434"/>
                  <a:gd name="connsiteY9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5366 w 1033434"/>
                  <a:gd name="connsiteY88" fmla="*/ 2066867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1356 w 1033434"/>
                  <a:gd name="connsiteY91" fmla="*/ 2120974 h 2464551"/>
                  <a:gd name="connsiteX92" fmla="*/ 1033434 w 1033434"/>
                  <a:gd name="connsiteY9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5366 w 1033434"/>
                  <a:gd name="connsiteY88" fmla="*/ 2066867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1356 w 1033434"/>
                  <a:gd name="connsiteY91" fmla="*/ 2120974 h 2464551"/>
                  <a:gd name="connsiteX92" fmla="*/ 1033434 w 1033434"/>
                  <a:gd name="connsiteY9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1356 w 1033434"/>
                  <a:gd name="connsiteY91" fmla="*/ 2120974 h 2464551"/>
                  <a:gd name="connsiteX92" fmla="*/ 1033434 w 1033434"/>
                  <a:gd name="connsiteY9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1356 w 1033434"/>
                  <a:gd name="connsiteY91" fmla="*/ 2120974 h 2464551"/>
                  <a:gd name="connsiteX92" fmla="*/ 971212 w 1033434"/>
                  <a:gd name="connsiteY92" fmla="*/ 2126385 h 2464551"/>
                  <a:gd name="connsiteX93" fmla="*/ 1033434 w 1033434"/>
                  <a:gd name="connsiteY93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1356 w 1033434"/>
                  <a:gd name="connsiteY91" fmla="*/ 2120974 h 2464551"/>
                  <a:gd name="connsiteX92" fmla="*/ 852178 w 1033434"/>
                  <a:gd name="connsiteY92" fmla="*/ 2185902 h 2464551"/>
                  <a:gd name="connsiteX93" fmla="*/ 971212 w 1033434"/>
                  <a:gd name="connsiteY93" fmla="*/ 2126385 h 2464551"/>
                  <a:gd name="connsiteX94" fmla="*/ 1033434 w 1033434"/>
                  <a:gd name="connsiteY9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1356 w 1033434"/>
                  <a:gd name="connsiteY91" fmla="*/ 2120974 h 2464551"/>
                  <a:gd name="connsiteX92" fmla="*/ 852178 w 1033434"/>
                  <a:gd name="connsiteY92" fmla="*/ 2185902 h 2464551"/>
                  <a:gd name="connsiteX93" fmla="*/ 971212 w 1033434"/>
                  <a:gd name="connsiteY93" fmla="*/ 2126385 h 2464551"/>
                  <a:gd name="connsiteX94" fmla="*/ 1033434 w 1033434"/>
                  <a:gd name="connsiteY9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1356 w 1033434"/>
                  <a:gd name="connsiteY91" fmla="*/ 2120974 h 2464551"/>
                  <a:gd name="connsiteX92" fmla="*/ 852178 w 1033434"/>
                  <a:gd name="connsiteY92" fmla="*/ 2199429 h 2464551"/>
                  <a:gd name="connsiteX93" fmla="*/ 971212 w 1033434"/>
                  <a:gd name="connsiteY93" fmla="*/ 2126385 h 2464551"/>
                  <a:gd name="connsiteX94" fmla="*/ 1033434 w 1033434"/>
                  <a:gd name="connsiteY9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4062 w 1033434"/>
                  <a:gd name="connsiteY91" fmla="*/ 2126384 h 2464551"/>
                  <a:gd name="connsiteX92" fmla="*/ 852178 w 1033434"/>
                  <a:gd name="connsiteY92" fmla="*/ 2199429 h 2464551"/>
                  <a:gd name="connsiteX93" fmla="*/ 971212 w 1033434"/>
                  <a:gd name="connsiteY93" fmla="*/ 2126385 h 2464551"/>
                  <a:gd name="connsiteX94" fmla="*/ 1033434 w 1033434"/>
                  <a:gd name="connsiteY9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57588 w 1033434"/>
                  <a:gd name="connsiteY91" fmla="*/ 2131795 h 2464551"/>
                  <a:gd name="connsiteX92" fmla="*/ 852178 w 1033434"/>
                  <a:gd name="connsiteY92" fmla="*/ 2199429 h 2464551"/>
                  <a:gd name="connsiteX93" fmla="*/ 971212 w 1033434"/>
                  <a:gd name="connsiteY93" fmla="*/ 2126385 h 2464551"/>
                  <a:gd name="connsiteX94" fmla="*/ 1033434 w 1033434"/>
                  <a:gd name="connsiteY9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57588 w 1033434"/>
                  <a:gd name="connsiteY91" fmla="*/ 2131795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971212 w 1033434"/>
                  <a:gd name="connsiteY94" fmla="*/ 2126385 h 2464551"/>
                  <a:gd name="connsiteX95" fmla="*/ 1033434 w 1033434"/>
                  <a:gd name="connsiteY95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57588 w 1033434"/>
                  <a:gd name="connsiteY91" fmla="*/ 2131795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1033434 w 1033434"/>
                  <a:gd name="connsiteY95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57588 w 1033434"/>
                  <a:gd name="connsiteY91" fmla="*/ 2131795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1033434 w 1033434"/>
                  <a:gd name="connsiteY96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57588 w 1033434"/>
                  <a:gd name="connsiteY91" fmla="*/ 2131795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1033434 w 1033434"/>
                  <a:gd name="connsiteY97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57588 w 1033434"/>
                  <a:gd name="connsiteY91" fmla="*/ 2131795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1033434 w 1033434"/>
                  <a:gd name="connsiteY98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57588 w 1033434"/>
                  <a:gd name="connsiteY91" fmla="*/ 2131795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1033434 w 1033434"/>
                  <a:gd name="connsiteY98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1033434 w 1033434"/>
                  <a:gd name="connsiteY98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1033434 w 1033434"/>
                  <a:gd name="connsiteY98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1033434 w 1033434"/>
                  <a:gd name="connsiteY98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1033434 w 1033434"/>
                  <a:gd name="connsiteY99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1033434 w 1033434"/>
                  <a:gd name="connsiteY100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1033434 w 1033434"/>
                  <a:gd name="connsiteY100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957685 w 1033434"/>
                  <a:gd name="connsiteY100" fmla="*/ 2364453 h 2464551"/>
                  <a:gd name="connsiteX101" fmla="*/ 1033434 w 1033434"/>
                  <a:gd name="connsiteY101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957685 w 1033434"/>
                  <a:gd name="connsiteY100" fmla="*/ 2364453 h 2464551"/>
                  <a:gd name="connsiteX101" fmla="*/ 979328 w 1033434"/>
                  <a:gd name="connsiteY101" fmla="*/ 2369864 h 2464551"/>
                  <a:gd name="connsiteX102" fmla="*/ 1033434 w 1033434"/>
                  <a:gd name="connsiteY102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957685 w 1033434"/>
                  <a:gd name="connsiteY100" fmla="*/ 2364453 h 2464551"/>
                  <a:gd name="connsiteX101" fmla="*/ 979328 w 1033434"/>
                  <a:gd name="connsiteY101" fmla="*/ 2369864 h 2464551"/>
                  <a:gd name="connsiteX102" fmla="*/ 984739 w 1033434"/>
                  <a:gd name="connsiteY102" fmla="*/ 2413149 h 2464551"/>
                  <a:gd name="connsiteX103" fmla="*/ 1033434 w 1033434"/>
                  <a:gd name="connsiteY103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6573 w 1033434"/>
                  <a:gd name="connsiteY75" fmla="*/ 157990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957685 w 1033434"/>
                  <a:gd name="connsiteY100" fmla="*/ 2364453 h 2464551"/>
                  <a:gd name="connsiteX101" fmla="*/ 979328 w 1033434"/>
                  <a:gd name="connsiteY101" fmla="*/ 2369864 h 2464551"/>
                  <a:gd name="connsiteX102" fmla="*/ 984739 w 1033434"/>
                  <a:gd name="connsiteY102" fmla="*/ 2413149 h 2464551"/>
                  <a:gd name="connsiteX103" fmla="*/ 1000970 w 1033434"/>
                  <a:gd name="connsiteY103" fmla="*/ 2423970 h 2464551"/>
                  <a:gd name="connsiteX104" fmla="*/ 1033434 w 1033434"/>
                  <a:gd name="connsiteY10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9279 w 1033434"/>
                  <a:gd name="connsiteY75" fmla="*/ 1574499 h 2464551"/>
                  <a:gd name="connsiteX76" fmla="*/ 646573 w 1033434"/>
                  <a:gd name="connsiteY76" fmla="*/ 1642131 h 2464551"/>
                  <a:gd name="connsiteX77" fmla="*/ 673626 w 1033434"/>
                  <a:gd name="connsiteY77" fmla="*/ 1652953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957685 w 1033434"/>
                  <a:gd name="connsiteY100" fmla="*/ 2364453 h 2464551"/>
                  <a:gd name="connsiteX101" fmla="*/ 979328 w 1033434"/>
                  <a:gd name="connsiteY101" fmla="*/ 2369864 h 2464551"/>
                  <a:gd name="connsiteX102" fmla="*/ 984739 w 1033434"/>
                  <a:gd name="connsiteY102" fmla="*/ 2413149 h 2464551"/>
                  <a:gd name="connsiteX103" fmla="*/ 1000970 w 1033434"/>
                  <a:gd name="connsiteY103" fmla="*/ 2423970 h 2464551"/>
                  <a:gd name="connsiteX104" fmla="*/ 1033434 w 1033434"/>
                  <a:gd name="connsiteY10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9279 w 1033434"/>
                  <a:gd name="connsiteY75" fmla="*/ 1574499 h 2464551"/>
                  <a:gd name="connsiteX76" fmla="*/ 646573 w 1033434"/>
                  <a:gd name="connsiteY76" fmla="*/ 1642131 h 2464551"/>
                  <a:gd name="connsiteX77" fmla="*/ 668215 w 1033434"/>
                  <a:gd name="connsiteY77" fmla="*/ 1642132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957685 w 1033434"/>
                  <a:gd name="connsiteY100" fmla="*/ 2364453 h 2464551"/>
                  <a:gd name="connsiteX101" fmla="*/ 979328 w 1033434"/>
                  <a:gd name="connsiteY101" fmla="*/ 2369864 h 2464551"/>
                  <a:gd name="connsiteX102" fmla="*/ 984739 w 1033434"/>
                  <a:gd name="connsiteY102" fmla="*/ 2413149 h 2464551"/>
                  <a:gd name="connsiteX103" fmla="*/ 1000970 w 1033434"/>
                  <a:gd name="connsiteY103" fmla="*/ 2423970 h 2464551"/>
                  <a:gd name="connsiteX104" fmla="*/ 1033434 w 1033434"/>
                  <a:gd name="connsiteY10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9279 w 1033434"/>
                  <a:gd name="connsiteY75" fmla="*/ 1574499 h 2464551"/>
                  <a:gd name="connsiteX76" fmla="*/ 646573 w 1033434"/>
                  <a:gd name="connsiteY76" fmla="*/ 1642131 h 2464551"/>
                  <a:gd name="connsiteX77" fmla="*/ 668215 w 1033434"/>
                  <a:gd name="connsiteY77" fmla="*/ 1642132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957685 w 1033434"/>
                  <a:gd name="connsiteY100" fmla="*/ 2364453 h 2464551"/>
                  <a:gd name="connsiteX101" fmla="*/ 979328 w 1033434"/>
                  <a:gd name="connsiteY101" fmla="*/ 2369864 h 2464551"/>
                  <a:gd name="connsiteX102" fmla="*/ 984739 w 1033434"/>
                  <a:gd name="connsiteY102" fmla="*/ 2413149 h 2464551"/>
                  <a:gd name="connsiteX103" fmla="*/ 1000970 w 1033434"/>
                  <a:gd name="connsiteY103" fmla="*/ 2423970 h 2464551"/>
                  <a:gd name="connsiteX104" fmla="*/ 1033434 w 1033434"/>
                  <a:gd name="connsiteY10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9279 w 1033434"/>
                  <a:gd name="connsiteY75" fmla="*/ 1574499 h 2464551"/>
                  <a:gd name="connsiteX76" fmla="*/ 646573 w 1033434"/>
                  <a:gd name="connsiteY76" fmla="*/ 1642131 h 2464551"/>
                  <a:gd name="connsiteX77" fmla="*/ 668215 w 1033434"/>
                  <a:gd name="connsiteY77" fmla="*/ 1642132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957685 w 1033434"/>
                  <a:gd name="connsiteY100" fmla="*/ 2364453 h 2464551"/>
                  <a:gd name="connsiteX101" fmla="*/ 979328 w 1033434"/>
                  <a:gd name="connsiteY101" fmla="*/ 2369864 h 2464551"/>
                  <a:gd name="connsiteX102" fmla="*/ 984739 w 1033434"/>
                  <a:gd name="connsiteY102" fmla="*/ 2413149 h 2464551"/>
                  <a:gd name="connsiteX103" fmla="*/ 1003676 w 1033434"/>
                  <a:gd name="connsiteY103" fmla="*/ 2421265 h 2464551"/>
                  <a:gd name="connsiteX104" fmla="*/ 1033434 w 1033434"/>
                  <a:gd name="connsiteY104" fmla="*/ 2464551 h 2464551"/>
                  <a:gd name="connsiteX0" fmla="*/ 0 w 1033434"/>
                  <a:gd name="connsiteY0" fmla="*/ 0 h 2464551"/>
                  <a:gd name="connsiteX1" fmla="*/ 29759 w 1033434"/>
                  <a:gd name="connsiteY1" fmla="*/ 24348 h 2464551"/>
                  <a:gd name="connsiteX2" fmla="*/ 35169 w 1033434"/>
                  <a:gd name="connsiteY2" fmla="*/ 32464 h 2464551"/>
                  <a:gd name="connsiteX3" fmla="*/ 43285 w 1033434"/>
                  <a:gd name="connsiteY3" fmla="*/ 37874 h 2464551"/>
                  <a:gd name="connsiteX4" fmla="*/ 59517 w 1033434"/>
                  <a:gd name="connsiteY4" fmla="*/ 54106 h 2464551"/>
                  <a:gd name="connsiteX5" fmla="*/ 73044 w 1033434"/>
                  <a:gd name="connsiteY5" fmla="*/ 67633 h 2464551"/>
                  <a:gd name="connsiteX6" fmla="*/ 83865 w 1033434"/>
                  <a:gd name="connsiteY6" fmla="*/ 83865 h 2464551"/>
                  <a:gd name="connsiteX7" fmla="*/ 89276 w 1033434"/>
                  <a:gd name="connsiteY7" fmla="*/ 91981 h 2464551"/>
                  <a:gd name="connsiteX8" fmla="*/ 91981 w 1033434"/>
                  <a:gd name="connsiteY8" fmla="*/ 100097 h 2464551"/>
                  <a:gd name="connsiteX9" fmla="*/ 100097 w 1033434"/>
                  <a:gd name="connsiteY9" fmla="*/ 102802 h 2464551"/>
                  <a:gd name="connsiteX10" fmla="*/ 113624 w 1033434"/>
                  <a:gd name="connsiteY10" fmla="*/ 105508 h 2464551"/>
                  <a:gd name="connsiteX11" fmla="*/ 116329 w 1033434"/>
                  <a:gd name="connsiteY11" fmla="*/ 119034 h 2464551"/>
                  <a:gd name="connsiteX12" fmla="*/ 119034 w 1033434"/>
                  <a:gd name="connsiteY12" fmla="*/ 151498 h 2464551"/>
                  <a:gd name="connsiteX13" fmla="*/ 140677 w 1033434"/>
                  <a:gd name="connsiteY13" fmla="*/ 154203 h 2464551"/>
                  <a:gd name="connsiteX14" fmla="*/ 146088 w 1033434"/>
                  <a:gd name="connsiteY14" fmla="*/ 173141 h 2464551"/>
                  <a:gd name="connsiteX15" fmla="*/ 154204 w 1033434"/>
                  <a:gd name="connsiteY15" fmla="*/ 181257 h 2464551"/>
                  <a:gd name="connsiteX16" fmla="*/ 162320 w 1033434"/>
                  <a:gd name="connsiteY16" fmla="*/ 183962 h 2464551"/>
                  <a:gd name="connsiteX17" fmla="*/ 175846 w 1033434"/>
                  <a:gd name="connsiteY17" fmla="*/ 202899 h 2464551"/>
                  <a:gd name="connsiteX18" fmla="*/ 192078 w 1033434"/>
                  <a:gd name="connsiteY18" fmla="*/ 205605 h 2464551"/>
                  <a:gd name="connsiteX19" fmla="*/ 194783 w 1033434"/>
                  <a:gd name="connsiteY19" fmla="*/ 254300 h 2464551"/>
                  <a:gd name="connsiteX20" fmla="*/ 213721 w 1033434"/>
                  <a:gd name="connsiteY20" fmla="*/ 257006 h 2464551"/>
                  <a:gd name="connsiteX21" fmla="*/ 219131 w 1033434"/>
                  <a:gd name="connsiteY21" fmla="*/ 316524 h 2464551"/>
                  <a:gd name="connsiteX22" fmla="*/ 232658 w 1033434"/>
                  <a:gd name="connsiteY22" fmla="*/ 316523 h 2464551"/>
                  <a:gd name="connsiteX23" fmla="*/ 243479 w 1033434"/>
                  <a:gd name="connsiteY23" fmla="*/ 370629 h 2464551"/>
                  <a:gd name="connsiteX24" fmla="*/ 275943 w 1033434"/>
                  <a:gd name="connsiteY24" fmla="*/ 384156 h 2464551"/>
                  <a:gd name="connsiteX25" fmla="*/ 278649 w 1033434"/>
                  <a:gd name="connsiteY25" fmla="*/ 392272 h 2464551"/>
                  <a:gd name="connsiteX26" fmla="*/ 289470 w 1033434"/>
                  <a:gd name="connsiteY26" fmla="*/ 408504 h 2464551"/>
                  <a:gd name="connsiteX27" fmla="*/ 294881 w 1033434"/>
                  <a:gd name="connsiteY27" fmla="*/ 424736 h 2464551"/>
                  <a:gd name="connsiteX28" fmla="*/ 297586 w 1033434"/>
                  <a:gd name="connsiteY28" fmla="*/ 432852 h 2464551"/>
                  <a:gd name="connsiteX29" fmla="*/ 300291 w 1033434"/>
                  <a:gd name="connsiteY29" fmla="*/ 449084 h 2464551"/>
                  <a:gd name="connsiteX30" fmla="*/ 311112 w 1033434"/>
                  <a:gd name="connsiteY30" fmla="*/ 451789 h 2464551"/>
                  <a:gd name="connsiteX31" fmla="*/ 319228 w 1033434"/>
                  <a:gd name="connsiteY31" fmla="*/ 454495 h 2464551"/>
                  <a:gd name="connsiteX32" fmla="*/ 324639 w 1033434"/>
                  <a:gd name="connsiteY32" fmla="*/ 486958 h 2464551"/>
                  <a:gd name="connsiteX33" fmla="*/ 327344 w 1033434"/>
                  <a:gd name="connsiteY33" fmla="*/ 503190 h 2464551"/>
                  <a:gd name="connsiteX34" fmla="*/ 338166 w 1033434"/>
                  <a:gd name="connsiteY34" fmla="*/ 505896 h 2464551"/>
                  <a:gd name="connsiteX35" fmla="*/ 343576 w 1033434"/>
                  <a:gd name="connsiteY35" fmla="*/ 543770 h 2464551"/>
                  <a:gd name="connsiteX36" fmla="*/ 346282 w 1033434"/>
                  <a:gd name="connsiteY36" fmla="*/ 554592 h 2464551"/>
                  <a:gd name="connsiteX37" fmla="*/ 348987 w 1033434"/>
                  <a:gd name="connsiteY37" fmla="*/ 568118 h 2464551"/>
                  <a:gd name="connsiteX38" fmla="*/ 351692 w 1033434"/>
                  <a:gd name="connsiteY38" fmla="*/ 576234 h 2464551"/>
                  <a:gd name="connsiteX39" fmla="*/ 359808 w 1033434"/>
                  <a:gd name="connsiteY39" fmla="*/ 578939 h 2464551"/>
                  <a:gd name="connsiteX40" fmla="*/ 373335 w 1033434"/>
                  <a:gd name="connsiteY40" fmla="*/ 581645 h 2464551"/>
                  <a:gd name="connsiteX41" fmla="*/ 370630 w 1033434"/>
                  <a:gd name="connsiteY41" fmla="*/ 611403 h 2464551"/>
                  <a:gd name="connsiteX42" fmla="*/ 367924 w 1033434"/>
                  <a:gd name="connsiteY42" fmla="*/ 627635 h 2464551"/>
                  <a:gd name="connsiteX43" fmla="*/ 370630 w 1033434"/>
                  <a:gd name="connsiteY43" fmla="*/ 643867 h 2464551"/>
                  <a:gd name="connsiteX44" fmla="*/ 389567 w 1033434"/>
                  <a:gd name="connsiteY44" fmla="*/ 646573 h 2464551"/>
                  <a:gd name="connsiteX45" fmla="*/ 397683 w 1033434"/>
                  <a:gd name="connsiteY45" fmla="*/ 649278 h 2464551"/>
                  <a:gd name="connsiteX46" fmla="*/ 403094 w 1033434"/>
                  <a:gd name="connsiteY46" fmla="*/ 665510 h 2464551"/>
                  <a:gd name="connsiteX47" fmla="*/ 405799 w 1033434"/>
                  <a:gd name="connsiteY47" fmla="*/ 733143 h 2464551"/>
                  <a:gd name="connsiteX48" fmla="*/ 416620 w 1033434"/>
                  <a:gd name="connsiteY48" fmla="*/ 735848 h 2464551"/>
                  <a:gd name="connsiteX49" fmla="*/ 419325 w 1033434"/>
                  <a:gd name="connsiteY49" fmla="*/ 817008 h 2464551"/>
                  <a:gd name="connsiteX50" fmla="*/ 422031 w 1033434"/>
                  <a:gd name="connsiteY50" fmla="*/ 827829 h 2464551"/>
                  <a:gd name="connsiteX51" fmla="*/ 438263 w 1033434"/>
                  <a:gd name="connsiteY51" fmla="*/ 835945 h 2464551"/>
                  <a:gd name="connsiteX52" fmla="*/ 440968 w 1033434"/>
                  <a:gd name="connsiteY52" fmla="*/ 844061 h 2464551"/>
                  <a:gd name="connsiteX53" fmla="*/ 446379 w 1033434"/>
                  <a:gd name="connsiteY53" fmla="*/ 890052 h 2464551"/>
                  <a:gd name="connsiteX54" fmla="*/ 449084 w 1033434"/>
                  <a:gd name="connsiteY54" fmla="*/ 898168 h 2464551"/>
                  <a:gd name="connsiteX55" fmla="*/ 465316 w 1033434"/>
                  <a:gd name="connsiteY55" fmla="*/ 903579 h 2464551"/>
                  <a:gd name="connsiteX56" fmla="*/ 470727 w 1033434"/>
                  <a:gd name="connsiteY56" fmla="*/ 919810 h 2464551"/>
                  <a:gd name="connsiteX57" fmla="*/ 473432 w 1033434"/>
                  <a:gd name="connsiteY57" fmla="*/ 927926 h 2464551"/>
                  <a:gd name="connsiteX58" fmla="*/ 478843 w 1033434"/>
                  <a:gd name="connsiteY58" fmla="*/ 960390 h 2464551"/>
                  <a:gd name="connsiteX59" fmla="*/ 481548 w 1033434"/>
                  <a:gd name="connsiteY59" fmla="*/ 976622 h 2464551"/>
                  <a:gd name="connsiteX60" fmla="*/ 484253 w 1033434"/>
                  <a:gd name="connsiteY60" fmla="*/ 1011792 h 2464551"/>
                  <a:gd name="connsiteX61" fmla="*/ 495075 w 1033434"/>
                  <a:gd name="connsiteY61" fmla="*/ 1014497 h 2464551"/>
                  <a:gd name="connsiteX62" fmla="*/ 497780 w 1033434"/>
                  <a:gd name="connsiteY62" fmla="*/ 1076719 h 2464551"/>
                  <a:gd name="connsiteX63" fmla="*/ 500485 w 1033434"/>
                  <a:gd name="connsiteY63" fmla="*/ 1092951 h 2464551"/>
                  <a:gd name="connsiteX64" fmla="*/ 514012 w 1033434"/>
                  <a:gd name="connsiteY64" fmla="*/ 1095657 h 2464551"/>
                  <a:gd name="connsiteX65" fmla="*/ 522128 w 1033434"/>
                  <a:gd name="connsiteY65" fmla="*/ 1101067 h 2464551"/>
                  <a:gd name="connsiteX66" fmla="*/ 522128 w 1033434"/>
                  <a:gd name="connsiteY66" fmla="*/ 1168700 h 2464551"/>
                  <a:gd name="connsiteX67" fmla="*/ 549181 w 1033434"/>
                  <a:gd name="connsiteY67" fmla="*/ 1182227 h 2464551"/>
                  <a:gd name="connsiteX68" fmla="*/ 546475 w 1033434"/>
                  <a:gd name="connsiteY68" fmla="*/ 1290439 h 2464551"/>
                  <a:gd name="connsiteX69" fmla="*/ 573529 w 1033434"/>
                  <a:gd name="connsiteY69" fmla="*/ 1295851 h 2464551"/>
                  <a:gd name="connsiteX70" fmla="*/ 578940 w 1033434"/>
                  <a:gd name="connsiteY70" fmla="*/ 1374305 h 2464551"/>
                  <a:gd name="connsiteX71" fmla="*/ 597877 w 1033434"/>
                  <a:gd name="connsiteY71" fmla="*/ 1382420 h 2464551"/>
                  <a:gd name="connsiteX72" fmla="*/ 597877 w 1033434"/>
                  <a:gd name="connsiteY72" fmla="*/ 1463580 h 2464551"/>
                  <a:gd name="connsiteX73" fmla="*/ 616814 w 1033434"/>
                  <a:gd name="connsiteY73" fmla="*/ 1466286 h 2464551"/>
                  <a:gd name="connsiteX74" fmla="*/ 619519 w 1033434"/>
                  <a:gd name="connsiteY74" fmla="*/ 1574498 h 2464551"/>
                  <a:gd name="connsiteX75" fmla="*/ 649279 w 1033434"/>
                  <a:gd name="connsiteY75" fmla="*/ 1574499 h 2464551"/>
                  <a:gd name="connsiteX76" fmla="*/ 646573 w 1033434"/>
                  <a:gd name="connsiteY76" fmla="*/ 1642131 h 2464551"/>
                  <a:gd name="connsiteX77" fmla="*/ 668215 w 1033434"/>
                  <a:gd name="connsiteY77" fmla="*/ 1642132 h 2464551"/>
                  <a:gd name="connsiteX78" fmla="*/ 676331 w 1033434"/>
                  <a:gd name="connsiteY78" fmla="*/ 1744934 h 2464551"/>
                  <a:gd name="connsiteX79" fmla="*/ 700679 w 1033434"/>
                  <a:gd name="connsiteY79" fmla="*/ 1750344 h 2464551"/>
                  <a:gd name="connsiteX80" fmla="*/ 700679 w 1033434"/>
                  <a:gd name="connsiteY80" fmla="*/ 1817978 h 2464551"/>
                  <a:gd name="connsiteX81" fmla="*/ 719617 w 1033434"/>
                  <a:gd name="connsiteY81" fmla="*/ 1820683 h 2464551"/>
                  <a:gd name="connsiteX82" fmla="*/ 725027 w 1033434"/>
                  <a:gd name="connsiteY82" fmla="*/ 1888316 h 2464551"/>
                  <a:gd name="connsiteX83" fmla="*/ 752080 w 1033434"/>
                  <a:gd name="connsiteY83" fmla="*/ 1896433 h 2464551"/>
                  <a:gd name="connsiteX84" fmla="*/ 754786 w 1033434"/>
                  <a:gd name="connsiteY84" fmla="*/ 1966770 h 2464551"/>
                  <a:gd name="connsiteX85" fmla="*/ 776428 w 1033434"/>
                  <a:gd name="connsiteY85" fmla="*/ 1964066 h 2464551"/>
                  <a:gd name="connsiteX86" fmla="*/ 773723 w 1033434"/>
                  <a:gd name="connsiteY86" fmla="*/ 2018172 h 2464551"/>
                  <a:gd name="connsiteX87" fmla="*/ 798071 w 1033434"/>
                  <a:gd name="connsiteY87" fmla="*/ 2026288 h 2464551"/>
                  <a:gd name="connsiteX88" fmla="*/ 798071 w 1033434"/>
                  <a:gd name="connsiteY88" fmla="*/ 2077688 h 2464551"/>
                  <a:gd name="connsiteX89" fmla="*/ 825124 w 1033434"/>
                  <a:gd name="connsiteY89" fmla="*/ 2077689 h 2464551"/>
                  <a:gd name="connsiteX90" fmla="*/ 825124 w 1033434"/>
                  <a:gd name="connsiteY90" fmla="*/ 2115563 h 2464551"/>
                  <a:gd name="connsiteX91" fmla="*/ 846766 w 1033434"/>
                  <a:gd name="connsiteY91" fmla="*/ 2112857 h 2464551"/>
                  <a:gd name="connsiteX92" fmla="*/ 852178 w 1033434"/>
                  <a:gd name="connsiteY92" fmla="*/ 2199429 h 2464551"/>
                  <a:gd name="connsiteX93" fmla="*/ 876525 w 1033434"/>
                  <a:gd name="connsiteY93" fmla="*/ 2196723 h 2464551"/>
                  <a:gd name="connsiteX94" fmla="*/ 881936 w 1033434"/>
                  <a:gd name="connsiteY94" fmla="*/ 2242714 h 2464551"/>
                  <a:gd name="connsiteX95" fmla="*/ 903579 w 1033434"/>
                  <a:gd name="connsiteY95" fmla="*/ 2245419 h 2464551"/>
                  <a:gd name="connsiteX96" fmla="*/ 911695 w 1033434"/>
                  <a:gd name="connsiteY96" fmla="*/ 2296820 h 2464551"/>
                  <a:gd name="connsiteX97" fmla="*/ 933337 w 1033434"/>
                  <a:gd name="connsiteY97" fmla="*/ 2294115 h 2464551"/>
                  <a:gd name="connsiteX98" fmla="*/ 936043 w 1033434"/>
                  <a:gd name="connsiteY98" fmla="*/ 2315757 h 2464551"/>
                  <a:gd name="connsiteX99" fmla="*/ 952275 w 1033434"/>
                  <a:gd name="connsiteY99" fmla="*/ 2318463 h 2464551"/>
                  <a:gd name="connsiteX100" fmla="*/ 957685 w 1033434"/>
                  <a:gd name="connsiteY100" fmla="*/ 2364453 h 2464551"/>
                  <a:gd name="connsiteX101" fmla="*/ 979328 w 1033434"/>
                  <a:gd name="connsiteY101" fmla="*/ 2369864 h 2464551"/>
                  <a:gd name="connsiteX102" fmla="*/ 984739 w 1033434"/>
                  <a:gd name="connsiteY102" fmla="*/ 2413149 h 2464551"/>
                  <a:gd name="connsiteX103" fmla="*/ 1003676 w 1033434"/>
                  <a:gd name="connsiteY103" fmla="*/ 2421265 h 2464551"/>
                  <a:gd name="connsiteX104" fmla="*/ 1006381 w 1033434"/>
                  <a:gd name="connsiteY104" fmla="*/ 2434792 h 2464551"/>
                  <a:gd name="connsiteX105" fmla="*/ 1033434 w 1033434"/>
                  <a:gd name="connsiteY105" fmla="*/ 2464551 h 2464551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11695 w 1028024"/>
                  <a:gd name="connsiteY96" fmla="*/ 2296820 h 2442908"/>
                  <a:gd name="connsiteX97" fmla="*/ 933337 w 1028024"/>
                  <a:gd name="connsiteY97" fmla="*/ 2294115 h 2442908"/>
                  <a:gd name="connsiteX98" fmla="*/ 936043 w 1028024"/>
                  <a:gd name="connsiteY98" fmla="*/ 2315757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11695 w 1028024"/>
                  <a:gd name="connsiteY96" fmla="*/ 2296820 h 2442908"/>
                  <a:gd name="connsiteX97" fmla="*/ 933337 w 1028024"/>
                  <a:gd name="connsiteY97" fmla="*/ 2294115 h 2442908"/>
                  <a:gd name="connsiteX98" fmla="*/ 936043 w 1028024"/>
                  <a:gd name="connsiteY98" fmla="*/ 2315757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11695 w 1028024"/>
                  <a:gd name="connsiteY96" fmla="*/ 2296820 h 2442908"/>
                  <a:gd name="connsiteX97" fmla="*/ 933337 w 1028024"/>
                  <a:gd name="connsiteY97" fmla="*/ 2294115 h 2442908"/>
                  <a:gd name="connsiteX98" fmla="*/ 936043 w 1028024"/>
                  <a:gd name="connsiteY98" fmla="*/ 2315757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06285 w 1028024"/>
                  <a:gd name="connsiteY96" fmla="*/ 2285999 h 2442908"/>
                  <a:gd name="connsiteX97" fmla="*/ 933337 w 1028024"/>
                  <a:gd name="connsiteY97" fmla="*/ 2294115 h 2442908"/>
                  <a:gd name="connsiteX98" fmla="*/ 936043 w 1028024"/>
                  <a:gd name="connsiteY98" fmla="*/ 2315757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06285 w 1028024"/>
                  <a:gd name="connsiteY96" fmla="*/ 2285999 h 2442908"/>
                  <a:gd name="connsiteX97" fmla="*/ 933337 w 1028024"/>
                  <a:gd name="connsiteY97" fmla="*/ 2294115 h 2442908"/>
                  <a:gd name="connsiteX98" fmla="*/ 936043 w 1028024"/>
                  <a:gd name="connsiteY98" fmla="*/ 2315757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06285 w 1028024"/>
                  <a:gd name="connsiteY96" fmla="*/ 2285999 h 2442908"/>
                  <a:gd name="connsiteX97" fmla="*/ 933337 w 1028024"/>
                  <a:gd name="connsiteY97" fmla="*/ 2294115 h 2442908"/>
                  <a:gd name="connsiteX98" fmla="*/ 936043 w 1028024"/>
                  <a:gd name="connsiteY98" fmla="*/ 2315757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06285 w 1028024"/>
                  <a:gd name="connsiteY96" fmla="*/ 2285999 h 2442908"/>
                  <a:gd name="connsiteX97" fmla="*/ 933337 w 1028024"/>
                  <a:gd name="connsiteY97" fmla="*/ 2294115 h 2442908"/>
                  <a:gd name="connsiteX98" fmla="*/ 936043 w 1028024"/>
                  <a:gd name="connsiteY98" fmla="*/ 2315757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06285 w 1028024"/>
                  <a:gd name="connsiteY96" fmla="*/ 2285999 h 2442908"/>
                  <a:gd name="connsiteX97" fmla="*/ 933337 w 1028024"/>
                  <a:gd name="connsiteY97" fmla="*/ 2294115 h 2442908"/>
                  <a:gd name="connsiteX98" fmla="*/ 902705 w 1028024"/>
                  <a:gd name="connsiteY98" fmla="*/ 2322901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06285 w 1028024"/>
                  <a:gd name="connsiteY96" fmla="*/ 2285999 h 2442908"/>
                  <a:gd name="connsiteX97" fmla="*/ 933337 w 1028024"/>
                  <a:gd name="connsiteY97" fmla="*/ 2294115 h 2442908"/>
                  <a:gd name="connsiteX98" fmla="*/ 902705 w 1028024"/>
                  <a:gd name="connsiteY98" fmla="*/ 2322901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06285 w 1028024"/>
                  <a:gd name="connsiteY96" fmla="*/ 2285999 h 2442908"/>
                  <a:gd name="connsiteX97" fmla="*/ 933337 w 1028024"/>
                  <a:gd name="connsiteY97" fmla="*/ 2294115 h 2442908"/>
                  <a:gd name="connsiteX98" fmla="*/ 926517 w 1028024"/>
                  <a:gd name="connsiteY98" fmla="*/ 2325282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  <a:gd name="connsiteX0" fmla="*/ 0 w 1028024"/>
                  <a:gd name="connsiteY0" fmla="*/ 0 h 2442908"/>
                  <a:gd name="connsiteX1" fmla="*/ 29759 w 1028024"/>
                  <a:gd name="connsiteY1" fmla="*/ 24348 h 2442908"/>
                  <a:gd name="connsiteX2" fmla="*/ 35169 w 1028024"/>
                  <a:gd name="connsiteY2" fmla="*/ 32464 h 2442908"/>
                  <a:gd name="connsiteX3" fmla="*/ 43285 w 1028024"/>
                  <a:gd name="connsiteY3" fmla="*/ 37874 h 2442908"/>
                  <a:gd name="connsiteX4" fmla="*/ 59517 w 1028024"/>
                  <a:gd name="connsiteY4" fmla="*/ 54106 h 2442908"/>
                  <a:gd name="connsiteX5" fmla="*/ 73044 w 1028024"/>
                  <a:gd name="connsiteY5" fmla="*/ 67633 h 2442908"/>
                  <a:gd name="connsiteX6" fmla="*/ 83865 w 1028024"/>
                  <a:gd name="connsiteY6" fmla="*/ 83865 h 2442908"/>
                  <a:gd name="connsiteX7" fmla="*/ 89276 w 1028024"/>
                  <a:gd name="connsiteY7" fmla="*/ 91981 h 2442908"/>
                  <a:gd name="connsiteX8" fmla="*/ 91981 w 1028024"/>
                  <a:gd name="connsiteY8" fmla="*/ 100097 h 2442908"/>
                  <a:gd name="connsiteX9" fmla="*/ 100097 w 1028024"/>
                  <a:gd name="connsiteY9" fmla="*/ 102802 h 2442908"/>
                  <a:gd name="connsiteX10" fmla="*/ 113624 w 1028024"/>
                  <a:gd name="connsiteY10" fmla="*/ 105508 h 2442908"/>
                  <a:gd name="connsiteX11" fmla="*/ 116329 w 1028024"/>
                  <a:gd name="connsiteY11" fmla="*/ 119034 h 2442908"/>
                  <a:gd name="connsiteX12" fmla="*/ 119034 w 1028024"/>
                  <a:gd name="connsiteY12" fmla="*/ 151498 h 2442908"/>
                  <a:gd name="connsiteX13" fmla="*/ 140677 w 1028024"/>
                  <a:gd name="connsiteY13" fmla="*/ 154203 h 2442908"/>
                  <a:gd name="connsiteX14" fmla="*/ 146088 w 1028024"/>
                  <a:gd name="connsiteY14" fmla="*/ 173141 h 2442908"/>
                  <a:gd name="connsiteX15" fmla="*/ 154204 w 1028024"/>
                  <a:gd name="connsiteY15" fmla="*/ 181257 h 2442908"/>
                  <a:gd name="connsiteX16" fmla="*/ 162320 w 1028024"/>
                  <a:gd name="connsiteY16" fmla="*/ 183962 h 2442908"/>
                  <a:gd name="connsiteX17" fmla="*/ 175846 w 1028024"/>
                  <a:gd name="connsiteY17" fmla="*/ 202899 h 2442908"/>
                  <a:gd name="connsiteX18" fmla="*/ 192078 w 1028024"/>
                  <a:gd name="connsiteY18" fmla="*/ 205605 h 2442908"/>
                  <a:gd name="connsiteX19" fmla="*/ 194783 w 1028024"/>
                  <a:gd name="connsiteY19" fmla="*/ 254300 h 2442908"/>
                  <a:gd name="connsiteX20" fmla="*/ 213721 w 1028024"/>
                  <a:gd name="connsiteY20" fmla="*/ 257006 h 2442908"/>
                  <a:gd name="connsiteX21" fmla="*/ 219131 w 1028024"/>
                  <a:gd name="connsiteY21" fmla="*/ 316524 h 2442908"/>
                  <a:gd name="connsiteX22" fmla="*/ 232658 w 1028024"/>
                  <a:gd name="connsiteY22" fmla="*/ 316523 h 2442908"/>
                  <a:gd name="connsiteX23" fmla="*/ 243479 w 1028024"/>
                  <a:gd name="connsiteY23" fmla="*/ 370629 h 2442908"/>
                  <a:gd name="connsiteX24" fmla="*/ 275943 w 1028024"/>
                  <a:gd name="connsiteY24" fmla="*/ 384156 h 2442908"/>
                  <a:gd name="connsiteX25" fmla="*/ 278649 w 1028024"/>
                  <a:gd name="connsiteY25" fmla="*/ 392272 h 2442908"/>
                  <a:gd name="connsiteX26" fmla="*/ 289470 w 1028024"/>
                  <a:gd name="connsiteY26" fmla="*/ 408504 h 2442908"/>
                  <a:gd name="connsiteX27" fmla="*/ 294881 w 1028024"/>
                  <a:gd name="connsiteY27" fmla="*/ 424736 h 2442908"/>
                  <a:gd name="connsiteX28" fmla="*/ 297586 w 1028024"/>
                  <a:gd name="connsiteY28" fmla="*/ 432852 h 2442908"/>
                  <a:gd name="connsiteX29" fmla="*/ 300291 w 1028024"/>
                  <a:gd name="connsiteY29" fmla="*/ 449084 h 2442908"/>
                  <a:gd name="connsiteX30" fmla="*/ 311112 w 1028024"/>
                  <a:gd name="connsiteY30" fmla="*/ 451789 h 2442908"/>
                  <a:gd name="connsiteX31" fmla="*/ 319228 w 1028024"/>
                  <a:gd name="connsiteY31" fmla="*/ 454495 h 2442908"/>
                  <a:gd name="connsiteX32" fmla="*/ 324639 w 1028024"/>
                  <a:gd name="connsiteY32" fmla="*/ 486958 h 2442908"/>
                  <a:gd name="connsiteX33" fmla="*/ 327344 w 1028024"/>
                  <a:gd name="connsiteY33" fmla="*/ 503190 h 2442908"/>
                  <a:gd name="connsiteX34" fmla="*/ 338166 w 1028024"/>
                  <a:gd name="connsiteY34" fmla="*/ 505896 h 2442908"/>
                  <a:gd name="connsiteX35" fmla="*/ 343576 w 1028024"/>
                  <a:gd name="connsiteY35" fmla="*/ 543770 h 2442908"/>
                  <a:gd name="connsiteX36" fmla="*/ 346282 w 1028024"/>
                  <a:gd name="connsiteY36" fmla="*/ 554592 h 2442908"/>
                  <a:gd name="connsiteX37" fmla="*/ 348987 w 1028024"/>
                  <a:gd name="connsiteY37" fmla="*/ 568118 h 2442908"/>
                  <a:gd name="connsiteX38" fmla="*/ 351692 w 1028024"/>
                  <a:gd name="connsiteY38" fmla="*/ 576234 h 2442908"/>
                  <a:gd name="connsiteX39" fmla="*/ 359808 w 1028024"/>
                  <a:gd name="connsiteY39" fmla="*/ 578939 h 2442908"/>
                  <a:gd name="connsiteX40" fmla="*/ 373335 w 1028024"/>
                  <a:gd name="connsiteY40" fmla="*/ 581645 h 2442908"/>
                  <a:gd name="connsiteX41" fmla="*/ 370630 w 1028024"/>
                  <a:gd name="connsiteY41" fmla="*/ 611403 h 2442908"/>
                  <a:gd name="connsiteX42" fmla="*/ 367924 w 1028024"/>
                  <a:gd name="connsiteY42" fmla="*/ 627635 h 2442908"/>
                  <a:gd name="connsiteX43" fmla="*/ 370630 w 1028024"/>
                  <a:gd name="connsiteY43" fmla="*/ 643867 h 2442908"/>
                  <a:gd name="connsiteX44" fmla="*/ 389567 w 1028024"/>
                  <a:gd name="connsiteY44" fmla="*/ 646573 h 2442908"/>
                  <a:gd name="connsiteX45" fmla="*/ 397683 w 1028024"/>
                  <a:gd name="connsiteY45" fmla="*/ 649278 h 2442908"/>
                  <a:gd name="connsiteX46" fmla="*/ 403094 w 1028024"/>
                  <a:gd name="connsiteY46" fmla="*/ 665510 h 2442908"/>
                  <a:gd name="connsiteX47" fmla="*/ 405799 w 1028024"/>
                  <a:gd name="connsiteY47" fmla="*/ 733143 h 2442908"/>
                  <a:gd name="connsiteX48" fmla="*/ 416620 w 1028024"/>
                  <a:gd name="connsiteY48" fmla="*/ 735848 h 2442908"/>
                  <a:gd name="connsiteX49" fmla="*/ 419325 w 1028024"/>
                  <a:gd name="connsiteY49" fmla="*/ 817008 h 2442908"/>
                  <a:gd name="connsiteX50" fmla="*/ 422031 w 1028024"/>
                  <a:gd name="connsiteY50" fmla="*/ 827829 h 2442908"/>
                  <a:gd name="connsiteX51" fmla="*/ 438263 w 1028024"/>
                  <a:gd name="connsiteY51" fmla="*/ 835945 h 2442908"/>
                  <a:gd name="connsiteX52" fmla="*/ 440968 w 1028024"/>
                  <a:gd name="connsiteY52" fmla="*/ 844061 h 2442908"/>
                  <a:gd name="connsiteX53" fmla="*/ 446379 w 1028024"/>
                  <a:gd name="connsiteY53" fmla="*/ 890052 h 2442908"/>
                  <a:gd name="connsiteX54" fmla="*/ 449084 w 1028024"/>
                  <a:gd name="connsiteY54" fmla="*/ 898168 h 2442908"/>
                  <a:gd name="connsiteX55" fmla="*/ 465316 w 1028024"/>
                  <a:gd name="connsiteY55" fmla="*/ 903579 h 2442908"/>
                  <a:gd name="connsiteX56" fmla="*/ 470727 w 1028024"/>
                  <a:gd name="connsiteY56" fmla="*/ 919810 h 2442908"/>
                  <a:gd name="connsiteX57" fmla="*/ 473432 w 1028024"/>
                  <a:gd name="connsiteY57" fmla="*/ 927926 h 2442908"/>
                  <a:gd name="connsiteX58" fmla="*/ 478843 w 1028024"/>
                  <a:gd name="connsiteY58" fmla="*/ 960390 h 2442908"/>
                  <a:gd name="connsiteX59" fmla="*/ 481548 w 1028024"/>
                  <a:gd name="connsiteY59" fmla="*/ 976622 h 2442908"/>
                  <a:gd name="connsiteX60" fmla="*/ 484253 w 1028024"/>
                  <a:gd name="connsiteY60" fmla="*/ 1011792 h 2442908"/>
                  <a:gd name="connsiteX61" fmla="*/ 495075 w 1028024"/>
                  <a:gd name="connsiteY61" fmla="*/ 1014497 h 2442908"/>
                  <a:gd name="connsiteX62" fmla="*/ 497780 w 1028024"/>
                  <a:gd name="connsiteY62" fmla="*/ 1076719 h 2442908"/>
                  <a:gd name="connsiteX63" fmla="*/ 500485 w 1028024"/>
                  <a:gd name="connsiteY63" fmla="*/ 1092951 h 2442908"/>
                  <a:gd name="connsiteX64" fmla="*/ 514012 w 1028024"/>
                  <a:gd name="connsiteY64" fmla="*/ 1095657 h 2442908"/>
                  <a:gd name="connsiteX65" fmla="*/ 522128 w 1028024"/>
                  <a:gd name="connsiteY65" fmla="*/ 1101067 h 2442908"/>
                  <a:gd name="connsiteX66" fmla="*/ 522128 w 1028024"/>
                  <a:gd name="connsiteY66" fmla="*/ 1168700 h 2442908"/>
                  <a:gd name="connsiteX67" fmla="*/ 549181 w 1028024"/>
                  <a:gd name="connsiteY67" fmla="*/ 1182227 h 2442908"/>
                  <a:gd name="connsiteX68" fmla="*/ 546475 w 1028024"/>
                  <a:gd name="connsiteY68" fmla="*/ 1290439 h 2442908"/>
                  <a:gd name="connsiteX69" fmla="*/ 573529 w 1028024"/>
                  <a:gd name="connsiteY69" fmla="*/ 1295851 h 2442908"/>
                  <a:gd name="connsiteX70" fmla="*/ 578940 w 1028024"/>
                  <a:gd name="connsiteY70" fmla="*/ 1374305 h 2442908"/>
                  <a:gd name="connsiteX71" fmla="*/ 597877 w 1028024"/>
                  <a:gd name="connsiteY71" fmla="*/ 1382420 h 2442908"/>
                  <a:gd name="connsiteX72" fmla="*/ 597877 w 1028024"/>
                  <a:gd name="connsiteY72" fmla="*/ 1463580 h 2442908"/>
                  <a:gd name="connsiteX73" fmla="*/ 616814 w 1028024"/>
                  <a:gd name="connsiteY73" fmla="*/ 1466286 h 2442908"/>
                  <a:gd name="connsiteX74" fmla="*/ 619519 w 1028024"/>
                  <a:gd name="connsiteY74" fmla="*/ 1574498 h 2442908"/>
                  <a:gd name="connsiteX75" fmla="*/ 649279 w 1028024"/>
                  <a:gd name="connsiteY75" fmla="*/ 1574499 h 2442908"/>
                  <a:gd name="connsiteX76" fmla="*/ 646573 w 1028024"/>
                  <a:gd name="connsiteY76" fmla="*/ 1642131 h 2442908"/>
                  <a:gd name="connsiteX77" fmla="*/ 668215 w 1028024"/>
                  <a:gd name="connsiteY77" fmla="*/ 1642132 h 2442908"/>
                  <a:gd name="connsiteX78" fmla="*/ 676331 w 1028024"/>
                  <a:gd name="connsiteY78" fmla="*/ 1744934 h 2442908"/>
                  <a:gd name="connsiteX79" fmla="*/ 700679 w 1028024"/>
                  <a:gd name="connsiteY79" fmla="*/ 1750344 h 2442908"/>
                  <a:gd name="connsiteX80" fmla="*/ 700679 w 1028024"/>
                  <a:gd name="connsiteY80" fmla="*/ 1817978 h 2442908"/>
                  <a:gd name="connsiteX81" fmla="*/ 719617 w 1028024"/>
                  <a:gd name="connsiteY81" fmla="*/ 1820683 h 2442908"/>
                  <a:gd name="connsiteX82" fmla="*/ 725027 w 1028024"/>
                  <a:gd name="connsiteY82" fmla="*/ 1888316 h 2442908"/>
                  <a:gd name="connsiteX83" fmla="*/ 752080 w 1028024"/>
                  <a:gd name="connsiteY83" fmla="*/ 1896433 h 2442908"/>
                  <a:gd name="connsiteX84" fmla="*/ 754786 w 1028024"/>
                  <a:gd name="connsiteY84" fmla="*/ 1966770 h 2442908"/>
                  <a:gd name="connsiteX85" fmla="*/ 776428 w 1028024"/>
                  <a:gd name="connsiteY85" fmla="*/ 1964066 h 2442908"/>
                  <a:gd name="connsiteX86" fmla="*/ 773723 w 1028024"/>
                  <a:gd name="connsiteY86" fmla="*/ 2018172 h 2442908"/>
                  <a:gd name="connsiteX87" fmla="*/ 798071 w 1028024"/>
                  <a:gd name="connsiteY87" fmla="*/ 2026288 h 2442908"/>
                  <a:gd name="connsiteX88" fmla="*/ 798071 w 1028024"/>
                  <a:gd name="connsiteY88" fmla="*/ 2077688 h 2442908"/>
                  <a:gd name="connsiteX89" fmla="*/ 825124 w 1028024"/>
                  <a:gd name="connsiteY89" fmla="*/ 2077689 h 2442908"/>
                  <a:gd name="connsiteX90" fmla="*/ 825124 w 1028024"/>
                  <a:gd name="connsiteY90" fmla="*/ 2115563 h 2442908"/>
                  <a:gd name="connsiteX91" fmla="*/ 846766 w 1028024"/>
                  <a:gd name="connsiteY91" fmla="*/ 2112857 h 2442908"/>
                  <a:gd name="connsiteX92" fmla="*/ 852178 w 1028024"/>
                  <a:gd name="connsiteY92" fmla="*/ 2199429 h 2442908"/>
                  <a:gd name="connsiteX93" fmla="*/ 876525 w 1028024"/>
                  <a:gd name="connsiteY93" fmla="*/ 2196723 h 2442908"/>
                  <a:gd name="connsiteX94" fmla="*/ 881936 w 1028024"/>
                  <a:gd name="connsiteY94" fmla="*/ 2242714 h 2442908"/>
                  <a:gd name="connsiteX95" fmla="*/ 903579 w 1028024"/>
                  <a:gd name="connsiteY95" fmla="*/ 2245419 h 2442908"/>
                  <a:gd name="connsiteX96" fmla="*/ 906285 w 1028024"/>
                  <a:gd name="connsiteY96" fmla="*/ 2285999 h 2442908"/>
                  <a:gd name="connsiteX97" fmla="*/ 933337 w 1028024"/>
                  <a:gd name="connsiteY97" fmla="*/ 2294115 h 2442908"/>
                  <a:gd name="connsiteX98" fmla="*/ 926517 w 1028024"/>
                  <a:gd name="connsiteY98" fmla="*/ 2320520 h 2442908"/>
                  <a:gd name="connsiteX99" fmla="*/ 952275 w 1028024"/>
                  <a:gd name="connsiteY99" fmla="*/ 2318463 h 2442908"/>
                  <a:gd name="connsiteX100" fmla="*/ 957685 w 1028024"/>
                  <a:gd name="connsiteY100" fmla="*/ 2364453 h 2442908"/>
                  <a:gd name="connsiteX101" fmla="*/ 979328 w 1028024"/>
                  <a:gd name="connsiteY101" fmla="*/ 2369864 h 2442908"/>
                  <a:gd name="connsiteX102" fmla="*/ 984739 w 1028024"/>
                  <a:gd name="connsiteY102" fmla="*/ 2413149 h 2442908"/>
                  <a:gd name="connsiteX103" fmla="*/ 1003676 w 1028024"/>
                  <a:gd name="connsiteY103" fmla="*/ 2421265 h 2442908"/>
                  <a:gd name="connsiteX104" fmla="*/ 1006381 w 1028024"/>
                  <a:gd name="connsiteY104" fmla="*/ 2434792 h 2442908"/>
                  <a:gd name="connsiteX105" fmla="*/ 1028024 w 1028024"/>
                  <a:gd name="connsiteY105" fmla="*/ 2442908 h 244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1028024" h="2442908">
                    <a:moveTo>
                      <a:pt x="0" y="0"/>
                    </a:moveTo>
                    <a:cubicBezTo>
                      <a:pt x="12471" y="7482"/>
                      <a:pt x="20894" y="11049"/>
                      <a:pt x="29759" y="24348"/>
                    </a:cubicBezTo>
                    <a:cubicBezTo>
                      <a:pt x="31562" y="27053"/>
                      <a:pt x="32870" y="30165"/>
                      <a:pt x="35169" y="32464"/>
                    </a:cubicBezTo>
                    <a:cubicBezTo>
                      <a:pt x="37468" y="34763"/>
                      <a:pt x="40855" y="35714"/>
                      <a:pt x="43285" y="37874"/>
                    </a:cubicBezTo>
                    <a:cubicBezTo>
                      <a:pt x="49004" y="42958"/>
                      <a:pt x="54106" y="48695"/>
                      <a:pt x="59517" y="54106"/>
                    </a:cubicBezTo>
                    <a:cubicBezTo>
                      <a:pt x="77553" y="72142"/>
                      <a:pt x="51401" y="53204"/>
                      <a:pt x="73044" y="67633"/>
                    </a:cubicBezTo>
                    <a:lnTo>
                      <a:pt x="83865" y="83865"/>
                    </a:lnTo>
                    <a:lnTo>
                      <a:pt x="89276" y="91981"/>
                    </a:lnTo>
                    <a:cubicBezTo>
                      <a:pt x="90178" y="94686"/>
                      <a:pt x="89965" y="98081"/>
                      <a:pt x="91981" y="100097"/>
                    </a:cubicBezTo>
                    <a:cubicBezTo>
                      <a:pt x="93997" y="102113"/>
                      <a:pt x="97331" y="102110"/>
                      <a:pt x="100097" y="102802"/>
                    </a:cubicBezTo>
                    <a:cubicBezTo>
                      <a:pt x="104558" y="103917"/>
                      <a:pt x="109115" y="104606"/>
                      <a:pt x="113624" y="105508"/>
                    </a:cubicBezTo>
                    <a:cubicBezTo>
                      <a:pt x="114526" y="110017"/>
                      <a:pt x="115792" y="114468"/>
                      <a:pt x="116329" y="119034"/>
                    </a:cubicBezTo>
                    <a:cubicBezTo>
                      <a:pt x="117598" y="129818"/>
                      <a:pt x="112853" y="142570"/>
                      <a:pt x="119034" y="151498"/>
                    </a:cubicBezTo>
                    <a:cubicBezTo>
                      <a:pt x="123172" y="157476"/>
                      <a:pt x="133463" y="153301"/>
                      <a:pt x="140677" y="154203"/>
                    </a:cubicBezTo>
                    <a:cubicBezTo>
                      <a:pt x="141039" y="155650"/>
                      <a:pt x="144533" y="170809"/>
                      <a:pt x="146088" y="173141"/>
                    </a:cubicBezTo>
                    <a:cubicBezTo>
                      <a:pt x="148210" y="176324"/>
                      <a:pt x="151021" y="179135"/>
                      <a:pt x="154204" y="181257"/>
                    </a:cubicBezTo>
                    <a:cubicBezTo>
                      <a:pt x="156577" y="182839"/>
                      <a:pt x="159615" y="183060"/>
                      <a:pt x="162320" y="183962"/>
                    </a:cubicBezTo>
                    <a:cubicBezTo>
                      <a:pt x="167550" y="199655"/>
                      <a:pt x="162860" y="200013"/>
                      <a:pt x="175846" y="202899"/>
                    </a:cubicBezTo>
                    <a:cubicBezTo>
                      <a:pt x="181201" y="204089"/>
                      <a:pt x="186667" y="204703"/>
                      <a:pt x="192078" y="205605"/>
                    </a:cubicBezTo>
                    <a:cubicBezTo>
                      <a:pt x="192980" y="221837"/>
                      <a:pt x="188474" y="239317"/>
                      <a:pt x="194783" y="254300"/>
                    </a:cubicBezTo>
                    <a:cubicBezTo>
                      <a:pt x="197258" y="260177"/>
                      <a:pt x="209663" y="246635"/>
                      <a:pt x="213721" y="257006"/>
                    </a:cubicBezTo>
                    <a:cubicBezTo>
                      <a:pt x="217779" y="267377"/>
                      <a:pt x="217328" y="296685"/>
                      <a:pt x="219131" y="316524"/>
                    </a:cubicBezTo>
                    <a:cubicBezTo>
                      <a:pt x="221682" y="317799"/>
                      <a:pt x="229953" y="315621"/>
                      <a:pt x="232658" y="316523"/>
                    </a:cubicBezTo>
                    <a:cubicBezTo>
                      <a:pt x="236716" y="325541"/>
                      <a:pt x="236265" y="359357"/>
                      <a:pt x="243479" y="370629"/>
                    </a:cubicBezTo>
                    <a:cubicBezTo>
                      <a:pt x="250693" y="381901"/>
                      <a:pt x="270081" y="380549"/>
                      <a:pt x="275943" y="384156"/>
                    </a:cubicBezTo>
                    <a:cubicBezTo>
                      <a:pt x="281805" y="387763"/>
                      <a:pt x="277264" y="389779"/>
                      <a:pt x="278649" y="392272"/>
                    </a:cubicBezTo>
                    <a:cubicBezTo>
                      <a:pt x="281807" y="397956"/>
                      <a:pt x="289470" y="408504"/>
                      <a:pt x="289470" y="408504"/>
                    </a:cubicBezTo>
                    <a:lnTo>
                      <a:pt x="294881" y="424736"/>
                    </a:lnTo>
                    <a:cubicBezTo>
                      <a:pt x="295783" y="427441"/>
                      <a:pt x="297117" y="430039"/>
                      <a:pt x="297586" y="432852"/>
                    </a:cubicBezTo>
                    <a:cubicBezTo>
                      <a:pt x="298488" y="438263"/>
                      <a:pt x="297103" y="444620"/>
                      <a:pt x="300291" y="449084"/>
                    </a:cubicBezTo>
                    <a:cubicBezTo>
                      <a:pt x="302452" y="452109"/>
                      <a:pt x="307537" y="450768"/>
                      <a:pt x="311112" y="451789"/>
                    </a:cubicBezTo>
                    <a:cubicBezTo>
                      <a:pt x="313854" y="452572"/>
                      <a:pt x="316523" y="453593"/>
                      <a:pt x="319228" y="454495"/>
                    </a:cubicBezTo>
                    <a:cubicBezTo>
                      <a:pt x="324869" y="471410"/>
                      <a:pt x="320613" y="456758"/>
                      <a:pt x="324639" y="486958"/>
                    </a:cubicBezTo>
                    <a:cubicBezTo>
                      <a:pt x="325364" y="492395"/>
                      <a:pt x="324156" y="498726"/>
                      <a:pt x="327344" y="503190"/>
                    </a:cubicBezTo>
                    <a:cubicBezTo>
                      <a:pt x="329505" y="506216"/>
                      <a:pt x="334559" y="504994"/>
                      <a:pt x="338166" y="505896"/>
                    </a:cubicBezTo>
                    <a:lnTo>
                      <a:pt x="343576" y="543770"/>
                    </a:lnTo>
                    <a:cubicBezTo>
                      <a:pt x="344305" y="547416"/>
                      <a:pt x="345475" y="550962"/>
                      <a:pt x="346282" y="554592"/>
                    </a:cubicBezTo>
                    <a:cubicBezTo>
                      <a:pt x="347279" y="559080"/>
                      <a:pt x="347872" y="563657"/>
                      <a:pt x="348987" y="568118"/>
                    </a:cubicBezTo>
                    <a:cubicBezTo>
                      <a:pt x="349679" y="570885"/>
                      <a:pt x="349676" y="574218"/>
                      <a:pt x="351692" y="576234"/>
                    </a:cubicBezTo>
                    <a:cubicBezTo>
                      <a:pt x="353708" y="578250"/>
                      <a:pt x="357042" y="578247"/>
                      <a:pt x="359808" y="578939"/>
                    </a:cubicBezTo>
                    <a:cubicBezTo>
                      <a:pt x="364269" y="580054"/>
                      <a:pt x="368826" y="580743"/>
                      <a:pt x="373335" y="581645"/>
                    </a:cubicBezTo>
                    <a:cubicBezTo>
                      <a:pt x="372433" y="591564"/>
                      <a:pt x="371794" y="601511"/>
                      <a:pt x="370630" y="611403"/>
                    </a:cubicBezTo>
                    <a:cubicBezTo>
                      <a:pt x="369989" y="616851"/>
                      <a:pt x="367924" y="622150"/>
                      <a:pt x="367924" y="627635"/>
                    </a:cubicBezTo>
                    <a:cubicBezTo>
                      <a:pt x="367924" y="633120"/>
                      <a:pt x="366502" y="640255"/>
                      <a:pt x="370630" y="643867"/>
                    </a:cubicBezTo>
                    <a:cubicBezTo>
                      <a:pt x="375429" y="648066"/>
                      <a:pt x="383255" y="645671"/>
                      <a:pt x="389567" y="646573"/>
                    </a:cubicBezTo>
                    <a:cubicBezTo>
                      <a:pt x="392272" y="647475"/>
                      <a:pt x="396025" y="646958"/>
                      <a:pt x="397683" y="649278"/>
                    </a:cubicBezTo>
                    <a:cubicBezTo>
                      <a:pt x="400998" y="653919"/>
                      <a:pt x="403094" y="665510"/>
                      <a:pt x="403094" y="665510"/>
                    </a:cubicBezTo>
                    <a:cubicBezTo>
                      <a:pt x="403996" y="688054"/>
                      <a:pt x="401538" y="710987"/>
                      <a:pt x="405799" y="733143"/>
                    </a:cubicBezTo>
                    <a:cubicBezTo>
                      <a:pt x="406501" y="736794"/>
                      <a:pt x="416028" y="732177"/>
                      <a:pt x="416620" y="735848"/>
                    </a:cubicBezTo>
                    <a:cubicBezTo>
                      <a:pt x="420930" y="762571"/>
                      <a:pt x="417735" y="789986"/>
                      <a:pt x="419325" y="817008"/>
                    </a:cubicBezTo>
                    <a:cubicBezTo>
                      <a:pt x="419543" y="820720"/>
                      <a:pt x="419968" y="824735"/>
                      <a:pt x="422031" y="827829"/>
                    </a:cubicBezTo>
                    <a:cubicBezTo>
                      <a:pt x="425029" y="832325"/>
                      <a:pt x="433632" y="834402"/>
                      <a:pt x="438263" y="835945"/>
                    </a:cubicBezTo>
                    <a:cubicBezTo>
                      <a:pt x="439165" y="838650"/>
                      <a:pt x="440591" y="841234"/>
                      <a:pt x="440968" y="844061"/>
                    </a:cubicBezTo>
                    <a:cubicBezTo>
                      <a:pt x="444764" y="872534"/>
                      <a:pt x="441243" y="869508"/>
                      <a:pt x="446379" y="890052"/>
                    </a:cubicBezTo>
                    <a:cubicBezTo>
                      <a:pt x="447071" y="892818"/>
                      <a:pt x="446764" y="896510"/>
                      <a:pt x="449084" y="898168"/>
                    </a:cubicBezTo>
                    <a:cubicBezTo>
                      <a:pt x="453725" y="901483"/>
                      <a:pt x="465316" y="903579"/>
                      <a:pt x="465316" y="903579"/>
                    </a:cubicBezTo>
                    <a:lnTo>
                      <a:pt x="470727" y="919810"/>
                    </a:lnTo>
                    <a:cubicBezTo>
                      <a:pt x="471629" y="922515"/>
                      <a:pt x="472963" y="925113"/>
                      <a:pt x="473432" y="927926"/>
                    </a:cubicBezTo>
                    <a:lnTo>
                      <a:pt x="478843" y="960390"/>
                    </a:lnTo>
                    <a:lnTo>
                      <a:pt x="481548" y="976622"/>
                    </a:lnTo>
                    <a:cubicBezTo>
                      <a:pt x="482450" y="988345"/>
                      <a:pt x="480298" y="1000719"/>
                      <a:pt x="484253" y="1011792"/>
                    </a:cubicBezTo>
                    <a:cubicBezTo>
                      <a:pt x="485504" y="1015294"/>
                      <a:pt x="494317" y="1010857"/>
                      <a:pt x="495075" y="1014497"/>
                    </a:cubicBezTo>
                    <a:cubicBezTo>
                      <a:pt x="499309" y="1034821"/>
                      <a:pt x="496352" y="1056008"/>
                      <a:pt x="497780" y="1076719"/>
                    </a:cubicBezTo>
                    <a:cubicBezTo>
                      <a:pt x="498157" y="1082191"/>
                      <a:pt x="496915" y="1088786"/>
                      <a:pt x="500485" y="1092951"/>
                    </a:cubicBezTo>
                    <a:cubicBezTo>
                      <a:pt x="503477" y="1096442"/>
                      <a:pt x="509503" y="1094755"/>
                      <a:pt x="514012" y="1095657"/>
                    </a:cubicBezTo>
                    <a:cubicBezTo>
                      <a:pt x="516717" y="1097460"/>
                      <a:pt x="520775" y="1088893"/>
                      <a:pt x="522128" y="1101067"/>
                    </a:cubicBezTo>
                    <a:lnTo>
                      <a:pt x="522128" y="1168700"/>
                    </a:lnTo>
                    <a:cubicBezTo>
                      <a:pt x="526637" y="1182227"/>
                      <a:pt x="546476" y="1161937"/>
                      <a:pt x="549181" y="1182227"/>
                    </a:cubicBezTo>
                    <a:lnTo>
                      <a:pt x="546475" y="1290439"/>
                    </a:lnTo>
                    <a:lnTo>
                      <a:pt x="573529" y="1295851"/>
                    </a:lnTo>
                    <a:cubicBezTo>
                      <a:pt x="575333" y="1322002"/>
                      <a:pt x="574882" y="1359877"/>
                      <a:pt x="578940" y="1374305"/>
                    </a:cubicBezTo>
                    <a:lnTo>
                      <a:pt x="597877" y="1382420"/>
                    </a:lnTo>
                    <a:lnTo>
                      <a:pt x="597877" y="1463580"/>
                    </a:lnTo>
                    <a:lnTo>
                      <a:pt x="616814" y="1466286"/>
                    </a:lnTo>
                    <a:cubicBezTo>
                      <a:pt x="617716" y="1502357"/>
                      <a:pt x="618617" y="1538427"/>
                      <a:pt x="619519" y="1574498"/>
                    </a:cubicBezTo>
                    <a:lnTo>
                      <a:pt x="649279" y="1574499"/>
                    </a:lnTo>
                    <a:lnTo>
                      <a:pt x="646573" y="1642131"/>
                    </a:lnTo>
                    <a:lnTo>
                      <a:pt x="668215" y="1642132"/>
                    </a:lnTo>
                    <a:cubicBezTo>
                      <a:pt x="669117" y="1672792"/>
                      <a:pt x="675429" y="1714274"/>
                      <a:pt x="676331" y="1744934"/>
                    </a:cubicBezTo>
                    <a:lnTo>
                      <a:pt x="700679" y="1750344"/>
                    </a:lnTo>
                    <a:lnTo>
                      <a:pt x="700679" y="1817978"/>
                    </a:lnTo>
                    <a:lnTo>
                      <a:pt x="719617" y="1820683"/>
                    </a:lnTo>
                    <a:lnTo>
                      <a:pt x="725027" y="1888316"/>
                    </a:lnTo>
                    <a:lnTo>
                      <a:pt x="752080" y="1896433"/>
                    </a:lnTo>
                    <a:lnTo>
                      <a:pt x="754786" y="1966770"/>
                    </a:lnTo>
                    <a:lnTo>
                      <a:pt x="776428" y="1964066"/>
                    </a:lnTo>
                    <a:lnTo>
                      <a:pt x="773723" y="2018172"/>
                    </a:lnTo>
                    <a:lnTo>
                      <a:pt x="798071" y="2026288"/>
                    </a:lnTo>
                    <a:lnTo>
                      <a:pt x="798071" y="2077688"/>
                    </a:lnTo>
                    <a:lnTo>
                      <a:pt x="825124" y="2077689"/>
                    </a:lnTo>
                    <a:lnTo>
                      <a:pt x="825124" y="2115563"/>
                    </a:lnTo>
                    <a:lnTo>
                      <a:pt x="846766" y="2112857"/>
                    </a:lnTo>
                    <a:lnTo>
                      <a:pt x="852178" y="2199429"/>
                    </a:lnTo>
                    <a:lnTo>
                      <a:pt x="876525" y="2196723"/>
                    </a:lnTo>
                    <a:lnTo>
                      <a:pt x="881936" y="2242714"/>
                    </a:lnTo>
                    <a:lnTo>
                      <a:pt x="903579" y="2245419"/>
                    </a:lnTo>
                    <a:lnTo>
                      <a:pt x="906285" y="2285999"/>
                    </a:lnTo>
                    <a:lnTo>
                      <a:pt x="933337" y="2294115"/>
                    </a:lnTo>
                    <a:lnTo>
                      <a:pt x="926517" y="2320520"/>
                    </a:lnTo>
                    <a:lnTo>
                      <a:pt x="952275" y="2318463"/>
                    </a:lnTo>
                    <a:lnTo>
                      <a:pt x="957685" y="2364453"/>
                    </a:lnTo>
                    <a:lnTo>
                      <a:pt x="979328" y="2369864"/>
                    </a:lnTo>
                    <a:lnTo>
                      <a:pt x="984739" y="2413149"/>
                    </a:lnTo>
                    <a:cubicBezTo>
                      <a:pt x="990150" y="2424872"/>
                      <a:pt x="995560" y="2412698"/>
                      <a:pt x="1003676" y="2421265"/>
                    </a:cubicBezTo>
                    <a:cubicBezTo>
                      <a:pt x="1009087" y="2426225"/>
                      <a:pt x="1001421" y="2427578"/>
                      <a:pt x="1006381" y="2434792"/>
                    </a:cubicBezTo>
                    <a:cubicBezTo>
                      <a:pt x="1011341" y="2442006"/>
                      <a:pt x="1025319" y="2439301"/>
                      <a:pt x="1028024" y="2442908"/>
                    </a:cubicBezTo>
                  </a:path>
                </a:pathLst>
              </a:custGeom>
              <a:noFill/>
              <a:ln w="25400" cap="flat" cmpd="sng" algn="ctr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449263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 smtClean="0">
                  <a:solidFill>
                    <a:srgbClr val="FFFFFF"/>
                  </a:solidFill>
                  <a:latin typeface="Arial"/>
                  <a:cs typeface="Lucida Sans Unicode"/>
                </a:endParaRPr>
              </a:p>
            </p:txBody>
          </p:sp>
        </p:grpSp>
      </p:grpSp>
      <p:sp>
        <p:nvSpPr>
          <p:cNvPr id="1028" name="Text Box 3" descr=" 1028"/>
          <p:cNvSpPr txBox="1">
            <a:spLocks noChangeArrowheads="1"/>
          </p:cNvSpPr>
          <p:nvPr/>
        </p:nvSpPr>
        <p:spPr bwMode="auto">
          <a:xfrm>
            <a:off x="5712701" y="1749323"/>
            <a:ext cx="30241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de-DE" sz="1400" b="1" i="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OS   3126 patients / 1837 events</a:t>
            </a:r>
          </a:p>
          <a:p>
            <a:pPr eaLnBrk="1" hangingPunct="1">
              <a:spcBef>
                <a:spcPct val="20000"/>
              </a:spcBef>
            </a:pPr>
            <a:r>
              <a:rPr lang="de-DE" sz="1400" b="1" i="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PFS</a:t>
            </a:r>
            <a:r>
              <a:rPr lang="de-DE" sz="1800" b="1" i="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b="1" i="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3126 patients / 2375 events</a:t>
            </a:r>
          </a:p>
        </p:txBody>
      </p:sp>
      <p:sp>
        <p:nvSpPr>
          <p:cNvPr id="1029" name="Line 4" descr=" 1029"/>
          <p:cNvSpPr>
            <a:spLocks noChangeShapeType="1"/>
          </p:cNvSpPr>
          <p:nvPr/>
        </p:nvSpPr>
        <p:spPr bwMode="auto">
          <a:xfrm flipH="1">
            <a:off x="5425363" y="2219223"/>
            <a:ext cx="231775" cy="1587"/>
          </a:xfrm>
          <a:prstGeom prst="line">
            <a:avLst/>
          </a:prstGeom>
          <a:noFill/>
          <a:ln w="158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sz="2400" i="1" smtClean="0">
              <a:solidFill>
                <a:srgbClr val="FFFFFF"/>
              </a:solidFill>
              <a:latin typeface="Times New Roman" pitchFamily="18" charset="0"/>
              <a:cs typeface="Lucida Sans Unicode"/>
            </a:endParaRPr>
          </a:p>
        </p:txBody>
      </p:sp>
      <p:sp>
        <p:nvSpPr>
          <p:cNvPr id="1030" name="Line 5" descr=" 1030"/>
          <p:cNvSpPr>
            <a:spLocks noChangeShapeType="1"/>
          </p:cNvSpPr>
          <p:nvPr/>
        </p:nvSpPr>
        <p:spPr bwMode="auto">
          <a:xfrm flipH="1">
            <a:off x="5423776" y="1893785"/>
            <a:ext cx="231775" cy="1588"/>
          </a:xfrm>
          <a:prstGeom prst="line">
            <a:avLst/>
          </a:prstGeom>
          <a:noFill/>
          <a:ln w="158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sz="2400" i="1" smtClean="0">
              <a:solidFill>
                <a:srgbClr val="FFFFFF"/>
              </a:solidFill>
              <a:latin typeface="Times New Roman" pitchFamily="18" charset="0"/>
              <a:cs typeface="Lucida Sans Unicode"/>
            </a:endParaRPr>
          </a:p>
        </p:txBody>
      </p:sp>
      <p:sp>
        <p:nvSpPr>
          <p:cNvPr id="1031" name="Text Box 6" descr=" 1031"/>
          <p:cNvSpPr txBox="1">
            <a:spLocks noChangeArrowheads="1"/>
          </p:cNvSpPr>
          <p:nvPr/>
        </p:nvSpPr>
        <p:spPr bwMode="auto">
          <a:xfrm>
            <a:off x="3995738" y="6138446"/>
            <a:ext cx="9366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1600" b="1" i="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M</a:t>
            </a:r>
            <a:r>
              <a:rPr lang="de-DE" sz="1600" b="1" i="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onths</a:t>
            </a:r>
          </a:p>
        </p:txBody>
      </p:sp>
      <p:sp>
        <p:nvSpPr>
          <p:cNvPr id="1033" name="Rectangle 8" descr=" 1033"/>
          <p:cNvSpPr>
            <a:spLocks noChangeArrowheads="1"/>
          </p:cNvSpPr>
          <p:nvPr/>
        </p:nvSpPr>
        <p:spPr bwMode="auto">
          <a:xfrm>
            <a:off x="1835150" y="2414588"/>
            <a:ext cx="288925" cy="3382962"/>
          </a:xfrm>
          <a:prstGeom prst="rect">
            <a:avLst/>
          </a:prstGeom>
          <a:solidFill>
            <a:srgbClr val="FFCCCC">
              <a:alpha val="81176"/>
            </a:srgbClr>
          </a:soli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latin typeface="Arial"/>
              <a:cs typeface="Lucida Sans Unicode"/>
            </a:endParaRPr>
          </a:p>
        </p:txBody>
      </p:sp>
      <p:sp>
        <p:nvSpPr>
          <p:cNvPr id="1034" name="Rectangle 9" descr=" 1034"/>
          <p:cNvSpPr>
            <a:spLocks noChangeArrowheads="1"/>
          </p:cNvSpPr>
          <p:nvPr/>
        </p:nvSpPr>
        <p:spPr bwMode="auto">
          <a:xfrm>
            <a:off x="2411413" y="4862513"/>
            <a:ext cx="2232025" cy="935037"/>
          </a:xfrm>
          <a:prstGeom prst="rect">
            <a:avLst/>
          </a:prstGeom>
          <a:solidFill>
            <a:srgbClr val="99CCFF">
              <a:alpha val="83137"/>
            </a:srgbClr>
          </a:soli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latin typeface="Arial"/>
              <a:cs typeface="Lucida Sans Unicode"/>
            </a:endParaRPr>
          </a:p>
        </p:txBody>
      </p:sp>
      <p:sp>
        <p:nvSpPr>
          <p:cNvPr id="1037" name="Text Box 12" descr=" 1037"/>
          <p:cNvSpPr txBox="1">
            <a:spLocks noChangeArrowheads="1"/>
          </p:cNvSpPr>
          <p:nvPr/>
        </p:nvSpPr>
        <p:spPr bwMode="auto">
          <a:xfrm>
            <a:off x="2667000" y="5078413"/>
            <a:ext cx="1165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46.2% PFS </a:t>
            </a:r>
          </a:p>
          <a:p>
            <a:pPr algn="ctr">
              <a:buClr>
                <a:srgbClr val="FF0000"/>
              </a:buClr>
            </a:pP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12-60 months</a:t>
            </a:r>
          </a:p>
        </p:txBody>
      </p:sp>
      <p:sp>
        <p:nvSpPr>
          <p:cNvPr id="1038" name="Rectangle 13" descr=" 1038"/>
          <p:cNvSpPr>
            <a:spLocks noChangeArrowheads="1"/>
          </p:cNvSpPr>
          <p:nvPr/>
        </p:nvSpPr>
        <p:spPr bwMode="auto">
          <a:xfrm>
            <a:off x="4643438" y="3049418"/>
            <a:ext cx="2808287" cy="800100"/>
          </a:xfrm>
          <a:prstGeom prst="rect">
            <a:avLst/>
          </a:prstGeom>
          <a:solidFill>
            <a:srgbClr val="99CCFF">
              <a:alpha val="83137"/>
            </a:srgbClr>
          </a:soli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latin typeface="Arial"/>
              <a:cs typeface="Lucida Sans Unicode"/>
            </a:endParaRPr>
          </a:p>
        </p:txBody>
      </p:sp>
      <p:sp>
        <p:nvSpPr>
          <p:cNvPr id="1039" name="Text Box 14" descr=" 1039"/>
          <p:cNvSpPr txBox="1">
            <a:spLocks noChangeArrowheads="1"/>
          </p:cNvSpPr>
          <p:nvPr/>
        </p:nvSpPr>
        <p:spPr bwMode="auto">
          <a:xfrm>
            <a:off x="4643438" y="3122443"/>
            <a:ext cx="2809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8.6 % PFS </a:t>
            </a:r>
          </a:p>
          <a:p>
            <a:pPr algn="ctr">
              <a:buClr>
                <a:srgbClr val="FF0000"/>
              </a:buClr>
            </a:pP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60-120 months</a:t>
            </a:r>
          </a:p>
        </p:txBody>
      </p:sp>
      <p:sp>
        <p:nvSpPr>
          <p:cNvPr id="1042" name="Text Box 17" descr=" 1042"/>
          <p:cNvSpPr txBox="1">
            <a:spLocks noChangeArrowheads="1"/>
          </p:cNvSpPr>
          <p:nvPr/>
        </p:nvSpPr>
        <p:spPr bwMode="auto">
          <a:xfrm>
            <a:off x="755650" y="6138446"/>
            <a:ext cx="16546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sz="1600" b="1" i="0" dirty="0" smtClean="0">
                <a:solidFill>
                  <a:srgbClr val="FFFFFF"/>
                </a:solidFill>
                <a:latin typeface="Arial" pitchFamily="34" charset="0"/>
                <a:cs typeface="Lucida Sans Unicode"/>
              </a:rPr>
              <a:t>Randomization</a:t>
            </a:r>
          </a:p>
        </p:txBody>
      </p:sp>
      <p:sp>
        <p:nvSpPr>
          <p:cNvPr id="1043" name="Line 18" descr=" 1043"/>
          <p:cNvSpPr>
            <a:spLocks noChangeShapeType="1"/>
          </p:cNvSpPr>
          <p:nvPr/>
        </p:nvSpPr>
        <p:spPr bwMode="auto">
          <a:xfrm flipV="1">
            <a:off x="1562099" y="6031958"/>
            <a:ext cx="0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nl-BE" sz="2400" i="1" smtClean="0">
              <a:solidFill>
                <a:srgbClr val="FFFFFF"/>
              </a:solidFill>
              <a:latin typeface="Times New Roman" pitchFamily="18" charset="0"/>
              <a:cs typeface="Lucida Sans Unicode"/>
            </a:endParaRPr>
          </a:p>
        </p:txBody>
      </p:sp>
      <p:sp>
        <p:nvSpPr>
          <p:cNvPr id="1045" name="Text Box 21" descr=" 1045"/>
          <p:cNvSpPr txBox="1">
            <a:spLocks noChangeArrowheads="1"/>
          </p:cNvSpPr>
          <p:nvPr/>
        </p:nvSpPr>
        <p:spPr bwMode="auto">
          <a:xfrm>
            <a:off x="891272" y="971490"/>
            <a:ext cx="74256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de-DE" sz="2000" b="1" i="0" dirty="0" smtClean="0">
                <a:solidFill>
                  <a:srgbClr val="FFFFFF"/>
                </a:solidFill>
                <a:latin typeface="Arial" pitchFamily="34" charset="0"/>
                <a:cs typeface="Lucida Sans Unicode"/>
              </a:rPr>
              <a:t>Results of the AGO-OVAR Meta-Database</a:t>
            </a:r>
            <a:endParaRPr lang="de-DE" sz="1400" i="0" dirty="0" smtClean="0">
              <a:solidFill>
                <a:srgbClr val="FFFFFF"/>
              </a:solidFill>
              <a:latin typeface="Arial" pitchFamily="34" charset="0"/>
              <a:cs typeface="Lucida Sans Unicode"/>
            </a:endParaRPr>
          </a:p>
        </p:txBody>
      </p:sp>
      <p:sp>
        <p:nvSpPr>
          <p:cNvPr id="4" name="Rechthoek 3" descr=" 4"/>
          <p:cNvSpPr/>
          <p:nvPr/>
        </p:nvSpPr>
        <p:spPr>
          <a:xfrm>
            <a:off x="0" y="152400"/>
            <a:ext cx="9144000" cy="92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200" b="1" dirty="0">
                <a:solidFill>
                  <a:srgbClr val="F09828"/>
                </a:solidFill>
                <a:latin typeface="Arial"/>
                <a:cs typeface="Lucida Sans Unicode"/>
              </a:rPr>
              <a:t>PFS and OS </a:t>
            </a:r>
            <a:r>
              <a:rPr lang="en-US" sz="3200" b="1" dirty="0" smtClean="0">
                <a:solidFill>
                  <a:srgbClr val="F09828"/>
                </a:solidFill>
                <a:latin typeface="Arial"/>
                <a:cs typeface="Lucida Sans Unicode"/>
              </a:rPr>
              <a:t>After Start of First-Line Chemotherapy</a:t>
            </a:r>
            <a:endParaRPr lang="en-US" sz="3200" b="1" dirty="0">
              <a:solidFill>
                <a:srgbClr val="F09828"/>
              </a:solidFill>
              <a:latin typeface="Arial"/>
              <a:cs typeface="Lucida Sans Unicode"/>
            </a:endParaRPr>
          </a:p>
        </p:txBody>
      </p:sp>
      <p:sp useBgFill="1">
        <p:nvSpPr>
          <p:cNvPr id="72" name="Rechthoek 21" descr=" 22"/>
          <p:cNvSpPr/>
          <p:nvPr/>
        </p:nvSpPr>
        <p:spPr>
          <a:xfrm>
            <a:off x="3095142" y="1509336"/>
            <a:ext cx="5647700" cy="175432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 algn="ctr"/>
            <a:r>
              <a:rPr lang="nl-NL" sz="3600" b="1" spc="50" dirty="0" smtClean="0">
                <a:ln w="11430"/>
                <a:solidFill>
                  <a:srgbClr val="F09828"/>
                </a:solidFill>
                <a:latin typeface="Arial"/>
                <a:cs typeface="Lucida Sans Unicode"/>
              </a:rPr>
              <a:t>In the end almost all  </a:t>
            </a:r>
            <a:br>
              <a:rPr lang="nl-NL" sz="3600" b="1" spc="50" dirty="0" smtClean="0">
                <a:ln w="11430"/>
                <a:solidFill>
                  <a:srgbClr val="F09828"/>
                </a:solidFill>
                <a:latin typeface="Arial"/>
                <a:cs typeface="Lucida Sans Unicode"/>
              </a:rPr>
            </a:br>
            <a:r>
              <a:rPr lang="nl-NL" sz="3600" b="1" spc="50" dirty="0" smtClean="0">
                <a:ln w="11430"/>
                <a:solidFill>
                  <a:srgbClr val="F09828"/>
                </a:solidFill>
                <a:latin typeface="Arial"/>
                <a:cs typeface="Lucida Sans Unicode"/>
              </a:rPr>
              <a:t>relapsing patients </a:t>
            </a:r>
            <a:r>
              <a:rPr lang="nl-NL" sz="3600" b="1" spc="50" dirty="0">
                <a:ln w="11430"/>
                <a:solidFill>
                  <a:srgbClr val="F09828"/>
                </a:solidFill>
                <a:latin typeface="Arial"/>
                <a:cs typeface="Lucida Sans Unicode"/>
              </a:rPr>
              <a:t/>
            </a:r>
            <a:br>
              <a:rPr lang="nl-NL" sz="3600" b="1" spc="50" dirty="0">
                <a:ln w="11430"/>
                <a:solidFill>
                  <a:srgbClr val="F09828"/>
                </a:solidFill>
                <a:latin typeface="Arial"/>
                <a:cs typeface="Lucida Sans Unicode"/>
              </a:rPr>
            </a:br>
            <a:r>
              <a:rPr lang="nl-NL" sz="3600" b="1" spc="50" dirty="0" smtClean="0">
                <a:ln w="11430"/>
                <a:solidFill>
                  <a:srgbClr val="F09828"/>
                </a:solidFill>
                <a:latin typeface="Arial"/>
                <a:cs typeface="Lucida Sans Unicode"/>
              </a:rPr>
              <a:t>become platin-resistant </a:t>
            </a:r>
            <a:endParaRPr lang="nl-NL" sz="3600" b="1" spc="50" dirty="0">
              <a:ln w="11430"/>
              <a:solidFill>
                <a:srgbClr val="F09828"/>
              </a:solidFill>
              <a:latin typeface="Arial"/>
              <a:cs typeface="Lucida Sans Unicode"/>
            </a:endParaRPr>
          </a:p>
        </p:txBody>
      </p:sp>
      <p:sp useBgFill="1">
        <p:nvSpPr>
          <p:cNvPr id="73" name="Rechthoek 22" descr=" 23"/>
          <p:cNvSpPr/>
          <p:nvPr/>
        </p:nvSpPr>
        <p:spPr>
          <a:xfrm>
            <a:off x="3095142" y="1511062"/>
            <a:ext cx="6061845" cy="230832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nl-NL" sz="3600" b="1" spc="50" dirty="0" err="1" smtClean="0">
                <a:ln w="11430"/>
                <a:solidFill>
                  <a:srgbClr val="F09828"/>
                </a:solidFill>
                <a:latin typeface="Arial"/>
                <a:cs typeface="Lucida Sans Unicode"/>
              </a:rPr>
              <a:t>Influence</a:t>
            </a:r>
            <a:r>
              <a:rPr lang="nl-NL" sz="3600" b="1" spc="50" dirty="0" smtClean="0">
                <a:ln w="11430"/>
                <a:solidFill>
                  <a:srgbClr val="F09828"/>
                </a:solidFill>
                <a:latin typeface="Arial"/>
                <a:cs typeface="Lucida Sans Unicode"/>
              </a:rPr>
              <a:t> of </a:t>
            </a:r>
            <a:r>
              <a:rPr lang="nl-NL" sz="3600" b="1" spc="50" dirty="0" err="1" smtClean="0">
                <a:ln w="11430"/>
                <a:solidFill>
                  <a:srgbClr val="F09828"/>
                </a:solidFill>
                <a:latin typeface="Arial"/>
                <a:cs typeface="Lucida Sans Unicode"/>
              </a:rPr>
              <a:t>bev</a:t>
            </a:r>
            <a:r>
              <a:rPr lang="nl-NL" sz="3600" b="1" spc="50" dirty="0" smtClean="0">
                <a:ln w="11430"/>
                <a:solidFill>
                  <a:srgbClr val="F09828"/>
                </a:solidFill>
                <a:latin typeface="Arial"/>
                <a:cs typeface="Lucida Sans Unicode"/>
              </a:rPr>
              <a:t> and </a:t>
            </a:r>
            <a:r>
              <a:rPr lang="nl-NL" sz="3600" b="1" spc="50" dirty="0" err="1" smtClean="0">
                <a:ln w="11430"/>
                <a:solidFill>
                  <a:srgbClr val="F09828"/>
                </a:solidFill>
                <a:latin typeface="Arial"/>
                <a:cs typeface="Lucida Sans Unicode"/>
              </a:rPr>
              <a:t>other</a:t>
            </a:r>
            <a:r>
              <a:rPr lang="nl-NL" sz="3600" b="1" spc="50" dirty="0" smtClean="0">
                <a:ln w="11430"/>
                <a:solidFill>
                  <a:srgbClr val="F09828"/>
                </a:solidFill>
                <a:latin typeface="Arial"/>
                <a:cs typeface="Lucida Sans Unicode"/>
              </a:rPr>
              <a:t> </a:t>
            </a:r>
          </a:p>
          <a:p>
            <a:pPr algn="ctr"/>
            <a:r>
              <a:rPr lang="nl-NL" sz="3600" b="1" spc="50" dirty="0" err="1" smtClean="0">
                <a:ln w="11430"/>
                <a:solidFill>
                  <a:srgbClr val="F09828"/>
                </a:solidFill>
                <a:latin typeface="Arial"/>
                <a:cs typeface="Lucida Sans Unicode"/>
              </a:rPr>
              <a:t>antiangiogenic</a:t>
            </a:r>
            <a:r>
              <a:rPr lang="nl-NL" sz="3600" b="1" spc="50" dirty="0" smtClean="0">
                <a:ln w="11430"/>
                <a:solidFill>
                  <a:srgbClr val="F09828"/>
                </a:solidFill>
                <a:latin typeface="Arial"/>
                <a:cs typeface="Lucida Sans Unicode"/>
              </a:rPr>
              <a:t> drugs </a:t>
            </a:r>
          </a:p>
          <a:p>
            <a:pPr algn="ctr"/>
            <a:r>
              <a:rPr lang="nl-NL" sz="3600" b="1" spc="50" dirty="0" smtClean="0">
                <a:ln w="11430"/>
                <a:solidFill>
                  <a:srgbClr val="F09828"/>
                </a:solidFill>
                <a:latin typeface="Arial"/>
                <a:cs typeface="Lucida Sans Unicode"/>
              </a:rPr>
              <a:t>on % platin-</a:t>
            </a:r>
            <a:r>
              <a:rPr lang="nl-NL" sz="3600" b="1" spc="50" dirty="0" err="1" smtClean="0">
                <a:ln w="11430"/>
                <a:solidFill>
                  <a:srgbClr val="F09828"/>
                </a:solidFill>
                <a:latin typeface="Arial"/>
                <a:cs typeface="Lucida Sans Unicode"/>
              </a:rPr>
              <a:t>resistant</a:t>
            </a:r>
            <a:r>
              <a:rPr lang="nl-NL" sz="3600" b="1" spc="50" dirty="0" smtClean="0">
                <a:ln w="11430"/>
                <a:solidFill>
                  <a:srgbClr val="F09828"/>
                </a:solidFill>
                <a:latin typeface="Arial"/>
                <a:cs typeface="Lucida Sans Unicode"/>
              </a:rPr>
              <a:t> </a:t>
            </a:r>
          </a:p>
          <a:p>
            <a:pPr algn="ctr"/>
            <a:r>
              <a:rPr lang="nl-NL" sz="3600" b="1" spc="50" dirty="0" err="1" smtClean="0">
                <a:ln w="11430"/>
                <a:solidFill>
                  <a:srgbClr val="F09828"/>
                </a:solidFill>
                <a:latin typeface="Arial"/>
                <a:cs typeface="Lucida Sans Unicode"/>
              </a:rPr>
              <a:t>after</a:t>
            </a:r>
            <a:r>
              <a:rPr lang="nl-NL" sz="3600" b="1" spc="50" dirty="0" smtClean="0">
                <a:ln w="11430"/>
                <a:solidFill>
                  <a:srgbClr val="F09828"/>
                </a:solidFill>
                <a:latin typeface="Arial"/>
                <a:cs typeface="Lucida Sans Unicode"/>
              </a:rPr>
              <a:t> first line </a:t>
            </a:r>
            <a:r>
              <a:rPr lang="nl-NL" sz="3600" b="1" spc="50" dirty="0" err="1" smtClean="0">
                <a:ln w="11430"/>
                <a:solidFill>
                  <a:srgbClr val="F09828"/>
                </a:solidFill>
                <a:latin typeface="Arial"/>
                <a:cs typeface="Lucida Sans Unicode"/>
              </a:rPr>
              <a:t>therapy</a:t>
            </a:r>
            <a:r>
              <a:rPr lang="nl-NL" sz="3600" b="1" spc="50" dirty="0">
                <a:ln w="11430"/>
                <a:solidFill>
                  <a:srgbClr val="F09828"/>
                </a:solidFill>
                <a:latin typeface="Arial"/>
                <a:cs typeface="Lucida Sans Unicode"/>
              </a:rPr>
              <a:t>!</a:t>
            </a:r>
          </a:p>
        </p:txBody>
      </p:sp>
      <p:sp>
        <p:nvSpPr>
          <p:cNvPr id="2" name="Rectangle 1" descr=" 2"/>
          <p:cNvSpPr/>
          <p:nvPr/>
        </p:nvSpPr>
        <p:spPr>
          <a:xfrm>
            <a:off x="360076" y="6426200"/>
            <a:ext cx="36277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>
                <a:solidFill>
                  <a:srgbClr val="FFFFFF"/>
                </a:solidFill>
                <a:latin typeface="Arial"/>
                <a:cs typeface="Lucida Sans Unicode"/>
              </a:rPr>
              <a:t>d</a:t>
            </a:r>
            <a:r>
              <a:rPr lang="fr-FR" sz="1200" b="1" dirty="0" smtClean="0">
                <a:solidFill>
                  <a:srgbClr val="FFFFFF"/>
                </a:solidFill>
                <a:latin typeface="Arial"/>
                <a:cs typeface="Lucida Sans Unicode"/>
              </a:rPr>
              <a:t>u </a:t>
            </a:r>
            <a:r>
              <a:rPr lang="fr-FR" sz="1200" b="1" dirty="0">
                <a:solidFill>
                  <a:srgbClr val="FFFFFF"/>
                </a:solidFill>
                <a:latin typeface="Arial"/>
                <a:cs typeface="Lucida Sans Unicode"/>
              </a:rPr>
              <a:t>Bois A, et al. </a:t>
            </a:r>
            <a:r>
              <a:rPr lang="fr-FR" sz="1200" b="1" i="1" dirty="0">
                <a:solidFill>
                  <a:srgbClr val="FFFFFF"/>
                </a:solidFill>
                <a:latin typeface="Arial"/>
                <a:cs typeface="Lucida Sans Unicode"/>
              </a:rPr>
              <a:t>Cancer</a:t>
            </a:r>
            <a:r>
              <a:rPr lang="fr-FR" sz="1200" b="1" dirty="0">
                <a:solidFill>
                  <a:srgbClr val="FFFFFF"/>
                </a:solidFill>
                <a:latin typeface="Arial"/>
                <a:cs typeface="Lucida Sans Unicode"/>
              </a:rPr>
              <a:t>. 2009;115(6):1234-1244</a:t>
            </a:r>
            <a:r>
              <a:rPr lang="fr-FR" sz="1200" b="1" dirty="0" smtClean="0">
                <a:solidFill>
                  <a:srgbClr val="FFFFFF"/>
                </a:solidFill>
                <a:latin typeface="Arial"/>
                <a:cs typeface="Lucida Sans Unicode"/>
              </a:rPr>
              <a:t>.</a:t>
            </a:r>
            <a:endParaRPr lang="de-DE" sz="1200" b="1" dirty="0">
              <a:solidFill>
                <a:srgbClr val="FFFFFF"/>
              </a:solidFill>
              <a:latin typeface="Arial"/>
              <a:cs typeface="Lucida Sans Unicode"/>
            </a:endParaRPr>
          </a:p>
        </p:txBody>
      </p:sp>
      <p:sp>
        <p:nvSpPr>
          <p:cNvPr id="1032" name="Rectangle 7" descr=" 1032"/>
          <p:cNvSpPr>
            <a:spLocks noChangeArrowheads="1"/>
          </p:cNvSpPr>
          <p:nvPr/>
        </p:nvSpPr>
        <p:spPr bwMode="auto">
          <a:xfrm>
            <a:off x="1619250" y="1549400"/>
            <a:ext cx="215900" cy="4248150"/>
          </a:xfrm>
          <a:prstGeom prst="rect">
            <a:avLst/>
          </a:prstGeom>
          <a:solidFill>
            <a:srgbClr val="FFCCCC">
              <a:alpha val="81176"/>
            </a:srgbClr>
          </a:soli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latin typeface="Arial"/>
              <a:cs typeface="Lucida Sans Unicode"/>
            </a:endParaRPr>
          </a:p>
        </p:txBody>
      </p:sp>
      <p:sp>
        <p:nvSpPr>
          <p:cNvPr id="1035" name="Text Box 10" descr=" 1035"/>
          <p:cNvSpPr txBox="1">
            <a:spLocks noChangeArrowheads="1"/>
          </p:cNvSpPr>
          <p:nvPr/>
        </p:nvSpPr>
        <p:spPr bwMode="auto">
          <a:xfrm rot="-5400000">
            <a:off x="171450" y="4052888"/>
            <a:ext cx="30559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5.0% </a:t>
            </a:r>
            <a:r>
              <a:rPr lang="de-DE" sz="1200" b="1" i="0" dirty="0" err="1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progressing</a:t>
            </a: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 </a:t>
            </a:r>
            <a:r>
              <a:rPr lang="de-DE" sz="1200" b="1" i="0" dirty="0" err="1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during</a:t>
            </a: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 </a:t>
            </a:r>
            <a:r>
              <a:rPr lang="de-DE" sz="1200" b="1" i="0" dirty="0" err="1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chemotherapy</a:t>
            </a:r>
            <a:endParaRPr lang="de-DE" sz="1200" b="1" i="0" dirty="0" smtClean="0">
              <a:solidFill>
                <a:srgbClr val="000000"/>
              </a:solidFill>
              <a:latin typeface="Arial" pitchFamily="34" charset="0"/>
              <a:cs typeface="Lucida Sans Unicode"/>
            </a:endParaRPr>
          </a:p>
        </p:txBody>
      </p:sp>
      <p:sp>
        <p:nvSpPr>
          <p:cNvPr id="1036" name="Text Box 11" descr=" 1036"/>
          <p:cNvSpPr txBox="1">
            <a:spLocks noChangeArrowheads="1"/>
          </p:cNvSpPr>
          <p:nvPr/>
        </p:nvSpPr>
        <p:spPr bwMode="auto">
          <a:xfrm rot="-5400000">
            <a:off x="1080294" y="4595019"/>
            <a:ext cx="18097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17.2% PFS 0-6 months</a:t>
            </a:r>
          </a:p>
        </p:txBody>
      </p:sp>
      <p:sp>
        <p:nvSpPr>
          <p:cNvPr id="1040" name="Rectangle 15" descr=" 1040"/>
          <p:cNvSpPr>
            <a:spLocks noChangeArrowheads="1"/>
          </p:cNvSpPr>
          <p:nvPr/>
        </p:nvSpPr>
        <p:spPr bwMode="auto">
          <a:xfrm>
            <a:off x="2133600" y="3399447"/>
            <a:ext cx="288925" cy="2374900"/>
          </a:xfrm>
          <a:prstGeom prst="rect">
            <a:avLst/>
          </a:prstGeom>
          <a:solidFill>
            <a:srgbClr val="0070C0">
              <a:alpha val="83137"/>
            </a:srgbClr>
          </a:solidFill>
          <a:ln w="9525" algn="ctr">
            <a:solidFill>
              <a:schemeClr val="bg2"/>
            </a:solidFill>
            <a:prstDash val="dash"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endParaRPr lang="nl-BE" sz="2400" smtClean="0">
              <a:solidFill>
                <a:srgbClr val="FFFFFF"/>
              </a:solidFill>
              <a:latin typeface="Arial"/>
              <a:cs typeface="Lucida Sans Unicode"/>
            </a:endParaRPr>
          </a:p>
        </p:txBody>
      </p:sp>
      <p:sp>
        <p:nvSpPr>
          <p:cNvPr id="1041" name="Text Box 16" descr=" 1041"/>
          <p:cNvSpPr txBox="1">
            <a:spLocks noChangeArrowheads="1"/>
          </p:cNvSpPr>
          <p:nvPr/>
        </p:nvSpPr>
        <p:spPr bwMode="auto">
          <a:xfrm rot="-5400000">
            <a:off x="1331913" y="4522788"/>
            <a:ext cx="18938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buClr>
                <a:srgbClr val="FF0000"/>
              </a:buClr>
            </a:pPr>
            <a:r>
              <a:rPr lang="de-DE" sz="1200" b="1" i="0" dirty="0" smtClean="0">
                <a:solidFill>
                  <a:srgbClr val="000000"/>
                </a:solidFill>
                <a:latin typeface="Arial" pitchFamily="34" charset="0"/>
                <a:cs typeface="Lucida Sans Unicode"/>
              </a:rPr>
              <a:t>22.8% PFS 6-12 months</a:t>
            </a:r>
          </a:p>
        </p:txBody>
      </p:sp>
    </p:spTree>
    <p:extLst>
      <p:ext uri="{BB962C8B-B14F-4D97-AF65-F5344CB8AC3E}">
        <p14:creationId xmlns:p14="http://schemas.microsoft.com/office/powerpoint/2010/main" val="26224043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Diagram 32"/>
          <p:cNvGraphicFramePr/>
          <p:nvPr>
            <p:extLst>
              <p:ext uri="{D42A27DB-BD31-4B8C-83A1-F6EECF244321}">
                <p14:modId xmlns:p14="http://schemas.microsoft.com/office/powerpoint/2010/main" val="2853388304"/>
              </p:ext>
            </p:extLst>
          </p:nvPr>
        </p:nvGraphicFramePr>
        <p:xfrm>
          <a:off x="304800" y="990600"/>
          <a:ext cx="8609428" cy="5002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6019" name="Content Placeholder 2"/>
          <p:cNvSpPr>
            <a:spLocks noGrp="1"/>
          </p:cNvSpPr>
          <p:nvPr>
            <p:ph sz="quarter" idx="10"/>
          </p:nvPr>
        </p:nvSpPr>
        <p:spPr>
          <a:xfrm>
            <a:off x="368643" y="6297828"/>
            <a:ext cx="8839200" cy="533400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dirty="0" err="1" smtClean="0"/>
              <a:t>Vergote</a:t>
            </a:r>
            <a:r>
              <a:rPr lang="en-US" dirty="0" smtClean="0"/>
              <a:t> I, et al. 2010 College of Oncology </a:t>
            </a:r>
            <a:r>
              <a:rPr lang="en-US" dirty="0"/>
              <a:t>N</a:t>
            </a:r>
            <a:r>
              <a:rPr lang="en-US" dirty="0" smtClean="0"/>
              <a:t>ational Clinical Guidelines: Ovarian Cancer  (Belgium). Available at: www.collegeoncologie.be/files/files/Ovarian_Cancer_V1.2010</a:t>
            </a:r>
            <a:r>
              <a:rPr lang="en-US" dirty="0"/>
              <a:t>_(</a:t>
            </a:r>
            <a:r>
              <a:rPr lang="en-US" dirty="0" smtClean="0"/>
              <a:t>EN).pdf. Accessed: 2014 </a:t>
            </a:r>
            <a:r>
              <a:rPr lang="en-US" smtClean="0"/>
              <a:t>September 26.</a:t>
            </a:r>
            <a:endParaRPr lang="en-US" dirty="0" smtClean="0"/>
          </a:p>
        </p:txBody>
      </p:sp>
      <p:sp>
        <p:nvSpPr>
          <p:cNvPr id="58372" name="Title 3"/>
          <p:cNvSpPr>
            <a:spLocks noGrp="1"/>
          </p:cNvSpPr>
          <p:nvPr>
            <p:ph type="title"/>
          </p:nvPr>
        </p:nvSpPr>
        <p:spPr>
          <a:xfrm>
            <a:off x="152400" y="533400"/>
            <a:ext cx="8991600" cy="714375"/>
          </a:xfrm>
        </p:spPr>
        <p:txBody>
          <a:bodyPr>
            <a:noAutofit/>
          </a:bodyPr>
          <a:lstStyle/>
          <a:p>
            <a:pPr algn="ctr" eaLnBrk="1" hangingPunct="1">
              <a:lnSpc>
                <a:spcPct val="85000"/>
              </a:lnSpc>
              <a:defRPr/>
            </a:pPr>
            <a:r>
              <a:rPr lang="en-US" dirty="0" smtClean="0">
                <a:solidFill>
                  <a:srgbClr val="F09828"/>
                </a:solidFill>
              </a:rPr>
              <a:t>Ovarian Cancer Recurrence </a:t>
            </a:r>
            <a:br>
              <a:rPr lang="en-US" dirty="0" smtClean="0">
                <a:solidFill>
                  <a:srgbClr val="F09828"/>
                </a:solidFill>
              </a:rPr>
            </a:br>
            <a:r>
              <a:rPr lang="en-US" dirty="0" smtClean="0">
                <a:solidFill>
                  <a:srgbClr val="F09828"/>
                </a:solidFill>
              </a:rPr>
              <a:t>Treatment Algorithm</a:t>
            </a:r>
          </a:p>
        </p:txBody>
      </p:sp>
      <p:sp>
        <p:nvSpPr>
          <p:cNvPr id="3" name="Tekstvak 2"/>
          <p:cNvSpPr txBox="1"/>
          <p:nvPr/>
        </p:nvSpPr>
        <p:spPr>
          <a:xfrm>
            <a:off x="6400800" y="5650468"/>
            <a:ext cx="2362200" cy="369332"/>
          </a:xfrm>
          <a:prstGeom prst="rect">
            <a:avLst/>
          </a:prstGeom>
          <a:solidFill>
            <a:srgbClr val="AC0000"/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l-BE" b="1" dirty="0" smtClean="0">
                <a:solidFill>
                  <a:schemeClr val="bg1"/>
                </a:solidFill>
              </a:rPr>
              <a:t>2014: Bevacizumab</a:t>
            </a:r>
            <a:endParaRPr lang="nl-BE" b="1" dirty="0">
              <a:solidFill>
                <a:schemeClr val="bg1"/>
              </a:solidFill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3429000" y="5566698"/>
            <a:ext cx="2313454" cy="369332"/>
          </a:xfrm>
          <a:prstGeom prst="rect">
            <a:avLst/>
          </a:prstGeom>
          <a:solidFill>
            <a:srgbClr val="AC0000"/>
          </a:solidFill>
          <a:ln w="1905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nl-BE" b="1" dirty="0" smtClean="0">
                <a:solidFill>
                  <a:schemeClr val="bg1"/>
                </a:solidFill>
              </a:rPr>
              <a:t>2014: Bevacizumab</a:t>
            </a:r>
            <a:endParaRPr lang="nl-BE" b="1" dirty="0">
              <a:solidFill>
                <a:schemeClr val="bg1"/>
              </a:solidFill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685800" y="5802868"/>
            <a:ext cx="2313454" cy="369332"/>
          </a:xfrm>
          <a:prstGeom prst="rect">
            <a:avLst/>
          </a:prstGeom>
          <a:solidFill>
            <a:srgbClr val="AC0000"/>
          </a:solidFill>
          <a:ln w="1905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nl-BE" b="1" dirty="0" smtClean="0">
                <a:solidFill>
                  <a:schemeClr val="bg1"/>
                </a:solidFill>
              </a:rPr>
              <a:t>2014: Bevacizumab</a:t>
            </a:r>
            <a:endParaRPr lang="nl-B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6098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6109"/>
            <a:ext cx="9143999" cy="1143000"/>
          </a:xfrm>
          <a:noFill/>
          <a:ln/>
        </p:spPr>
        <p:txBody>
          <a:bodyPr lIns="90487" tIns="44450" rIns="90487" bIns="44450"/>
          <a:lstStyle/>
          <a:p>
            <a:pPr>
              <a:lnSpc>
                <a:spcPct val="85000"/>
              </a:lnSpc>
            </a:pPr>
            <a:r>
              <a:rPr lang="en-US" sz="3600" dirty="0">
                <a:solidFill>
                  <a:srgbClr val="F09828"/>
                </a:solidFill>
                <a:latin typeface="Arial" pitchFamily="34" charset="0"/>
                <a:cs typeface="Arial" pitchFamily="34" charset="0"/>
              </a:rPr>
              <a:t>Ovarian Carcinoma: </a:t>
            </a:r>
            <a:r>
              <a:rPr lang="en-US" sz="3600" dirty="0" smtClean="0">
                <a:solidFill>
                  <a:srgbClr val="F09828"/>
                </a:solidFill>
                <a:latin typeface="Arial" pitchFamily="34" charset="0"/>
                <a:cs typeface="Arial" pitchFamily="34" charset="0"/>
              </a:rPr>
              <a:t>Reported Randomized Trials Targeted Therapy</a:t>
            </a:r>
            <a:endParaRPr lang="en-US" sz="3600" dirty="0">
              <a:solidFill>
                <a:srgbClr val="F09828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5507" name="Line 3"/>
          <p:cNvSpPr>
            <a:spLocks noChangeShapeType="1"/>
          </p:cNvSpPr>
          <p:nvPr/>
        </p:nvSpPr>
        <p:spPr bwMode="auto">
          <a:xfrm>
            <a:off x="784225" y="4095750"/>
            <a:ext cx="42560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200">
              <a:solidFill>
                <a:srgbClr val="5E574E"/>
              </a:solidFill>
              <a:ea typeface="+mn-ea"/>
              <a:cs typeface="Arial" pitchFamily="34" charset="0"/>
            </a:endParaRPr>
          </a:p>
        </p:txBody>
      </p:sp>
      <p:sp>
        <p:nvSpPr>
          <p:cNvPr id="405508" name="Line 4"/>
          <p:cNvSpPr>
            <a:spLocks noChangeShapeType="1"/>
          </p:cNvSpPr>
          <p:nvPr/>
        </p:nvSpPr>
        <p:spPr bwMode="auto">
          <a:xfrm>
            <a:off x="1389063" y="3644900"/>
            <a:ext cx="0" cy="901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200">
              <a:solidFill>
                <a:srgbClr val="5E574E"/>
              </a:solidFill>
              <a:ea typeface="+mn-ea"/>
              <a:cs typeface="Arial" pitchFamily="34" charset="0"/>
            </a:endParaRPr>
          </a:p>
        </p:txBody>
      </p:sp>
      <p:sp>
        <p:nvSpPr>
          <p:cNvPr id="405509" name="Line 5"/>
          <p:cNvSpPr>
            <a:spLocks noChangeShapeType="1"/>
          </p:cNvSpPr>
          <p:nvPr/>
        </p:nvSpPr>
        <p:spPr bwMode="auto">
          <a:xfrm>
            <a:off x="1455738" y="3644900"/>
            <a:ext cx="0" cy="901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200">
              <a:solidFill>
                <a:srgbClr val="5E574E"/>
              </a:solidFill>
              <a:ea typeface="+mn-ea"/>
              <a:cs typeface="Arial" pitchFamily="34" charset="0"/>
            </a:endParaRPr>
          </a:p>
        </p:txBody>
      </p:sp>
      <p:sp>
        <p:nvSpPr>
          <p:cNvPr id="405510" name="Line 6"/>
          <p:cNvSpPr>
            <a:spLocks noChangeShapeType="1"/>
          </p:cNvSpPr>
          <p:nvPr/>
        </p:nvSpPr>
        <p:spPr bwMode="auto">
          <a:xfrm>
            <a:off x="3556000" y="3644900"/>
            <a:ext cx="0" cy="901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200">
              <a:solidFill>
                <a:srgbClr val="5E574E"/>
              </a:solidFill>
              <a:ea typeface="+mn-ea"/>
              <a:cs typeface="Arial" pitchFamily="34" charset="0"/>
            </a:endParaRPr>
          </a:p>
        </p:txBody>
      </p:sp>
      <p:sp>
        <p:nvSpPr>
          <p:cNvPr id="405511" name="Line 7"/>
          <p:cNvSpPr>
            <a:spLocks noChangeShapeType="1"/>
          </p:cNvSpPr>
          <p:nvPr/>
        </p:nvSpPr>
        <p:spPr bwMode="auto">
          <a:xfrm>
            <a:off x="8839200" y="3644900"/>
            <a:ext cx="0" cy="901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200">
              <a:solidFill>
                <a:srgbClr val="5E574E"/>
              </a:solidFill>
              <a:ea typeface="+mn-ea"/>
              <a:cs typeface="Arial" pitchFamily="34" charset="0"/>
            </a:endParaRPr>
          </a:p>
        </p:txBody>
      </p:sp>
      <p:sp>
        <p:nvSpPr>
          <p:cNvPr id="405512" name="Line 8"/>
          <p:cNvSpPr>
            <a:spLocks noChangeShapeType="1"/>
          </p:cNvSpPr>
          <p:nvPr/>
        </p:nvSpPr>
        <p:spPr bwMode="auto">
          <a:xfrm>
            <a:off x="5656263" y="3644900"/>
            <a:ext cx="0" cy="901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200">
              <a:solidFill>
                <a:srgbClr val="5E574E"/>
              </a:solidFill>
              <a:ea typeface="+mn-ea"/>
              <a:cs typeface="Arial" pitchFamily="34" charset="0"/>
            </a:endParaRPr>
          </a:p>
        </p:txBody>
      </p:sp>
      <p:sp>
        <p:nvSpPr>
          <p:cNvPr id="405513" name="Line 9"/>
          <p:cNvSpPr>
            <a:spLocks noChangeShapeType="1"/>
          </p:cNvSpPr>
          <p:nvPr/>
        </p:nvSpPr>
        <p:spPr bwMode="auto">
          <a:xfrm>
            <a:off x="8991600" y="3644900"/>
            <a:ext cx="0" cy="901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200">
              <a:solidFill>
                <a:srgbClr val="5E574E"/>
              </a:solidFill>
              <a:ea typeface="+mn-ea"/>
              <a:cs typeface="Arial" pitchFamily="34" charset="0"/>
            </a:endParaRPr>
          </a:p>
        </p:txBody>
      </p:sp>
      <p:sp>
        <p:nvSpPr>
          <p:cNvPr id="405514" name="Rectangle 10"/>
          <p:cNvSpPr>
            <a:spLocks noChangeArrowheads="1"/>
          </p:cNvSpPr>
          <p:nvPr/>
        </p:nvSpPr>
        <p:spPr bwMode="auto">
          <a:xfrm>
            <a:off x="107951" y="3797300"/>
            <a:ext cx="1206500" cy="520700"/>
          </a:xfrm>
          <a:prstGeom prst="rect">
            <a:avLst/>
          </a:prstGeom>
          <a:solidFill>
            <a:srgbClr val="0070C0"/>
          </a:solidFill>
          <a:ln w="127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1600" b="1" dirty="0">
                <a:solidFill>
                  <a:srgbClr val="FFFFFF"/>
                </a:solidFill>
                <a:ea typeface="+mn-ea"/>
                <a:cs typeface="Arial" pitchFamily="34" charset="0"/>
              </a:rPr>
              <a:t>Symptoms</a:t>
            </a:r>
          </a:p>
        </p:txBody>
      </p:sp>
      <p:sp>
        <p:nvSpPr>
          <p:cNvPr id="405515" name="Rectangle 11"/>
          <p:cNvSpPr>
            <a:spLocks noChangeArrowheads="1"/>
          </p:cNvSpPr>
          <p:nvPr/>
        </p:nvSpPr>
        <p:spPr bwMode="auto">
          <a:xfrm>
            <a:off x="392740" y="2854327"/>
            <a:ext cx="1675138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1600" dirty="0" smtClean="0">
                <a:solidFill>
                  <a:srgbClr val="FFFFFF"/>
                </a:solidFill>
                <a:ea typeface="+mn-ea"/>
                <a:cs typeface="Arial" pitchFamily="34" charset="0"/>
              </a:rPr>
              <a:t>(Late) diagnosis</a:t>
            </a:r>
            <a:endParaRPr lang="en-US" sz="1600" dirty="0">
              <a:solidFill>
                <a:srgbClr val="FFFFFF"/>
              </a:solidFill>
              <a:ea typeface="+mn-ea"/>
              <a:cs typeface="Arial" pitchFamily="34" charset="0"/>
            </a:endParaRPr>
          </a:p>
        </p:txBody>
      </p:sp>
      <p:sp>
        <p:nvSpPr>
          <p:cNvPr id="405516" name="Rectangle 12"/>
          <p:cNvSpPr>
            <a:spLocks noChangeArrowheads="1"/>
          </p:cNvSpPr>
          <p:nvPr/>
        </p:nvSpPr>
        <p:spPr bwMode="auto">
          <a:xfrm>
            <a:off x="1597025" y="3797300"/>
            <a:ext cx="1817688" cy="596900"/>
          </a:xfrm>
          <a:prstGeom prst="rect">
            <a:avLst/>
          </a:prstGeom>
          <a:solidFill>
            <a:srgbClr val="0070C0"/>
          </a:solidFill>
          <a:ln w="127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1600" b="1" dirty="0" smtClean="0">
                <a:solidFill>
                  <a:srgbClr val="FFFFFF"/>
                </a:solidFill>
                <a:ea typeface="+mn-ea"/>
                <a:cs typeface="Arial" pitchFamily="34" charset="0"/>
              </a:rPr>
              <a:t>Chemotherapy</a:t>
            </a:r>
            <a:endParaRPr lang="en-US" sz="1600" b="1" dirty="0">
              <a:solidFill>
                <a:srgbClr val="FFFFFF"/>
              </a:solidFill>
              <a:ea typeface="+mn-ea"/>
              <a:cs typeface="Arial" pitchFamily="34" charset="0"/>
            </a:endParaRPr>
          </a:p>
        </p:txBody>
      </p:sp>
      <p:sp>
        <p:nvSpPr>
          <p:cNvPr id="405517" name="Rectangle 13"/>
          <p:cNvSpPr>
            <a:spLocks noChangeArrowheads="1"/>
          </p:cNvSpPr>
          <p:nvPr/>
        </p:nvSpPr>
        <p:spPr bwMode="auto">
          <a:xfrm>
            <a:off x="354106" y="6369611"/>
            <a:ext cx="2344738" cy="33598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487" tIns="44450" rIns="90487" bIns="44450">
            <a:spAutoFit/>
          </a:bodyPr>
          <a:lstStyle/>
          <a:p>
            <a:pPr eaLnBrk="0" hangingPunct="0"/>
            <a:r>
              <a:rPr lang="en-US" sz="1600" b="1" dirty="0">
                <a:solidFill>
                  <a:srgbClr val="FFFFFF"/>
                </a:solidFill>
                <a:ea typeface="+mn-ea"/>
                <a:cs typeface="Arial" pitchFamily="34" charset="0"/>
              </a:rPr>
              <a:t>Primary </a:t>
            </a:r>
            <a:r>
              <a:rPr lang="en-US" sz="1600" b="1" dirty="0" err="1" smtClean="0">
                <a:solidFill>
                  <a:srgbClr val="FFFFFF"/>
                </a:solidFill>
                <a:ea typeface="+mn-ea"/>
                <a:cs typeface="Arial" pitchFamily="34" charset="0"/>
              </a:rPr>
              <a:t>debulking</a:t>
            </a:r>
            <a:endParaRPr lang="en-US" sz="1600" b="1" dirty="0">
              <a:solidFill>
                <a:srgbClr val="FFFFFF"/>
              </a:solidFill>
              <a:ea typeface="+mn-ea"/>
              <a:cs typeface="Arial" pitchFamily="34" charset="0"/>
            </a:endParaRPr>
          </a:p>
        </p:txBody>
      </p:sp>
      <p:sp>
        <p:nvSpPr>
          <p:cNvPr id="405518" name="Rectangle 14"/>
          <p:cNvSpPr>
            <a:spLocks noChangeArrowheads="1"/>
          </p:cNvSpPr>
          <p:nvPr/>
        </p:nvSpPr>
        <p:spPr bwMode="auto">
          <a:xfrm>
            <a:off x="1873649" y="1177926"/>
            <a:ext cx="1231105" cy="58221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1600" b="1" dirty="0">
                <a:solidFill>
                  <a:srgbClr val="FFFFFF"/>
                </a:solidFill>
                <a:ea typeface="+mn-ea"/>
                <a:cs typeface="Arial" pitchFamily="34" charset="0"/>
              </a:rPr>
              <a:t>Interval</a:t>
            </a:r>
          </a:p>
          <a:p>
            <a:pPr algn="ctr" eaLnBrk="0" hangingPunct="0"/>
            <a:r>
              <a:rPr lang="en-US" sz="1600" b="1" dirty="0">
                <a:solidFill>
                  <a:srgbClr val="FFFFFF"/>
                </a:solidFill>
                <a:ea typeface="+mn-ea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ea typeface="+mn-ea"/>
                <a:cs typeface="Arial" pitchFamily="34" charset="0"/>
              </a:rPr>
              <a:t>debulking</a:t>
            </a:r>
            <a:endParaRPr lang="en-US" sz="1600" b="1" dirty="0">
              <a:solidFill>
                <a:srgbClr val="FFFFFF"/>
              </a:solidFill>
              <a:ea typeface="+mn-ea"/>
              <a:cs typeface="Arial" pitchFamily="34" charset="0"/>
            </a:endParaRPr>
          </a:p>
        </p:txBody>
      </p:sp>
      <p:sp>
        <p:nvSpPr>
          <p:cNvPr id="405519" name="Freeform 15"/>
          <p:cNvSpPr>
            <a:spLocks/>
          </p:cNvSpPr>
          <p:nvPr/>
        </p:nvSpPr>
        <p:spPr bwMode="auto">
          <a:xfrm>
            <a:off x="5046664" y="3943350"/>
            <a:ext cx="204787" cy="306388"/>
          </a:xfrm>
          <a:custGeom>
            <a:avLst/>
            <a:gdLst/>
            <a:ahLst/>
            <a:cxnLst>
              <a:cxn ang="0">
                <a:pos x="0" y="96"/>
              </a:cxn>
              <a:cxn ang="0">
                <a:pos x="48" y="0"/>
              </a:cxn>
              <a:cxn ang="0">
                <a:pos x="96" y="192"/>
              </a:cxn>
              <a:cxn ang="0">
                <a:pos x="144" y="96"/>
              </a:cxn>
            </a:cxnLst>
            <a:rect l="0" t="0" r="r" b="b"/>
            <a:pathLst>
              <a:path w="145" h="193">
                <a:moveTo>
                  <a:pt x="0" y="96"/>
                </a:moveTo>
                <a:lnTo>
                  <a:pt x="48" y="0"/>
                </a:lnTo>
                <a:lnTo>
                  <a:pt x="96" y="192"/>
                </a:lnTo>
                <a:lnTo>
                  <a:pt x="144" y="96"/>
                </a:lnTo>
              </a:path>
            </a:pathLst>
          </a:custGeom>
          <a:noFill/>
          <a:ln w="127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/>
          <a:lstStyle/>
          <a:p>
            <a:pPr algn="ctr" eaLnBrk="0" hangingPunct="0">
              <a:spcBef>
                <a:spcPct val="50000"/>
              </a:spcBef>
            </a:pPr>
            <a:endParaRPr lang="nl-BE" sz="1200">
              <a:solidFill>
                <a:srgbClr val="5E574E"/>
              </a:solidFill>
              <a:ea typeface="+mn-ea"/>
              <a:cs typeface="Arial" pitchFamily="34" charset="0"/>
            </a:endParaRPr>
          </a:p>
        </p:txBody>
      </p:sp>
      <p:sp>
        <p:nvSpPr>
          <p:cNvPr id="405520" name="Line 16"/>
          <p:cNvSpPr>
            <a:spLocks noChangeShapeType="1"/>
          </p:cNvSpPr>
          <p:nvPr/>
        </p:nvSpPr>
        <p:spPr bwMode="auto">
          <a:xfrm>
            <a:off x="5254625" y="4095750"/>
            <a:ext cx="351155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200">
              <a:solidFill>
                <a:srgbClr val="5E574E"/>
              </a:solidFill>
              <a:ea typeface="+mn-ea"/>
              <a:cs typeface="Arial" pitchFamily="34" charset="0"/>
            </a:endParaRPr>
          </a:p>
        </p:txBody>
      </p:sp>
      <p:sp>
        <p:nvSpPr>
          <p:cNvPr id="405522" name="Rectangle 18"/>
          <p:cNvSpPr>
            <a:spLocks noChangeArrowheads="1"/>
          </p:cNvSpPr>
          <p:nvPr/>
        </p:nvSpPr>
        <p:spPr bwMode="auto">
          <a:xfrm>
            <a:off x="5791200" y="3790950"/>
            <a:ext cx="1150938" cy="609600"/>
          </a:xfrm>
          <a:prstGeom prst="rect">
            <a:avLst/>
          </a:prstGeom>
          <a:solidFill>
            <a:srgbClr val="0070C0"/>
          </a:solidFill>
          <a:ln w="127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1600" b="1" dirty="0" smtClean="0">
                <a:solidFill>
                  <a:srgbClr val="FFFFFF"/>
                </a:solidFill>
                <a:ea typeface="+mn-ea"/>
                <a:cs typeface="Arial" pitchFamily="34" charset="0"/>
              </a:rPr>
              <a:t>Platin-</a:t>
            </a:r>
          </a:p>
          <a:p>
            <a:pPr algn="ctr" eaLnBrk="0" hangingPunct="0"/>
            <a:r>
              <a:rPr lang="en-US" sz="1600" b="1" dirty="0" smtClean="0">
                <a:solidFill>
                  <a:srgbClr val="FFFFFF"/>
                </a:solidFill>
                <a:ea typeface="+mn-ea"/>
                <a:cs typeface="Arial" pitchFamily="34" charset="0"/>
              </a:rPr>
              <a:t>sensitive</a:t>
            </a:r>
            <a:endParaRPr lang="en-US" sz="1600" b="1" dirty="0">
              <a:solidFill>
                <a:srgbClr val="FFFFFF"/>
              </a:solidFill>
              <a:ea typeface="+mn-ea"/>
              <a:cs typeface="Arial" pitchFamily="34" charset="0"/>
            </a:endParaRPr>
          </a:p>
        </p:txBody>
      </p:sp>
      <p:sp>
        <p:nvSpPr>
          <p:cNvPr id="405523" name="Rectangle 19"/>
          <p:cNvSpPr>
            <a:spLocks noChangeArrowheads="1"/>
          </p:cNvSpPr>
          <p:nvPr/>
        </p:nvSpPr>
        <p:spPr bwMode="auto">
          <a:xfrm>
            <a:off x="7402512" y="3797300"/>
            <a:ext cx="1208088" cy="596900"/>
          </a:xfrm>
          <a:prstGeom prst="rect">
            <a:avLst/>
          </a:prstGeom>
          <a:solidFill>
            <a:srgbClr val="0070C0"/>
          </a:solidFill>
          <a:ln w="127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1600" b="1" dirty="0" smtClean="0">
                <a:solidFill>
                  <a:srgbClr val="FFFFFF"/>
                </a:solidFill>
                <a:ea typeface="+mn-ea"/>
                <a:cs typeface="Arial" pitchFamily="34" charset="0"/>
              </a:rPr>
              <a:t>Platin-</a:t>
            </a:r>
          </a:p>
          <a:p>
            <a:pPr algn="ctr" eaLnBrk="0" hangingPunct="0"/>
            <a:r>
              <a:rPr lang="en-US" sz="1600" b="1" dirty="0" smtClean="0">
                <a:solidFill>
                  <a:srgbClr val="FFFFFF"/>
                </a:solidFill>
                <a:ea typeface="+mn-ea"/>
                <a:cs typeface="Arial" pitchFamily="34" charset="0"/>
              </a:rPr>
              <a:t>resistant</a:t>
            </a:r>
            <a:endParaRPr lang="en-US" sz="1600" b="1" dirty="0">
              <a:solidFill>
                <a:srgbClr val="FFFFFF"/>
              </a:solidFill>
              <a:ea typeface="+mn-ea"/>
              <a:cs typeface="Arial" pitchFamily="34" charset="0"/>
            </a:endParaRPr>
          </a:p>
        </p:txBody>
      </p:sp>
      <p:sp>
        <p:nvSpPr>
          <p:cNvPr id="405524" name="Rectangle 20"/>
          <p:cNvSpPr>
            <a:spLocks noChangeArrowheads="1"/>
          </p:cNvSpPr>
          <p:nvPr/>
        </p:nvSpPr>
        <p:spPr bwMode="auto">
          <a:xfrm>
            <a:off x="7465143" y="5943600"/>
            <a:ext cx="1663916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1600" dirty="0">
                <a:solidFill>
                  <a:srgbClr val="FFFFFF"/>
                </a:solidFill>
                <a:ea typeface="+mn-ea"/>
                <a:cs typeface="Arial" pitchFamily="34" charset="0"/>
              </a:rPr>
              <a:t>Supportive </a:t>
            </a:r>
            <a:r>
              <a:rPr lang="en-US" sz="1600" dirty="0" smtClean="0">
                <a:solidFill>
                  <a:srgbClr val="FFFFFF"/>
                </a:solidFill>
                <a:ea typeface="+mn-ea"/>
                <a:cs typeface="Arial" pitchFamily="34" charset="0"/>
              </a:rPr>
              <a:t>care</a:t>
            </a:r>
            <a:endParaRPr lang="en-US" sz="1600" dirty="0">
              <a:solidFill>
                <a:srgbClr val="FFFFFF"/>
              </a:solidFill>
              <a:ea typeface="+mn-ea"/>
              <a:cs typeface="Arial" pitchFamily="34" charset="0"/>
            </a:endParaRPr>
          </a:p>
        </p:txBody>
      </p:sp>
      <p:sp>
        <p:nvSpPr>
          <p:cNvPr id="405525" name="Rectangle 21"/>
          <p:cNvSpPr>
            <a:spLocks noChangeArrowheads="1"/>
          </p:cNvSpPr>
          <p:nvPr/>
        </p:nvSpPr>
        <p:spPr bwMode="auto">
          <a:xfrm>
            <a:off x="8452272" y="2854326"/>
            <a:ext cx="729366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1600" dirty="0">
                <a:solidFill>
                  <a:srgbClr val="FFFFFF"/>
                </a:solidFill>
                <a:ea typeface="+mn-ea"/>
                <a:cs typeface="Arial" pitchFamily="34" charset="0"/>
              </a:rPr>
              <a:t>Death</a:t>
            </a:r>
          </a:p>
        </p:txBody>
      </p:sp>
      <p:sp>
        <p:nvSpPr>
          <p:cNvPr id="405526" name="Line 22"/>
          <p:cNvSpPr>
            <a:spLocks noChangeShapeType="1"/>
          </p:cNvSpPr>
          <p:nvPr/>
        </p:nvSpPr>
        <p:spPr bwMode="auto">
          <a:xfrm flipH="1" flipV="1">
            <a:off x="1185863" y="3181350"/>
            <a:ext cx="2032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200">
              <a:solidFill>
                <a:srgbClr val="5E574E"/>
              </a:solidFill>
              <a:ea typeface="+mn-ea"/>
              <a:cs typeface="Arial" pitchFamily="34" charset="0"/>
            </a:endParaRPr>
          </a:p>
        </p:txBody>
      </p:sp>
      <p:sp>
        <p:nvSpPr>
          <p:cNvPr id="405527" name="Line 23"/>
          <p:cNvSpPr>
            <a:spLocks noChangeShapeType="1"/>
          </p:cNvSpPr>
          <p:nvPr/>
        </p:nvSpPr>
        <p:spPr bwMode="auto">
          <a:xfrm>
            <a:off x="1547813" y="4221163"/>
            <a:ext cx="0" cy="210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200">
              <a:solidFill>
                <a:srgbClr val="5E574E"/>
              </a:solidFill>
              <a:ea typeface="+mn-ea"/>
              <a:cs typeface="Arial" pitchFamily="34" charset="0"/>
            </a:endParaRPr>
          </a:p>
        </p:txBody>
      </p:sp>
      <p:sp>
        <p:nvSpPr>
          <p:cNvPr id="405528" name="Line 24"/>
          <p:cNvSpPr>
            <a:spLocks noChangeShapeType="1"/>
          </p:cNvSpPr>
          <p:nvPr/>
        </p:nvSpPr>
        <p:spPr bwMode="auto">
          <a:xfrm flipH="1" flipV="1">
            <a:off x="5656262" y="3158366"/>
            <a:ext cx="0" cy="403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200">
              <a:solidFill>
                <a:srgbClr val="5E574E"/>
              </a:solidFill>
              <a:ea typeface="+mn-ea"/>
              <a:cs typeface="Arial" pitchFamily="34" charset="0"/>
            </a:endParaRPr>
          </a:p>
        </p:txBody>
      </p:sp>
      <p:sp>
        <p:nvSpPr>
          <p:cNvPr id="405529" name="Line 25"/>
          <p:cNvSpPr>
            <a:spLocks noChangeShapeType="1"/>
          </p:cNvSpPr>
          <p:nvPr/>
        </p:nvSpPr>
        <p:spPr bwMode="auto">
          <a:xfrm flipH="1" flipV="1">
            <a:off x="8923338" y="3181350"/>
            <a:ext cx="68262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200">
              <a:solidFill>
                <a:srgbClr val="5E574E"/>
              </a:solidFill>
              <a:ea typeface="+mn-ea"/>
              <a:cs typeface="Arial" pitchFamily="34" charset="0"/>
            </a:endParaRPr>
          </a:p>
        </p:txBody>
      </p:sp>
      <p:sp>
        <p:nvSpPr>
          <p:cNvPr id="405530" name="Line 26"/>
          <p:cNvSpPr>
            <a:spLocks noChangeShapeType="1"/>
          </p:cNvSpPr>
          <p:nvPr/>
        </p:nvSpPr>
        <p:spPr bwMode="auto">
          <a:xfrm>
            <a:off x="8923334" y="4562475"/>
            <a:ext cx="0" cy="139780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200">
              <a:solidFill>
                <a:srgbClr val="5E574E"/>
              </a:solidFill>
              <a:ea typeface="+mn-ea"/>
              <a:cs typeface="Arial" pitchFamily="34" charset="0"/>
            </a:endParaRPr>
          </a:p>
        </p:txBody>
      </p:sp>
      <p:sp>
        <p:nvSpPr>
          <p:cNvPr id="405531" name="Rectangle 27"/>
          <p:cNvSpPr>
            <a:spLocks noChangeArrowheads="1"/>
          </p:cNvSpPr>
          <p:nvPr/>
        </p:nvSpPr>
        <p:spPr bwMode="auto">
          <a:xfrm>
            <a:off x="3690938" y="3867150"/>
            <a:ext cx="1084262" cy="457200"/>
          </a:xfrm>
          <a:prstGeom prst="rect">
            <a:avLst/>
          </a:prstGeom>
          <a:solidFill>
            <a:srgbClr val="0070C0"/>
          </a:solidFill>
          <a:ln w="127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1200" b="1" dirty="0" smtClean="0">
                <a:solidFill>
                  <a:srgbClr val="FFFFFF"/>
                </a:solidFill>
                <a:ea typeface="+mn-ea"/>
                <a:cs typeface="Arial" pitchFamily="34" charset="0"/>
              </a:rPr>
              <a:t>Maintenance</a:t>
            </a:r>
            <a:endParaRPr lang="en-US" sz="1200" b="1" dirty="0">
              <a:solidFill>
                <a:srgbClr val="FFFFFF"/>
              </a:solidFill>
              <a:ea typeface="+mn-ea"/>
              <a:cs typeface="Arial" pitchFamily="34" charset="0"/>
            </a:endParaRPr>
          </a:p>
        </p:txBody>
      </p:sp>
      <p:sp>
        <p:nvSpPr>
          <p:cNvPr id="405540" name="Line 36"/>
          <p:cNvSpPr>
            <a:spLocks noChangeShapeType="1"/>
          </p:cNvSpPr>
          <p:nvPr/>
        </p:nvSpPr>
        <p:spPr bwMode="auto">
          <a:xfrm flipV="1">
            <a:off x="3545774" y="3038476"/>
            <a:ext cx="18163" cy="49613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200">
              <a:solidFill>
                <a:srgbClr val="5E574E"/>
              </a:solidFill>
              <a:ea typeface="+mn-ea"/>
              <a:cs typeface="Arial" pitchFamily="34" charset="0"/>
            </a:endParaRPr>
          </a:p>
        </p:txBody>
      </p:sp>
      <p:sp>
        <p:nvSpPr>
          <p:cNvPr id="405543" name="Line 39"/>
          <p:cNvSpPr>
            <a:spLocks noChangeShapeType="1"/>
          </p:cNvSpPr>
          <p:nvPr/>
        </p:nvSpPr>
        <p:spPr bwMode="auto">
          <a:xfrm flipV="1">
            <a:off x="2470150" y="1828801"/>
            <a:ext cx="0" cy="20843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200">
              <a:solidFill>
                <a:srgbClr val="5E574E"/>
              </a:solidFill>
              <a:ea typeface="+mn-ea"/>
              <a:cs typeface="Arial" pitchFamily="34" charset="0"/>
            </a:endParaRPr>
          </a:p>
        </p:txBody>
      </p:sp>
      <p:sp>
        <p:nvSpPr>
          <p:cNvPr id="405545" name="Line 41"/>
          <p:cNvSpPr>
            <a:spLocks noChangeShapeType="1"/>
          </p:cNvSpPr>
          <p:nvPr/>
        </p:nvSpPr>
        <p:spPr bwMode="auto">
          <a:xfrm flipH="1">
            <a:off x="4233069" y="2209802"/>
            <a:ext cx="0" cy="1657351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200">
              <a:solidFill>
                <a:srgbClr val="5E574E"/>
              </a:solidFill>
              <a:ea typeface="+mn-ea"/>
              <a:cs typeface="Arial" pitchFamily="34" charset="0"/>
            </a:endParaRPr>
          </a:p>
        </p:txBody>
      </p:sp>
      <p:sp>
        <p:nvSpPr>
          <p:cNvPr id="43" name="Rectangle 14"/>
          <p:cNvSpPr>
            <a:spLocks noChangeArrowheads="1"/>
          </p:cNvSpPr>
          <p:nvPr/>
        </p:nvSpPr>
        <p:spPr bwMode="auto">
          <a:xfrm>
            <a:off x="3022926" y="2605035"/>
            <a:ext cx="1082025" cy="33598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1600" b="1" dirty="0" smtClean="0">
                <a:solidFill>
                  <a:srgbClr val="FFFFFF"/>
                </a:solidFill>
                <a:ea typeface="+mn-ea"/>
                <a:cs typeface="Arial" pitchFamily="34" charset="0"/>
              </a:rPr>
              <a:t>CR or PR</a:t>
            </a:r>
            <a:endParaRPr lang="en-US" sz="1600" b="1" dirty="0">
              <a:solidFill>
                <a:srgbClr val="FFFFFF"/>
              </a:solidFill>
              <a:ea typeface="+mn-ea"/>
              <a:cs typeface="Arial" pitchFamily="34" charset="0"/>
            </a:endParaRPr>
          </a:p>
        </p:txBody>
      </p:sp>
      <p:sp>
        <p:nvSpPr>
          <p:cNvPr id="45" name="Rectangle 14"/>
          <p:cNvSpPr>
            <a:spLocks noChangeArrowheads="1"/>
          </p:cNvSpPr>
          <p:nvPr/>
        </p:nvSpPr>
        <p:spPr bwMode="auto">
          <a:xfrm>
            <a:off x="4925749" y="2530475"/>
            <a:ext cx="1436290" cy="58221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1600" b="1" dirty="0" smtClean="0">
                <a:solidFill>
                  <a:srgbClr val="FFFFFF"/>
                </a:solidFill>
                <a:ea typeface="+mn-ea"/>
                <a:cs typeface="Arial" pitchFamily="34" charset="0"/>
              </a:rPr>
              <a:t>Progression </a:t>
            </a:r>
          </a:p>
          <a:p>
            <a:pPr algn="ctr" eaLnBrk="0" hangingPunct="0"/>
            <a:r>
              <a:rPr lang="en-US" sz="1600" b="1" dirty="0" smtClean="0">
                <a:solidFill>
                  <a:srgbClr val="FFFFFF"/>
                </a:solidFill>
                <a:ea typeface="+mn-ea"/>
                <a:cs typeface="Arial" pitchFamily="34" charset="0"/>
              </a:rPr>
              <a:t>&gt;6 months</a:t>
            </a:r>
            <a:endParaRPr lang="en-US" sz="1600" b="1" dirty="0">
              <a:solidFill>
                <a:srgbClr val="FFFFFF"/>
              </a:solidFill>
              <a:ea typeface="+mn-ea"/>
              <a:cs typeface="Arial" pitchFamily="34" charset="0"/>
            </a:endParaRPr>
          </a:p>
        </p:txBody>
      </p:sp>
      <p:sp>
        <p:nvSpPr>
          <p:cNvPr id="46" name="Rectangle 14"/>
          <p:cNvSpPr>
            <a:spLocks noChangeArrowheads="1"/>
          </p:cNvSpPr>
          <p:nvPr/>
        </p:nvSpPr>
        <p:spPr bwMode="auto">
          <a:xfrm>
            <a:off x="6678349" y="2514600"/>
            <a:ext cx="1436290" cy="58221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1600" b="1" dirty="0" smtClean="0">
                <a:solidFill>
                  <a:srgbClr val="FFFFFF"/>
                </a:solidFill>
                <a:ea typeface="+mn-ea"/>
                <a:cs typeface="Arial" pitchFamily="34" charset="0"/>
              </a:rPr>
              <a:t>Progression </a:t>
            </a:r>
          </a:p>
          <a:p>
            <a:pPr algn="ctr" eaLnBrk="0" hangingPunct="0"/>
            <a:r>
              <a:rPr lang="en-US" sz="1600" b="1" dirty="0" smtClean="0">
                <a:solidFill>
                  <a:srgbClr val="FFFFFF"/>
                </a:solidFill>
                <a:ea typeface="+mn-ea"/>
                <a:cs typeface="Arial" pitchFamily="34" charset="0"/>
              </a:rPr>
              <a:t>&lt;6 months</a:t>
            </a:r>
            <a:endParaRPr lang="en-US" sz="1600" b="1" dirty="0">
              <a:solidFill>
                <a:srgbClr val="FFFFFF"/>
              </a:solidFill>
              <a:ea typeface="+mn-ea"/>
              <a:cs typeface="Arial" pitchFamily="34" charset="0"/>
            </a:endParaRPr>
          </a:p>
        </p:txBody>
      </p:sp>
      <p:sp>
        <p:nvSpPr>
          <p:cNvPr id="47" name="Line 24"/>
          <p:cNvSpPr>
            <a:spLocks noChangeShapeType="1"/>
          </p:cNvSpPr>
          <p:nvPr/>
        </p:nvSpPr>
        <p:spPr bwMode="auto">
          <a:xfrm flipH="1" flipV="1">
            <a:off x="7315200" y="3174241"/>
            <a:ext cx="0" cy="40398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200">
              <a:solidFill>
                <a:srgbClr val="5E574E"/>
              </a:solidFill>
              <a:ea typeface="+mn-ea"/>
              <a:cs typeface="Arial" pitchFamily="34" charset="0"/>
            </a:endParaRPr>
          </a:p>
        </p:txBody>
      </p:sp>
      <p:sp>
        <p:nvSpPr>
          <p:cNvPr id="48" name="Line 8"/>
          <p:cNvSpPr>
            <a:spLocks noChangeShapeType="1"/>
          </p:cNvSpPr>
          <p:nvPr/>
        </p:nvSpPr>
        <p:spPr bwMode="auto">
          <a:xfrm>
            <a:off x="7315200" y="3562350"/>
            <a:ext cx="0" cy="901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200">
              <a:solidFill>
                <a:srgbClr val="5E574E"/>
              </a:solidFill>
              <a:ea typeface="+mn-ea"/>
              <a:cs typeface="Arial" pitchFamily="34" charset="0"/>
            </a:endParaRPr>
          </a:p>
        </p:txBody>
      </p:sp>
      <p:sp>
        <p:nvSpPr>
          <p:cNvPr id="49" name="Rectangle 27"/>
          <p:cNvSpPr>
            <a:spLocks noChangeArrowheads="1"/>
          </p:cNvSpPr>
          <p:nvPr/>
        </p:nvSpPr>
        <p:spPr bwMode="auto">
          <a:xfrm>
            <a:off x="6676644" y="4495800"/>
            <a:ext cx="1084262" cy="457200"/>
          </a:xfrm>
          <a:prstGeom prst="rect">
            <a:avLst/>
          </a:prstGeom>
          <a:solidFill>
            <a:srgbClr val="0070C0"/>
          </a:solidFill>
          <a:ln w="127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1200" dirty="0" smtClean="0">
                <a:solidFill>
                  <a:srgbClr val="FFFFFF"/>
                </a:solidFill>
                <a:ea typeface="+mn-ea"/>
                <a:cs typeface="Arial" pitchFamily="34" charset="0"/>
              </a:rPr>
              <a:t>Maintenance</a:t>
            </a:r>
            <a:endParaRPr lang="en-US" sz="1200" dirty="0">
              <a:solidFill>
                <a:srgbClr val="FFFFFF"/>
              </a:solidFill>
              <a:ea typeface="+mn-ea"/>
              <a:cs typeface="Arial" pitchFamily="34" charset="0"/>
            </a:endParaRPr>
          </a:p>
        </p:txBody>
      </p:sp>
      <p:sp>
        <p:nvSpPr>
          <p:cNvPr id="50" name="Arc 32"/>
          <p:cNvSpPr>
            <a:spLocks/>
          </p:cNvSpPr>
          <p:nvPr/>
        </p:nvSpPr>
        <p:spPr bwMode="auto">
          <a:xfrm>
            <a:off x="6233922" y="4400551"/>
            <a:ext cx="442722" cy="323851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chemeClr val="bg1"/>
            </a:solidFill>
            <a:round/>
            <a:headEnd type="triangle" w="med" len="med"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endParaRPr lang="nl-BE" sz="1600">
              <a:cs typeface="Arial" pitchFamily="34" charset="0"/>
            </a:endParaRPr>
          </a:p>
        </p:txBody>
      </p:sp>
      <p:sp>
        <p:nvSpPr>
          <p:cNvPr id="52" name="Rectangle 12"/>
          <p:cNvSpPr>
            <a:spLocks noChangeArrowheads="1"/>
          </p:cNvSpPr>
          <p:nvPr/>
        </p:nvSpPr>
        <p:spPr bwMode="auto">
          <a:xfrm>
            <a:off x="1631144" y="4645120"/>
            <a:ext cx="3144056" cy="596900"/>
          </a:xfrm>
          <a:prstGeom prst="rect">
            <a:avLst/>
          </a:prstGeom>
          <a:solidFill>
            <a:srgbClr val="FFFF00"/>
          </a:solidFill>
          <a:ln w="127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1600" b="1" dirty="0" smtClean="0">
                <a:solidFill>
                  <a:srgbClr val="AAAAB8">
                    <a:lumMod val="25000"/>
                  </a:srgbClr>
                </a:solidFill>
                <a:ea typeface="+mn-ea"/>
                <a:cs typeface="Arial" pitchFamily="34" charset="0"/>
              </a:rPr>
              <a:t>Bevacizumab: GOG218, ICON7</a:t>
            </a:r>
          </a:p>
          <a:p>
            <a:pPr algn="ctr" eaLnBrk="0" hangingPunct="0"/>
            <a:r>
              <a:rPr lang="en-US" sz="1600" b="1" dirty="0" err="1" smtClean="0">
                <a:solidFill>
                  <a:srgbClr val="AAAAB8">
                    <a:lumMod val="25000"/>
                  </a:srgbClr>
                </a:solidFill>
                <a:ea typeface="+mn-ea"/>
                <a:cs typeface="Arial" pitchFamily="34" charset="0"/>
              </a:rPr>
              <a:t>Nintedanib</a:t>
            </a:r>
            <a:r>
              <a:rPr lang="en-US" sz="1600" b="1" dirty="0" smtClean="0">
                <a:solidFill>
                  <a:srgbClr val="AAAAB8">
                    <a:lumMod val="25000"/>
                  </a:srgbClr>
                </a:solidFill>
                <a:ea typeface="+mn-ea"/>
                <a:cs typeface="Arial" pitchFamily="34" charset="0"/>
              </a:rPr>
              <a:t>: AGO OVAR12</a:t>
            </a:r>
            <a:endParaRPr lang="en-US" sz="1600" b="1" dirty="0">
              <a:solidFill>
                <a:srgbClr val="AAAAB8">
                  <a:lumMod val="25000"/>
                </a:srgbClr>
              </a:solidFill>
              <a:ea typeface="+mn-ea"/>
              <a:cs typeface="Arial" pitchFamily="34" charset="0"/>
            </a:endParaRPr>
          </a:p>
        </p:txBody>
      </p:sp>
      <p:sp>
        <p:nvSpPr>
          <p:cNvPr id="53" name="Rectangle 12"/>
          <p:cNvSpPr>
            <a:spLocks noChangeArrowheads="1"/>
          </p:cNvSpPr>
          <p:nvPr/>
        </p:nvSpPr>
        <p:spPr bwMode="auto">
          <a:xfrm>
            <a:off x="2917240" y="1905000"/>
            <a:ext cx="2645361" cy="596900"/>
          </a:xfrm>
          <a:prstGeom prst="rect">
            <a:avLst/>
          </a:prstGeom>
          <a:solidFill>
            <a:srgbClr val="FFFF00"/>
          </a:solidFill>
          <a:ln w="127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1600" b="1" dirty="0" smtClean="0">
                <a:solidFill>
                  <a:srgbClr val="AAAAB8">
                    <a:lumMod val="25000"/>
                  </a:srgbClr>
                </a:solidFill>
                <a:ea typeface="+mn-ea"/>
                <a:cs typeface="Arial" pitchFamily="34" charset="0"/>
              </a:rPr>
              <a:t> Pazopanib: AGO OVAR16</a:t>
            </a:r>
            <a:endParaRPr lang="en-US" sz="1600" b="1" dirty="0">
              <a:solidFill>
                <a:srgbClr val="AAAAB8">
                  <a:lumMod val="25000"/>
                </a:srgbClr>
              </a:solidFill>
              <a:ea typeface="+mn-ea"/>
              <a:cs typeface="Arial" pitchFamily="34" charset="0"/>
            </a:endParaRPr>
          </a:p>
        </p:txBody>
      </p:sp>
      <p:sp>
        <p:nvSpPr>
          <p:cNvPr id="54" name="Rectangle 12"/>
          <p:cNvSpPr>
            <a:spLocks noChangeArrowheads="1"/>
          </p:cNvSpPr>
          <p:nvPr/>
        </p:nvSpPr>
        <p:spPr bwMode="auto">
          <a:xfrm>
            <a:off x="2971801" y="6365544"/>
            <a:ext cx="1360487" cy="298450"/>
          </a:xfrm>
          <a:prstGeom prst="rect">
            <a:avLst/>
          </a:prstGeom>
          <a:solidFill>
            <a:srgbClr val="FFFF00"/>
          </a:solidFill>
          <a:ln w="127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1100" b="1" dirty="0" smtClean="0">
                <a:solidFill>
                  <a:srgbClr val="AAAAB8">
                    <a:lumMod val="25000"/>
                  </a:srgbClr>
                </a:solidFill>
                <a:ea typeface="+mn-ea"/>
                <a:cs typeface="Arial" pitchFamily="34" charset="0"/>
              </a:rPr>
              <a:t>VEGF </a:t>
            </a:r>
            <a:endParaRPr lang="en-US" sz="1100" b="1" dirty="0">
              <a:solidFill>
                <a:srgbClr val="AAAAB8">
                  <a:lumMod val="25000"/>
                </a:srgbClr>
              </a:solidFill>
              <a:ea typeface="+mn-ea"/>
              <a:cs typeface="Arial" pitchFamily="34" charset="0"/>
            </a:endParaRPr>
          </a:p>
        </p:txBody>
      </p:sp>
      <p:sp>
        <p:nvSpPr>
          <p:cNvPr id="55" name="Rectangle 12"/>
          <p:cNvSpPr>
            <a:spLocks noChangeArrowheads="1"/>
          </p:cNvSpPr>
          <p:nvPr/>
        </p:nvSpPr>
        <p:spPr bwMode="auto">
          <a:xfrm>
            <a:off x="5791201" y="5003800"/>
            <a:ext cx="1969707" cy="596900"/>
          </a:xfrm>
          <a:prstGeom prst="rect">
            <a:avLst/>
          </a:prstGeom>
          <a:solidFill>
            <a:srgbClr val="FFFF00"/>
          </a:solidFill>
          <a:ln w="127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1600" b="1" dirty="0" smtClean="0">
                <a:solidFill>
                  <a:srgbClr val="AAAAB8">
                    <a:lumMod val="25000"/>
                  </a:srgbClr>
                </a:solidFill>
                <a:ea typeface="+mn-ea"/>
                <a:cs typeface="Arial" pitchFamily="34" charset="0"/>
              </a:rPr>
              <a:t>Bev: OCEANS</a:t>
            </a:r>
          </a:p>
          <a:p>
            <a:pPr algn="ctr" eaLnBrk="0" hangingPunct="0"/>
            <a:r>
              <a:rPr lang="en-US" sz="1600" b="1" dirty="0" err="1" smtClean="0">
                <a:solidFill>
                  <a:srgbClr val="AAAAB8">
                    <a:lumMod val="25000"/>
                  </a:srgbClr>
                </a:solidFill>
                <a:ea typeface="+mn-ea"/>
                <a:cs typeface="Arial" pitchFamily="34" charset="0"/>
              </a:rPr>
              <a:t>Cediranib</a:t>
            </a:r>
            <a:r>
              <a:rPr lang="en-US" sz="1600" b="1" dirty="0" smtClean="0">
                <a:solidFill>
                  <a:srgbClr val="AAAAB8">
                    <a:lumMod val="25000"/>
                  </a:srgbClr>
                </a:solidFill>
                <a:ea typeface="+mn-ea"/>
                <a:cs typeface="Arial" pitchFamily="34" charset="0"/>
              </a:rPr>
              <a:t>: ICON6</a:t>
            </a:r>
            <a:endParaRPr lang="en-US" sz="1600" b="1" dirty="0">
              <a:solidFill>
                <a:srgbClr val="AAAAB8">
                  <a:lumMod val="25000"/>
                </a:srgbClr>
              </a:solidFill>
              <a:ea typeface="+mn-ea"/>
              <a:cs typeface="Arial" pitchFamily="34" charset="0"/>
            </a:endParaRPr>
          </a:p>
        </p:txBody>
      </p:sp>
      <p:sp>
        <p:nvSpPr>
          <p:cNvPr id="56" name="Line 41"/>
          <p:cNvSpPr>
            <a:spLocks noChangeShapeType="1"/>
          </p:cNvSpPr>
          <p:nvPr/>
        </p:nvSpPr>
        <p:spPr bwMode="auto">
          <a:xfrm flipH="1">
            <a:off x="5674460" y="4812478"/>
            <a:ext cx="0" cy="1123951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200">
              <a:solidFill>
                <a:srgbClr val="5E574E"/>
              </a:solidFill>
              <a:ea typeface="+mn-ea"/>
              <a:cs typeface="Arial" pitchFamily="34" charset="0"/>
            </a:endParaRPr>
          </a:p>
        </p:txBody>
      </p:sp>
      <p:sp>
        <p:nvSpPr>
          <p:cNvPr id="57" name="Line 24"/>
          <p:cNvSpPr>
            <a:spLocks noChangeShapeType="1"/>
          </p:cNvSpPr>
          <p:nvPr/>
        </p:nvSpPr>
        <p:spPr bwMode="auto">
          <a:xfrm flipV="1">
            <a:off x="5656262" y="4792691"/>
            <a:ext cx="1049337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200">
              <a:solidFill>
                <a:srgbClr val="5E574E"/>
              </a:solidFill>
              <a:ea typeface="+mn-ea"/>
              <a:cs typeface="Arial" pitchFamily="34" charset="0"/>
            </a:endParaRPr>
          </a:p>
        </p:txBody>
      </p:sp>
      <p:sp>
        <p:nvSpPr>
          <p:cNvPr id="58" name="Rectangle 12"/>
          <p:cNvSpPr>
            <a:spLocks noChangeArrowheads="1"/>
          </p:cNvSpPr>
          <p:nvPr/>
        </p:nvSpPr>
        <p:spPr bwMode="auto">
          <a:xfrm>
            <a:off x="4468813" y="6361446"/>
            <a:ext cx="1360487" cy="29845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1100" b="1" dirty="0" smtClean="0">
                <a:solidFill>
                  <a:srgbClr val="FFFFFF"/>
                </a:solidFill>
                <a:ea typeface="+mn-ea"/>
                <a:cs typeface="Arial" pitchFamily="34" charset="0"/>
              </a:rPr>
              <a:t>ANG </a:t>
            </a:r>
            <a:endParaRPr lang="en-US" sz="1100" b="1" dirty="0">
              <a:solidFill>
                <a:srgbClr val="FFFFFF"/>
              </a:solidFill>
              <a:ea typeface="+mn-ea"/>
              <a:cs typeface="Arial" pitchFamily="34" charset="0"/>
            </a:endParaRPr>
          </a:p>
        </p:txBody>
      </p:sp>
      <p:sp>
        <p:nvSpPr>
          <p:cNvPr id="59" name="Rectangle 12"/>
          <p:cNvSpPr>
            <a:spLocks noChangeArrowheads="1"/>
          </p:cNvSpPr>
          <p:nvPr/>
        </p:nvSpPr>
        <p:spPr bwMode="auto">
          <a:xfrm>
            <a:off x="1631145" y="5451475"/>
            <a:ext cx="3125155" cy="29845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1600" b="1" dirty="0" smtClean="0">
                <a:solidFill>
                  <a:srgbClr val="FFFFFF"/>
                </a:solidFill>
                <a:ea typeface="+mn-ea"/>
                <a:cs typeface="Arial" pitchFamily="34" charset="0"/>
              </a:rPr>
              <a:t>Trebananib: ENGOT-ov2/T3</a:t>
            </a:r>
            <a:endParaRPr lang="en-US" sz="1100" b="1" dirty="0">
              <a:solidFill>
                <a:srgbClr val="FFFFFF"/>
              </a:solidFill>
              <a:ea typeface="+mn-ea"/>
              <a:cs typeface="Arial" pitchFamily="34" charset="0"/>
            </a:endParaRPr>
          </a:p>
        </p:txBody>
      </p:sp>
      <p:sp>
        <p:nvSpPr>
          <p:cNvPr id="60" name="Rectangle 12"/>
          <p:cNvSpPr>
            <a:spLocks noChangeArrowheads="1"/>
          </p:cNvSpPr>
          <p:nvPr/>
        </p:nvSpPr>
        <p:spPr bwMode="auto">
          <a:xfrm>
            <a:off x="5996401" y="6359720"/>
            <a:ext cx="1360487" cy="29845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1100" b="1" dirty="0" smtClean="0">
                <a:solidFill>
                  <a:srgbClr val="FFFFFF"/>
                </a:solidFill>
                <a:ea typeface="+mn-ea"/>
                <a:cs typeface="Arial" pitchFamily="34" charset="0"/>
              </a:rPr>
              <a:t>PARP </a:t>
            </a:r>
            <a:endParaRPr lang="en-US" sz="1100" b="1" dirty="0">
              <a:solidFill>
                <a:srgbClr val="FFFFFF"/>
              </a:solidFill>
              <a:ea typeface="+mn-ea"/>
              <a:cs typeface="Arial" pitchFamily="34" charset="0"/>
            </a:endParaRPr>
          </a:p>
        </p:txBody>
      </p:sp>
      <p:sp>
        <p:nvSpPr>
          <p:cNvPr id="61" name="Rectangle 12"/>
          <p:cNvSpPr>
            <a:spLocks noChangeArrowheads="1"/>
          </p:cNvSpPr>
          <p:nvPr/>
        </p:nvSpPr>
        <p:spPr bwMode="auto">
          <a:xfrm>
            <a:off x="4724401" y="5960280"/>
            <a:ext cx="1913731" cy="29845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1600" b="1" dirty="0" smtClean="0">
                <a:solidFill>
                  <a:srgbClr val="FFFFFF"/>
                </a:solidFill>
                <a:ea typeface="+mn-ea"/>
                <a:cs typeface="Arial" pitchFamily="34" charset="0"/>
              </a:rPr>
              <a:t>Olaparib: PARP19</a:t>
            </a:r>
            <a:r>
              <a:rPr lang="en-US" sz="1100" b="1" dirty="0" smtClean="0">
                <a:solidFill>
                  <a:srgbClr val="FFFFFF"/>
                </a:solidFill>
                <a:ea typeface="+mn-ea"/>
                <a:cs typeface="Arial" pitchFamily="34" charset="0"/>
              </a:rPr>
              <a:t> </a:t>
            </a:r>
            <a:endParaRPr lang="en-US" sz="1100" b="1" dirty="0">
              <a:solidFill>
                <a:srgbClr val="FFFFFF"/>
              </a:solidFill>
              <a:ea typeface="+mn-ea"/>
              <a:cs typeface="Arial" pitchFamily="34" charset="0"/>
            </a:endParaRPr>
          </a:p>
        </p:txBody>
      </p:sp>
      <p:sp>
        <p:nvSpPr>
          <p:cNvPr id="62" name="Rectangle 12"/>
          <p:cNvSpPr>
            <a:spLocks noChangeArrowheads="1"/>
          </p:cNvSpPr>
          <p:nvPr/>
        </p:nvSpPr>
        <p:spPr bwMode="auto">
          <a:xfrm>
            <a:off x="7102535" y="1853442"/>
            <a:ext cx="1969707" cy="596900"/>
          </a:xfrm>
          <a:prstGeom prst="rect">
            <a:avLst/>
          </a:prstGeom>
          <a:solidFill>
            <a:srgbClr val="FFFF00"/>
          </a:solidFill>
          <a:ln w="127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1600" b="1" dirty="0" err="1" smtClean="0">
                <a:solidFill>
                  <a:srgbClr val="AAAAB8">
                    <a:lumMod val="25000"/>
                  </a:srgbClr>
                </a:solidFill>
                <a:cs typeface="Arial" pitchFamily="34" charset="0"/>
              </a:rPr>
              <a:t>Bevacizumab</a:t>
            </a:r>
            <a:r>
              <a:rPr lang="en-US" sz="1600" b="1" dirty="0" smtClean="0">
                <a:solidFill>
                  <a:srgbClr val="AAAAB8">
                    <a:lumMod val="25000"/>
                  </a:srgbClr>
                </a:solidFill>
                <a:ea typeface="+mn-ea"/>
                <a:cs typeface="Arial" pitchFamily="34" charset="0"/>
              </a:rPr>
              <a:t>:</a:t>
            </a:r>
          </a:p>
          <a:p>
            <a:pPr algn="ctr" eaLnBrk="0" hangingPunct="0"/>
            <a:r>
              <a:rPr lang="en-US" sz="1600" b="1" dirty="0" smtClean="0">
                <a:solidFill>
                  <a:srgbClr val="AAAAB8">
                    <a:lumMod val="25000"/>
                  </a:srgbClr>
                </a:solidFill>
                <a:ea typeface="+mn-ea"/>
                <a:cs typeface="Arial" pitchFamily="34" charset="0"/>
              </a:rPr>
              <a:t> AURELIA</a:t>
            </a:r>
            <a:endParaRPr lang="en-US" sz="1600" b="1" dirty="0">
              <a:solidFill>
                <a:srgbClr val="AAAAB8">
                  <a:lumMod val="25000"/>
                </a:srgbClr>
              </a:solidFill>
              <a:ea typeface="+mn-ea"/>
              <a:cs typeface="Arial" pitchFamily="34" charset="0"/>
            </a:endParaRPr>
          </a:p>
        </p:txBody>
      </p:sp>
      <p:sp>
        <p:nvSpPr>
          <p:cNvPr id="63" name="Line 41"/>
          <p:cNvSpPr>
            <a:spLocks noChangeShapeType="1"/>
          </p:cNvSpPr>
          <p:nvPr/>
        </p:nvSpPr>
        <p:spPr bwMode="auto">
          <a:xfrm flipH="1">
            <a:off x="8087387" y="2471223"/>
            <a:ext cx="4539" cy="1319728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200">
              <a:solidFill>
                <a:srgbClr val="5E574E"/>
              </a:solidFill>
              <a:ea typeface="+mn-ea"/>
              <a:cs typeface="Arial" pitchFamily="34" charset="0"/>
            </a:endParaRPr>
          </a:p>
        </p:txBody>
      </p:sp>
      <p:sp>
        <p:nvSpPr>
          <p:cNvPr id="64" name="Rectangle 12"/>
          <p:cNvSpPr>
            <a:spLocks noChangeArrowheads="1"/>
          </p:cNvSpPr>
          <p:nvPr/>
        </p:nvSpPr>
        <p:spPr bwMode="auto">
          <a:xfrm>
            <a:off x="5800124" y="5603875"/>
            <a:ext cx="2810477" cy="298450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7" tIns="44450" rIns="90487" bIns="44450" anchor="ctr"/>
          <a:lstStyle/>
          <a:p>
            <a:pPr algn="ctr" eaLnBrk="0" hangingPunct="0"/>
            <a:r>
              <a:rPr lang="en-US" sz="1600" b="1" dirty="0" smtClean="0">
                <a:solidFill>
                  <a:srgbClr val="FFFFFF"/>
                </a:solidFill>
                <a:ea typeface="+mn-ea"/>
                <a:cs typeface="Arial" pitchFamily="34" charset="0"/>
              </a:rPr>
              <a:t>Trebananib: Trinova-1</a:t>
            </a:r>
            <a:endParaRPr lang="en-US" sz="1100" b="1" dirty="0">
              <a:solidFill>
                <a:srgbClr val="FFFFFF"/>
              </a:solidFill>
              <a:ea typeface="+mn-ea"/>
              <a:cs typeface="Arial" pitchFamily="34" charset="0"/>
            </a:endParaRPr>
          </a:p>
        </p:txBody>
      </p:sp>
      <p:sp>
        <p:nvSpPr>
          <p:cNvPr id="51" name="Rectangle 14"/>
          <p:cNvSpPr>
            <a:spLocks noChangeArrowheads="1"/>
          </p:cNvSpPr>
          <p:nvPr/>
        </p:nvSpPr>
        <p:spPr bwMode="auto">
          <a:xfrm>
            <a:off x="4609617" y="1143001"/>
            <a:ext cx="2042225" cy="58221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1600" b="1" dirty="0" smtClean="0">
                <a:solidFill>
                  <a:srgbClr val="FFFFFF"/>
                </a:solidFill>
                <a:ea typeface="+mn-ea"/>
                <a:cs typeface="Arial" pitchFamily="34" charset="0"/>
              </a:rPr>
              <a:t>Secondary/tertiary </a:t>
            </a:r>
            <a:endParaRPr lang="en-US" sz="1600" b="1" dirty="0">
              <a:solidFill>
                <a:srgbClr val="FFFFFF"/>
              </a:solidFill>
              <a:ea typeface="+mn-ea"/>
              <a:cs typeface="Arial" pitchFamily="34" charset="0"/>
            </a:endParaRPr>
          </a:p>
          <a:p>
            <a:pPr algn="ctr" eaLnBrk="0" hangingPunct="0"/>
            <a:r>
              <a:rPr lang="en-US" sz="1600" b="1" dirty="0">
                <a:solidFill>
                  <a:srgbClr val="FFFFFF"/>
                </a:solidFill>
                <a:ea typeface="+mn-ea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ea typeface="+mn-ea"/>
                <a:cs typeface="Arial" pitchFamily="34" charset="0"/>
              </a:rPr>
              <a:t>debulking</a:t>
            </a:r>
            <a:endParaRPr lang="en-US" sz="1600" b="1" dirty="0">
              <a:solidFill>
                <a:srgbClr val="FFFFFF"/>
              </a:solidFill>
              <a:ea typeface="+mn-ea"/>
              <a:cs typeface="Arial" pitchFamily="34" charset="0"/>
            </a:endParaRPr>
          </a:p>
        </p:txBody>
      </p:sp>
      <p:sp>
        <p:nvSpPr>
          <p:cNvPr id="65" name="Line 39"/>
          <p:cNvSpPr>
            <a:spLocks noChangeShapeType="1"/>
          </p:cNvSpPr>
          <p:nvPr/>
        </p:nvSpPr>
        <p:spPr bwMode="auto">
          <a:xfrm flipH="1" flipV="1">
            <a:off x="5791200" y="1793874"/>
            <a:ext cx="0" cy="736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 sz="1200">
              <a:solidFill>
                <a:srgbClr val="5E574E"/>
              </a:solidFill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9648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260132"/>
            <a:ext cx="8991600" cy="1325820"/>
          </a:xfrm>
          <a:ln>
            <a:noFill/>
          </a:ln>
        </p:spPr>
        <p:txBody>
          <a:bodyPr/>
          <a:lstStyle/>
          <a:p>
            <a:r>
              <a:rPr lang="nl-BE" sz="3600" dirty="0" smtClean="0">
                <a:solidFill>
                  <a:srgbClr val="F09828"/>
                </a:solidFill>
              </a:rPr>
              <a:t>Phase III Studies in Ovarian Cancer </a:t>
            </a:r>
            <a:br>
              <a:rPr lang="nl-BE" sz="3600" dirty="0" smtClean="0">
                <a:solidFill>
                  <a:srgbClr val="F09828"/>
                </a:solidFill>
              </a:rPr>
            </a:br>
            <a:r>
              <a:rPr lang="nl-BE" sz="3600" dirty="0" smtClean="0">
                <a:solidFill>
                  <a:srgbClr val="F09828"/>
                </a:solidFill>
              </a:rPr>
              <a:t>With Targeted Drugs</a:t>
            </a:r>
            <a:endParaRPr lang="nl-BE" sz="3600" dirty="0">
              <a:solidFill>
                <a:srgbClr val="F09828"/>
              </a:solidFill>
            </a:endParaRPr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929688"/>
              </p:ext>
            </p:extLst>
          </p:nvPr>
        </p:nvGraphicFramePr>
        <p:xfrm>
          <a:off x="288510" y="1584067"/>
          <a:ext cx="8703090" cy="406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859"/>
                <a:gridCol w="1050223"/>
                <a:gridCol w="859872"/>
                <a:gridCol w="687903"/>
                <a:gridCol w="739633"/>
                <a:gridCol w="894119"/>
                <a:gridCol w="859872"/>
                <a:gridCol w="608209"/>
                <a:gridCol w="990600"/>
                <a:gridCol w="1066800"/>
              </a:tblGrid>
              <a:tr h="533400">
                <a:tc>
                  <a:txBody>
                    <a:bodyPr/>
                    <a:lstStyle/>
                    <a:p>
                      <a:endParaRPr lang="nl-BE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bg1"/>
                          </a:solidFill>
                        </a:rPr>
                        <a:t>First Line </a:t>
                      </a:r>
                      <a:endParaRPr lang="nl-BE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nl-BE" sz="20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bg1"/>
                          </a:solidFill>
                        </a:rPr>
                        <a:t>Platin Sensitive</a:t>
                      </a:r>
                      <a:r>
                        <a:rPr lang="nl-BE" sz="1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nl-BE" sz="1400" baseline="0" dirty="0" smtClean="0">
                          <a:solidFill>
                            <a:schemeClr val="bg1"/>
                          </a:solidFill>
                        </a:rPr>
                        <a:t>(&gt;6 months PFI)</a:t>
                      </a:r>
                      <a:endParaRPr lang="nl-BE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bg1"/>
                          </a:solidFill>
                        </a:rPr>
                        <a:t>0-12 Months</a:t>
                      </a:r>
                      <a:endParaRPr lang="nl-BE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bg1"/>
                          </a:solidFill>
                        </a:rPr>
                        <a:t>Platin Resistant</a:t>
                      </a:r>
                    </a:p>
                    <a:p>
                      <a:pPr algn="ctr"/>
                      <a:r>
                        <a:rPr lang="nl-BE" sz="1400" dirty="0" smtClean="0">
                          <a:solidFill>
                            <a:schemeClr val="bg1"/>
                          </a:solidFill>
                        </a:rPr>
                        <a:t>(&lt; 6 months PFI)</a:t>
                      </a:r>
                      <a:endParaRPr lang="nl-BE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</a:tr>
              <a:tr h="673100">
                <a:tc>
                  <a:txBody>
                    <a:bodyPr/>
                    <a:lstStyle/>
                    <a:p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GOG218</a:t>
                      </a:r>
                    </a:p>
                    <a:p>
                      <a:pPr algn="ctr"/>
                      <a:endParaRPr lang="nl-BE" sz="12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/>
                      <a:r>
                        <a:rPr lang="nl-BE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Bev</a:t>
                      </a:r>
                      <a:endParaRPr lang="nl-BE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ICON7</a:t>
                      </a:r>
                    </a:p>
                    <a:p>
                      <a:pPr algn="ctr"/>
                      <a:endParaRPr lang="nl-BE" sz="12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/>
                      <a:r>
                        <a:rPr lang="nl-BE" sz="12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Bev</a:t>
                      </a:r>
                      <a:endParaRPr lang="nl-BE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AGO</a:t>
                      </a:r>
                    </a:p>
                    <a:p>
                      <a:pPr algn="ctr"/>
                      <a:endParaRPr lang="nl-BE" sz="12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/>
                      <a:r>
                        <a:rPr lang="nl-BE" sz="12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Pazo</a:t>
                      </a:r>
                      <a:endParaRPr lang="nl-BE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AGO</a:t>
                      </a:r>
                    </a:p>
                    <a:p>
                      <a:pPr algn="ctr"/>
                      <a:endParaRPr lang="nl-BE" sz="12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/>
                      <a:r>
                        <a:rPr lang="nl-BE" sz="12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Ninte</a:t>
                      </a:r>
                      <a:endParaRPr lang="nl-BE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OCEANS</a:t>
                      </a:r>
                    </a:p>
                    <a:p>
                      <a:pPr algn="ctr"/>
                      <a:endParaRPr lang="nl-BE" sz="12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/>
                      <a:r>
                        <a:rPr lang="nl-BE" sz="12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Bev</a:t>
                      </a:r>
                      <a:endParaRPr lang="nl-BE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ICON6</a:t>
                      </a:r>
                    </a:p>
                    <a:p>
                      <a:pPr algn="ctr"/>
                      <a:endParaRPr lang="nl-BE" sz="12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/>
                      <a:r>
                        <a:rPr lang="nl-BE" sz="12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Ced</a:t>
                      </a:r>
                      <a:endParaRPr lang="nl-BE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PARP</a:t>
                      </a:r>
                    </a:p>
                    <a:p>
                      <a:pPr algn="ctr"/>
                      <a:endParaRPr lang="nl-BE" sz="12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/>
                      <a:r>
                        <a:rPr lang="nl-BE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Ola**</a:t>
                      </a:r>
                      <a:endParaRPr lang="nl-BE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Trinova-1</a:t>
                      </a:r>
                      <a:r>
                        <a:rPr lang="nl-BE" sz="12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</a:p>
                    <a:p>
                      <a:pPr algn="ctr"/>
                      <a:endParaRPr lang="nl-BE" sz="1200" b="0" baseline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/>
                      <a:r>
                        <a:rPr lang="nl-BE" sz="1200" b="0" baseline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Tre</a:t>
                      </a:r>
                      <a:endParaRPr lang="nl-BE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nl-BE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AURELIA</a:t>
                      </a:r>
                    </a:p>
                    <a:p>
                      <a:pPr marL="0" indent="0" algn="ctr"/>
                      <a:endParaRPr lang="nl-BE" sz="12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indent="0" algn="ctr"/>
                      <a:r>
                        <a:rPr lang="nl-BE" sz="1200" b="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Bev</a:t>
                      </a:r>
                      <a:endParaRPr lang="nl-BE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400" b="1" dirty="0" smtClean="0">
                          <a:solidFill>
                            <a:schemeClr val="tx1"/>
                          </a:solidFill>
                        </a:rPr>
                        <a:t>PFS≠*</a:t>
                      </a:r>
                      <a:endParaRPr lang="nl-BE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3.8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1.7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5.6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0.7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4.0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3.1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4.0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1.8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3.3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3100">
                <a:tc>
                  <a:txBody>
                    <a:bodyPr/>
                    <a:lstStyle/>
                    <a:p>
                      <a:r>
                        <a:rPr lang="nl-BE" sz="1400" b="1" dirty="0" smtClean="0">
                          <a:solidFill>
                            <a:schemeClr val="tx1"/>
                          </a:solidFill>
                        </a:rPr>
                        <a:t>PFS</a:t>
                      </a:r>
                      <a:r>
                        <a:rPr lang="nl-BE" sz="14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nl-BE" sz="1400" b="1" baseline="0" dirty="0" smtClean="0">
                          <a:solidFill>
                            <a:schemeClr val="tx1"/>
                          </a:solidFill>
                        </a:rPr>
                        <a:t>HR</a:t>
                      </a:r>
                      <a:endParaRPr lang="nl-BE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0.72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0.81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0.77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0.84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0.48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0.57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0.35</a:t>
                      </a:r>
                    </a:p>
                    <a:p>
                      <a:pPr algn="ctr"/>
                      <a:r>
                        <a:rPr lang="nl-BE" sz="1200" dirty="0" smtClean="0">
                          <a:solidFill>
                            <a:schemeClr val="tx1"/>
                          </a:solidFill>
                        </a:rPr>
                        <a:t>BRCA 0.18</a:t>
                      </a:r>
                      <a:endParaRPr lang="nl-BE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0.66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0.48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3220">
                <a:tc>
                  <a:txBody>
                    <a:bodyPr/>
                    <a:lstStyle/>
                    <a:p>
                      <a:r>
                        <a:rPr lang="nl-BE" sz="1400" b="1" dirty="0" smtClean="0">
                          <a:solidFill>
                            <a:schemeClr val="tx1"/>
                          </a:solidFill>
                        </a:rPr>
                        <a:t>OS</a:t>
                      </a:r>
                      <a:endParaRPr lang="nl-BE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NR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- 1.8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2.7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2.0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1.7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3.3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3100">
                <a:tc>
                  <a:txBody>
                    <a:bodyPr/>
                    <a:lstStyle/>
                    <a:p>
                      <a:r>
                        <a:rPr lang="nl-BE" sz="1400" b="1" dirty="0" smtClean="0">
                          <a:solidFill>
                            <a:schemeClr val="tx1"/>
                          </a:solidFill>
                        </a:rPr>
                        <a:t>OS≠</a:t>
                      </a:r>
                    </a:p>
                    <a:p>
                      <a:r>
                        <a:rPr lang="nl-BE" sz="1400" b="1" dirty="0" smtClean="0">
                          <a:solidFill>
                            <a:schemeClr val="tx1"/>
                          </a:solidFill>
                        </a:rPr>
                        <a:t>HR</a:t>
                      </a:r>
                      <a:endParaRPr lang="nl-BE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0.91</a:t>
                      </a:r>
                    </a:p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(NS)***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b="1" dirty="0" smtClean="0">
                          <a:solidFill>
                            <a:srgbClr val="FFFF00"/>
                          </a:solidFill>
                        </a:rPr>
                        <a:t>0.99</a:t>
                      </a:r>
                      <a:r>
                        <a:rPr lang="nl-BE" sz="1400" b="1" baseline="0" dirty="0" smtClean="0">
                          <a:solidFill>
                            <a:srgbClr val="FFFF00"/>
                          </a:solidFill>
                        </a:rPr>
                        <a:t> </a:t>
                      </a:r>
                      <a:r>
                        <a:rPr lang="nl-BE" sz="1400" b="1" dirty="0" smtClean="0">
                          <a:solidFill>
                            <a:srgbClr val="FFFF00"/>
                          </a:solidFill>
                        </a:rPr>
                        <a:t>NS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400" b="1" dirty="0" smtClean="0">
                          <a:solidFill>
                            <a:srgbClr val="FFFF00"/>
                          </a:solidFill>
                        </a:rPr>
                        <a:t>(</a:t>
                      </a:r>
                      <a:r>
                        <a:rPr lang="nl-BE" sz="1400" b="1" dirty="0" err="1" smtClean="0">
                          <a:solidFill>
                            <a:srgbClr val="FFFF00"/>
                          </a:solidFill>
                        </a:rPr>
                        <a:t>final</a:t>
                      </a:r>
                      <a:r>
                        <a:rPr lang="nl-BE" sz="1400" b="1" dirty="0" smtClean="0">
                          <a:solidFill>
                            <a:srgbClr val="FFFF00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0.99 (NS)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NR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1.03</a:t>
                      </a:r>
                    </a:p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(NS)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0.70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0.88</a:t>
                      </a:r>
                    </a:p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(NS)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0.86</a:t>
                      </a:r>
                    </a:p>
                    <a:p>
                      <a:pPr algn="ctr"/>
                      <a:r>
                        <a:rPr lang="nl-BE" sz="1400" dirty="0" smtClean="0">
                          <a:solidFill>
                            <a:schemeClr val="tx1"/>
                          </a:solidFill>
                        </a:rPr>
                        <a:t>(NS)</a:t>
                      </a:r>
                      <a:endParaRPr lang="nl-B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b="1" dirty="0" smtClean="0">
                          <a:solidFill>
                            <a:srgbClr val="FFFF00"/>
                          </a:solidFill>
                        </a:rPr>
                        <a:t>0.85</a:t>
                      </a:r>
                    </a:p>
                    <a:p>
                      <a:pPr algn="ctr"/>
                      <a:r>
                        <a:rPr lang="nl-BE" sz="1400" b="1" dirty="0" smtClean="0">
                          <a:solidFill>
                            <a:srgbClr val="FFFF00"/>
                          </a:solidFill>
                        </a:rPr>
                        <a:t>(NS)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400" b="1" dirty="0" smtClean="0">
                          <a:solidFill>
                            <a:srgbClr val="FFFF00"/>
                          </a:solidFill>
                        </a:rPr>
                        <a:t>(</a:t>
                      </a:r>
                      <a:r>
                        <a:rPr lang="nl-BE" sz="1400" b="1" dirty="0" err="1" smtClean="0">
                          <a:solidFill>
                            <a:srgbClr val="FFFF00"/>
                          </a:solidFill>
                        </a:rPr>
                        <a:t>final</a:t>
                      </a:r>
                      <a:r>
                        <a:rPr lang="nl-BE" sz="1400" b="1" dirty="0" smtClean="0">
                          <a:solidFill>
                            <a:srgbClr val="FFFF00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Tekstvak 10"/>
          <p:cNvSpPr txBox="1"/>
          <p:nvPr/>
        </p:nvSpPr>
        <p:spPr>
          <a:xfrm>
            <a:off x="360533" y="6073914"/>
            <a:ext cx="8478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800" b="1" dirty="0" smtClean="0">
                <a:solidFill>
                  <a:srgbClr val="FFFFFF"/>
                </a:solidFill>
              </a:rPr>
              <a:t>Burger RA, et al. </a:t>
            </a:r>
            <a:r>
              <a:rPr lang="nl-BE" sz="800" b="1" i="1" dirty="0" smtClean="0">
                <a:solidFill>
                  <a:srgbClr val="FFFFFF"/>
                </a:solidFill>
              </a:rPr>
              <a:t>N Engl J Med.</a:t>
            </a:r>
            <a:r>
              <a:rPr lang="nl-BE" sz="800" b="1" dirty="0" smtClean="0">
                <a:solidFill>
                  <a:srgbClr val="FFFFFF"/>
                </a:solidFill>
              </a:rPr>
              <a:t> 2011;365(26):2473-2483. </a:t>
            </a:r>
            <a:r>
              <a:rPr lang="da-DK" sz="800" b="1" dirty="0" smtClean="0">
                <a:solidFill>
                  <a:srgbClr val="FFFFFF"/>
                </a:solidFill>
              </a:rPr>
              <a:t>Perren TJ, et al. </a:t>
            </a:r>
            <a:r>
              <a:rPr lang="da-DK" sz="800" b="1" i="1" dirty="0" smtClean="0">
                <a:solidFill>
                  <a:srgbClr val="FFFFFF"/>
                </a:solidFill>
              </a:rPr>
              <a:t>N Engl J Med</a:t>
            </a:r>
            <a:r>
              <a:rPr lang="da-DK" sz="800" b="1" dirty="0" smtClean="0">
                <a:solidFill>
                  <a:srgbClr val="FFFFFF"/>
                </a:solidFill>
              </a:rPr>
              <a:t>. 2011;365(26):2484-2496. </a:t>
            </a:r>
            <a:r>
              <a:rPr lang="fr-FR" sz="800" b="1" dirty="0" smtClean="0">
                <a:solidFill>
                  <a:srgbClr val="FFFFFF"/>
                </a:solidFill>
              </a:rPr>
              <a:t>Oza A, et al. </a:t>
            </a:r>
            <a:r>
              <a:rPr lang="fr-FR" sz="800" b="1" i="1" dirty="0" err="1" smtClean="0">
                <a:solidFill>
                  <a:srgbClr val="FFFFFF"/>
                </a:solidFill>
              </a:rPr>
              <a:t>Eur</a:t>
            </a:r>
            <a:r>
              <a:rPr lang="fr-FR" sz="800" b="1" i="1" dirty="0" smtClean="0">
                <a:solidFill>
                  <a:srgbClr val="FFFFFF"/>
                </a:solidFill>
              </a:rPr>
              <a:t> J Cancer</a:t>
            </a:r>
            <a:r>
              <a:rPr lang="fr-FR" sz="800" b="1" dirty="0" smtClean="0">
                <a:solidFill>
                  <a:srgbClr val="FFFFFF"/>
                </a:solidFill>
              </a:rPr>
              <a:t>. 2013;49(</a:t>
            </a:r>
            <a:r>
              <a:rPr lang="fr-FR" sz="800" b="1" dirty="0" err="1" smtClean="0">
                <a:solidFill>
                  <a:srgbClr val="FFFFFF"/>
                </a:solidFill>
              </a:rPr>
              <a:t>Suppl</a:t>
            </a:r>
            <a:r>
              <a:rPr lang="fr-FR" sz="800" b="1" dirty="0" smtClean="0">
                <a:solidFill>
                  <a:srgbClr val="FFFFFF"/>
                </a:solidFill>
              </a:rPr>
              <a:t> 3): Abstract LBA6.</a:t>
            </a:r>
            <a:r>
              <a:rPr lang="nl-BE" sz="800" b="1" dirty="0" smtClean="0">
                <a:solidFill>
                  <a:srgbClr val="FFFFFF"/>
                </a:solidFill>
              </a:rPr>
              <a:t> du Bois A, et al. </a:t>
            </a:r>
            <a:r>
              <a:rPr lang="nl-BE" sz="800" b="1" i="1" dirty="0" smtClean="0">
                <a:solidFill>
                  <a:srgbClr val="FFFFFF"/>
                </a:solidFill>
              </a:rPr>
              <a:t>J Clin Oncol</a:t>
            </a:r>
            <a:r>
              <a:rPr lang="nl-BE" sz="800" b="1" dirty="0" smtClean="0">
                <a:solidFill>
                  <a:srgbClr val="FFFFFF"/>
                </a:solidFill>
              </a:rPr>
              <a:t>. 14 September 2014 [Epub ahead of print].;31(Suppl): Abstract </a:t>
            </a:r>
            <a:r>
              <a:rPr lang="fr-FR" sz="800" b="1" dirty="0" smtClean="0">
                <a:solidFill>
                  <a:srgbClr val="FFFFFF"/>
                </a:solidFill>
              </a:rPr>
              <a:t>LBA5503.</a:t>
            </a:r>
            <a:r>
              <a:rPr lang="nl-BE" sz="800" b="1" dirty="0" smtClean="0">
                <a:solidFill>
                  <a:srgbClr val="FFFFFF"/>
                </a:solidFill>
              </a:rPr>
              <a:t> </a:t>
            </a:r>
            <a:r>
              <a:rPr lang="fr-FR" sz="800" b="1" dirty="0" smtClean="0">
                <a:solidFill>
                  <a:srgbClr val="FFFFFF"/>
                </a:solidFill>
              </a:rPr>
              <a:t>Du Bois A, et al. </a:t>
            </a:r>
            <a:r>
              <a:rPr lang="fr-FR" sz="800" b="1" i="1" dirty="0" smtClean="0">
                <a:solidFill>
                  <a:srgbClr val="FFFFFF"/>
                </a:solidFill>
              </a:rPr>
              <a:t>Int J </a:t>
            </a:r>
            <a:r>
              <a:rPr lang="fr-FR" sz="800" b="1" i="1" dirty="0" err="1" smtClean="0">
                <a:solidFill>
                  <a:srgbClr val="FFFFFF"/>
                </a:solidFill>
              </a:rPr>
              <a:t>Gynecol</a:t>
            </a:r>
            <a:r>
              <a:rPr lang="fr-FR" sz="800" b="1" i="1" dirty="0" smtClean="0">
                <a:solidFill>
                  <a:srgbClr val="FFFFFF"/>
                </a:solidFill>
              </a:rPr>
              <a:t> Cancer</a:t>
            </a:r>
            <a:r>
              <a:rPr lang="fr-FR" sz="800" b="1" dirty="0" smtClean="0">
                <a:solidFill>
                  <a:srgbClr val="FFFFFF"/>
                </a:solidFill>
              </a:rPr>
              <a:t>. 2013;23(</a:t>
            </a:r>
            <a:r>
              <a:rPr lang="fr-FR" sz="800" b="1" dirty="0" err="1" smtClean="0">
                <a:solidFill>
                  <a:srgbClr val="FFFFFF"/>
                </a:solidFill>
              </a:rPr>
              <a:t>Suppl</a:t>
            </a:r>
            <a:r>
              <a:rPr lang="fr-FR" sz="800" b="1" dirty="0" smtClean="0">
                <a:solidFill>
                  <a:srgbClr val="FFFFFF"/>
                </a:solidFill>
              </a:rPr>
              <a:t> 8) Abstract.</a:t>
            </a:r>
            <a:r>
              <a:rPr lang="nl-BE" sz="800" b="1" dirty="0" smtClean="0">
                <a:solidFill>
                  <a:srgbClr val="FFFFFF"/>
                </a:solidFill>
              </a:rPr>
              <a:t> Aghajanian C, et al. </a:t>
            </a:r>
            <a:r>
              <a:rPr lang="it-IT" sz="800" b="1" i="1" dirty="0" smtClean="0">
                <a:solidFill>
                  <a:srgbClr val="FFFFFF"/>
                </a:solidFill>
              </a:rPr>
              <a:t>J Clin Oncol</a:t>
            </a:r>
            <a:r>
              <a:rPr lang="it-IT" sz="800" b="1" dirty="0" smtClean="0">
                <a:solidFill>
                  <a:srgbClr val="FFFFFF"/>
                </a:solidFill>
              </a:rPr>
              <a:t>. 2012;30(17):2039-2045. </a:t>
            </a:r>
            <a:r>
              <a:rPr lang="nl-BE" sz="800" b="1" dirty="0" smtClean="0">
                <a:solidFill>
                  <a:srgbClr val="FFFFFF"/>
                </a:solidFill>
              </a:rPr>
              <a:t>Ledermann J, et al. </a:t>
            </a:r>
            <a:r>
              <a:rPr lang="fr-FR" sz="800" b="1" dirty="0" smtClean="0">
                <a:solidFill>
                  <a:srgbClr val="FFFFFF"/>
                </a:solidFill>
              </a:rPr>
              <a:t>, et al. </a:t>
            </a:r>
            <a:r>
              <a:rPr lang="fr-FR" sz="800" b="1" i="1" dirty="0" err="1" smtClean="0">
                <a:solidFill>
                  <a:srgbClr val="FFFFFF"/>
                </a:solidFill>
              </a:rPr>
              <a:t>Eur</a:t>
            </a:r>
            <a:r>
              <a:rPr lang="fr-FR" sz="800" b="1" i="1" dirty="0" smtClean="0">
                <a:solidFill>
                  <a:srgbClr val="FFFFFF"/>
                </a:solidFill>
              </a:rPr>
              <a:t> J Cancer</a:t>
            </a:r>
            <a:r>
              <a:rPr lang="fr-FR" sz="800" b="1" dirty="0" smtClean="0">
                <a:solidFill>
                  <a:srgbClr val="FFFFFF"/>
                </a:solidFill>
              </a:rPr>
              <a:t>. 2013;49(</a:t>
            </a:r>
            <a:r>
              <a:rPr lang="fr-FR" sz="800" b="1" dirty="0" err="1" smtClean="0">
                <a:solidFill>
                  <a:srgbClr val="FFFFFF"/>
                </a:solidFill>
              </a:rPr>
              <a:t>Suppl</a:t>
            </a:r>
            <a:r>
              <a:rPr lang="fr-FR" sz="800" b="1" dirty="0" smtClean="0">
                <a:solidFill>
                  <a:srgbClr val="FFFFFF"/>
                </a:solidFill>
              </a:rPr>
              <a:t> 3): Abstract LBA10.</a:t>
            </a:r>
            <a:r>
              <a:rPr lang="nl-BE" sz="800" b="1" dirty="0">
                <a:solidFill>
                  <a:srgbClr val="FFFFFF"/>
                </a:solidFill>
              </a:rPr>
              <a:t> Ledermann J, et al. Lancet Oncol. 2014;15(8):</a:t>
            </a:r>
            <a:r>
              <a:rPr lang="nl-BE" sz="800" b="1" dirty="0" smtClean="0">
                <a:solidFill>
                  <a:srgbClr val="FFFFFF"/>
                </a:solidFill>
              </a:rPr>
              <a:t>852-861. Monk BJ</a:t>
            </a:r>
            <a:r>
              <a:rPr lang="fr-FR" sz="800" b="1" dirty="0" smtClean="0">
                <a:solidFill>
                  <a:srgbClr val="FFFFFF"/>
                </a:solidFill>
              </a:rPr>
              <a:t>, et al. </a:t>
            </a:r>
            <a:r>
              <a:rPr lang="fr-FR" sz="800" b="1" i="1" dirty="0" smtClean="0">
                <a:solidFill>
                  <a:srgbClr val="FFFFFF"/>
                </a:solidFill>
              </a:rPr>
              <a:t>Lancet </a:t>
            </a:r>
            <a:r>
              <a:rPr lang="fr-FR" sz="800" b="1" i="1" dirty="0" err="1" smtClean="0">
                <a:solidFill>
                  <a:srgbClr val="FFFFFF"/>
                </a:solidFill>
              </a:rPr>
              <a:t>Oncol</a:t>
            </a:r>
            <a:r>
              <a:rPr lang="fr-FR" sz="800" b="1" dirty="0" smtClean="0">
                <a:solidFill>
                  <a:srgbClr val="FFFFFF"/>
                </a:solidFill>
              </a:rPr>
              <a:t>.</a:t>
            </a:r>
            <a:r>
              <a:rPr lang="fr-FR" sz="800" b="1" i="1" dirty="0" smtClean="0">
                <a:solidFill>
                  <a:srgbClr val="FFFFFF"/>
                </a:solidFill>
              </a:rPr>
              <a:t> </a:t>
            </a:r>
            <a:r>
              <a:rPr lang="fr-FR" sz="800" b="1" dirty="0" smtClean="0">
                <a:solidFill>
                  <a:srgbClr val="FFFFFF"/>
                </a:solidFill>
              </a:rPr>
              <a:t>2014;15(8): 799-808. </a:t>
            </a:r>
            <a:r>
              <a:rPr lang="nl-BE" sz="800" b="1" dirty="0" smtClean="0">
                <a:solidFill>
                  <a:srgbClr val="FFFFFF"/>
                </a:solidFill>
              </a:rPr>
              <a:t>Pujade-Lauraine E, et al. </a:t>
            </a:r>
            <a:r>
              <a:rPr lang="nl-BE" sz="800" b="1" i="1" dirty="0" smtClean="0">
                <a:solidFill>
                  <a:srgbClr val="FFFFFF"/>
                </a:solidFill>
              </a:rPr>
              <a:t>J Clin Oncol</a:t>
            </a:r>
            <a:r>
              <a:rPr lang="nl-BE" sz="800" b="1" dirty="0" smtClean="0">
                <a:solidFill>
                  <a:srgbClr val="FFFFFF"/>
                </a:solidFill>
              </a:rPr>
              <a:t>. 2012;30(Suppl): Abstract LBA5002. Witteveen P, et al. </a:t>
            </a:r>
            <a:r>
              <a:rPr lang="fr-FR" sz="800" b="1" i="1" dirty="0" err="1" smtClean="0">
                <a:solidFill>
                  <a:srgbClr val="FFFFFF"/>
                </a:solidFill>
              </a:rPr>
              <a:t>Eur</a:t>
            </a:r>
            <a:r>
              <a:rPr lang="fr-FR" sz="800" b="1" i="1" dirty="0" smtClean="0">
                <a:solidFill>
                  <a:srgbClr val="FFFFFF"/>
                </a:solidFill>
              </a:rPr>
              <a:t> J Cancer</a:t>
            </a:r>
            <a:r>
              <a:rPr lang="fr-FR" sz="800" b="1" dirty="0" smtClean="0">
                <a:solidFill>
                  <a:srgbClr val="FFFFFF"/>
                </a:solidFill>
              </a:rPr>
              <a:t>. 2013;49(</a:t>
            </a:r>
            <a:r>
              <a:rPr lang="fr-FR" sz="800" b="1" dirty="0" err="1" smtClean="0">
                <a:solidFill>
                  <a:srgbClr val="FFFFFF"/>
                </a:solidFill>
              </a:rPr>
              <a:t>Suppl</a:t>
            </a:r>
            <a:r>
              <a:rPr lang="fr-FR" sz="800" b="1" dirty="0" smtClean="0">
                <a:solidFill>
                  <a:srgbClr val="FFFFFF"/>
                </a:solidFill>
              </a:rPr>
              <a:t> 3): Abstract LBA5</a:t>
            </a:r>
            <a:r>
              <a:rPr lang="nl-BE" sz="800" b="1" dirty="0" smtClean="0">
                <a:solidFill>
                  <a:srgbClr val="FFFFFF"/>
                </a:solidFill>
              </a:rPr>
              <a:t>. </a:t>
            </a:r>
            <a:endParaRPr lang="nl-BE" sz="800" b="1" dirty="0"/>
          </a:p>
        </p:txBody>
      </p:sp>
      <p:sp>
        <p:nvSpPr>
          <p:cNvPr id="15" name="Tekstvak 14"/>
          <p:cNvSpPr txBox="1"/>
          <p:nvPr/>
        </p:nvSpPr>
        <p:spPr>
          <a:xfrm>
            <a:off x="360533" y="5666601"/>
            <a:ext cx="2760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200" dirty="0" smtClean="0">
                <a:solidFill>
                  <a:schemeClr val="tx1"/>
                </a:solidFill>
              </a:rPr>
              <a:t>≠</a:t>
            </a:r>
            <a:r>
              <a:rPr lang="nl-BE" sz="1200" b="1" dirty="0" smtClean="0">
                <a:solidFill>
                  <a:srgbClr val="FFFFFF"/>
                </a:solidFill>
              </a:rPr>
              <a:t>*,difference in months; **phase II  </a:t>
            </a:r>
            <a:endParaRPr lang="nl-BE" sz="1200" b="1" dirty="0">
              <a:solidFill>
                <a:srgbClr val="FFFFFF"/>
              </a:solidFill>
            </a:endParaRPr>
          </a:p>
        </p:txBody>
      </p:sp>
      <p:sp>
        <p:nvSpPr>
          <p:cNvPr id="21" name="Rechthoek 11"/>
          <p:cNvSpPr/>
          <p:nvPr/>
        </p:nvSpPr>
        <p:spPr>
          <a:xfrm>
            <a:off x="1295400" y="3421869"/>
            <a:ext cx="7543801" cy="388131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BE">
              <a:solidFill>
                <a:srgbClr val="FFFFFF"/>
              </a:solidFill>
            </a:endParaRPr>
          </a:p>
        </p:txBody>
      </p:sp>
      <p:sp>
        <p:nvSpPr>
          <p:cNvPr id="23" name="Rechthoek 12"/>
          <p:cNvSpPr/>
          <p:nvPr/>
        </p:nvSpPr>
        <p:spPr>
          <a:xfrm>
            <a:off x="6934200" y="3891564"/>
            <a:ext cx="967014" cy="308851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BE">
              <a:solidFill>
                <a:srgbClr val="FFFFFF"/>
              </a:solidFill>
            </a:endParaRPr>
          </a:p>
        </p:txBody>
      </p:sp>
      <p:sp>
        <p:nvSpPr>
          <p:cNvPr id="24" name="Rechthoek 13"/>
          <p:cNvSpPr/>
          <p:nvPr/>
        </p:nvSpPr>
        <p:spPr>
          <a:xfrm>
            <a:off x="7977415" y="3899666"/>
            <a:ext cx="861786" cy="300749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BE">
              <a:solidFill>
                <a:srgbClr val="FFFFFF"/>
              </a:solidFill>
            </a:endParaRPr>
          </a:p>
        </p:txBody>
      </p:sp>
      <p:sp>
        <p:nvSpPr>
          <p:cNvPr id="31" name="Rechthoek 15"/>
          <p:cNvSpPr/>
          <p:nvPr/>
        </p:nvSpPr>
        <p:spPr>
          <a:xfrm>
            <a:off x="7977415" y="4913539"/>
            <a:ext cx="861786" cy="725261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BE">
              <a:solidFill>
                <a:srgbClr val="FFFFFF"/>
              </a:solidFill>
            </a:endParaRPr>
          </a:p>
        </p:txBody>
      </p:sp>
      <p:sp>
        <p:nvSpPr>
          <p:cNvPr id="32" name="Rechthoek 16"/>
          <p:cNvSpPr/>
          <p:nvPr/>
        </p:nvSpPr>
        <p:spPr>
          <a:xfrm>
            <a:off x="4648200" y="3891564"/>
            <a:ext cx="762000" cy="312902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BE">
              <a:solidFill>
                <a:srgbClr val="FFFFFF"/>
              </a:solidFill>
            </a:endParaRPr>
          </a:p>
        </p:txBody>
      </p:sp>
      <p:sp>
        <p:nvSpPr>
          <p:cNvPr id="33" name="Rechthoek 17"/>
          <p:cNvSpPr/>
          <p:nvPr/>
        </p:nvSpPr>
        <p:spPr>
          <a:xfrm>
            <a:off x="2232210" y="4913539"/>
            <a:ext cx="891990" cy="725261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BE">
              <a:solidFill>
                <a:srgbClr val="FFFFFF"/>
              </a:solidFill>
            </a:endParaRPr>
          </a:p>
        </p:txBody>
      </p:sp>
      <p:sp>
        <p:nvSpPr>
          <p:cNvPr id="34" name="Rechthoek 19"/>
          <p:cNvSpPr/>
          <p:nvPr/>
        </p:nvSpPr>
        <p:spPr>
          <a:xfrm>
            <a:off x="5462814" y="4913539"/>
            <a:ext cx="785586" cy="725261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BE">
              <a:solidFill>
                <a:srgbClr val="FFFFFF"/>
              </a:solidFill>
            </a:endParaRPr>
          </a:p>
        </p:txBody>
      </p:sp>
      <p:sp>
        <p:nvSpPr>
          <p:cNvPr id="35" name="Rechthoek 21"/>
          <p:cNvSpPr/>
          <p:nvPr/>
        </p:nvSpPr>
        <p:spPr>
          <a:xfrm>
            <a:off x="6934200" y="4913539"/>
            <a:ext cx="967014" cy="725261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BE">
              <a:solidFill>
                <a:srgbClr val="FFFFFF"/>
              </a:solidFill>
            </a:endParaRPr>
          </a:p>
        </p:txBody>
      </p:sp>
      <p:sp>
        <p:nvSpPr>
          <p:cNvPr id="36" name="Rechthoek 22"/>
          <p:cNvSpPr/>
          <p:nvPr/>
        </p:nvSpPr>
        <p:spPr>
          <a:xfrm>
            <a:off x="6324600" y="3891564"/>
            <a:ext cx="609600" cy="680436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B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5674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8" name="Picture 2"/>
          <p:cNvPicPr>
            <a:picLocks noChangeAspect="1" noChangeArrowheads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79"/>
          <a:stretch/>
        </p:blipFill>
        <p:spPr bwMode="auto">
          <a:xfrm>
            <a:off x="409575" y="1547039"/>
            <a:ext cx="7832725" cy="4091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2">
            <a:lum bright="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7" t="-1" b="25920"/>
          <a:stretch/>
        </p:blipFill>
        <p:spPr bwMode="auto">
          <a:xfrm>
            <a:off x="1581151" y="1554163"/>
            <a:ext cx="6653997" cy="36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51391"/>
            <a:ext cx="8720137" cy="1377583"/>
          </a:xfrm>
        </p:spPr>
        <p:txBody>
          <a:bodyPr/>
          <a:lstStyle/>
          <a:p>
            <a:pPr algn="ctr" eaLnBrk="1" hangingPunct="1">
              <a:lnSpc>
                <a:spcPct val="85000"/>
              </a:lnSpc>
            </a:pPr>
            <a:r>
              <a:rPr lang="en-US" altLang="nl-BE" dirty="0" smtClean="0">
                <a:solidFill>
                  <a:srgbClr val="F09828"/>
                </a:solidFill>
              </a:rPr>
              <a:t>TRINOVA-1: Progression-Free Survival Prior </a:t>
            </a:r>
            <a:r>
              <a:rPr lang="en-US" altLang="nl-BE" dirty="0" err="1" smtClean="0">
                <a:solidFill>
                  <a:srgbClr val="F09828"/>
                </a:solidFill>
              </a:rPr>
              <a:t>Antiangiogenic</a:t>
            </a:r>
            <a:r>
              <a:rPr lang="en-US" altLang="nl-BE" dirty="0" smtClean="0">
                <a:solidFill>
                  <a:srgbClr val="F09828"/>
                </a:solidFill>
              </a:rPr>
              <a:t> Therapy  </a:t>
            </a:r>
          </a:p>
        </p:txBody>
      </p:sp>
      <p:sp>
        <p:nvSpPr>
          <p:cNvPr id="2" name="Rectangle 1"/>
          <p:cNvSpPr/>
          <p:nvPr/>
        </p:nvSpPr>
        <p:spPr>
          <a:xfrm>
            <a:off x="349470" y="6428601"/>
            <a:ext cx="85659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prstClr val="white"/>
                </a:solidFill>
              </a:rPr>
              <a:t>Monk </a:t>
            </a:r>
            <a:r>
              <a:rPr lang="fr-FR" sz="1200" b="1" dirty="0" smtClean="0">
                <a:solidFill>
                  <a:prstClr val="white"/>
                </a:solidFill>
              </a:rPr>
              <a:t>BJ, et </a:t>
            </a:r>
            <a:r>
              <a:rPr lang="fr-FR" sz="1200" b="1" dirty="0">
                <a:solidFill>
                  <a:prstClr val="white"/>
                </a:solidFill>
              </a:rPr>
              <a:t>al</a:t>
            </a:r>
            <a:r>
              <a:rPr lang="fr-FR" sz="1200" b="1" dirty="0" smtClean="0">
                <a:solidFill>
                  <a:prstClr val="white"/>
                </a:solidFill>
              </a:rPr>
              <a:t>. </a:t>
            </a:r>
            <a:r>
              <a:rPr lang="fr-FR" sz="1200" b="1" dirty="0" err="1" smtClean="0">
                <a:solidFill>
                  <a:prstClr val="white"/>
                </a:solidFill>
              </a:rPr>
              <a:t>Presented</a:t>
            </a:r>
            <a:r>
              <a:rPr lang="fr-FR" sz="1200" b="1" dirty="0" smtClean="0">
                <a:solidFill>
                  <a:prstClr val="white"/>
                </a:solidFill>
              </a:rPr>
              <a:t> at the 18th International Meeting of the </a:t>
            </a:r>
            <a:r>
              <a:rPr lang="fr-FR" sz="1200" b="1" dirty="0" err="1" smtClean="0">
                <a:solidFill>
                  <a:prstClr val="white"/>
                </a:solidFill>
              </a:rPr>
              <a:t>European</a:t>
            </a:r>
            <a:r>
              <a:rPr lang="fr-FR" sz="1200" b="1" dirty="0" smtClean="0">
                <a:solidFill>
                  <a:prstClr val="white"/>
                </a:solidFill>
              </a:rPr>
              <a:t> Society of </a:t>
            </a:r>
            <a:r>
              <a:rPr lang="fr-FR" sz="1200" b="1" dirty="0" err="1" smtClean="0">
                <a:solidFill>
                  <a:prstClr val="white"/>
                </a:solidFill>
              </a:rPr>
              <a:t>Gynaecological</a:t>
            </a:r>
            <a:r>
              <a:rPr lang="fr-FR" sz="1200" b="1" dirty="0" smtClean="0">
                <a:solidFill>
                  <a:prstClr val="white"/>
                </a:solidFill>
              </a:rPr>
              <a:t> Oncology; 19-22 </a:t>
            </a:r>
            <a:r>
              <a:rPr lang="fr-FR" sz="1200" b="1" dirty="0" err="1" smtClean="0">
                <a:solidFill>
                  <a:prstClr val="white"/>
                </a:solidFill>
              </a:rPr>
              <a:t>October</a:t>
            </a:r>
            <a:r>
              <a:rPr lang="fr-FR" sz="1200" b="1" dirty="0" smtClean="0">
                <a:solidFill>
                  <a:prstClr val="white"/>
                </a:solidFill>
              </a:rPr>
              <a:t> 2013; Liverpool, United </a:t>
            </a:r>
            <a:r>
              <a:rPr lang="fr-FR" sz="1200" b="1" dirty="0" err="1" smtClean="0">
                <a:solidFill>
                  <a:prstClr val="white"/>
                </a:solidFill>
              </a:rPr>
              <a:t>Kingdom</a:t>
            </a:r>
            <a:r>
              <a:rPr lang="fr-FR" sz="1200" b="1" dirty="0" smtClean="0">
                <a:solidFill>
                  <a:prstClr val="white"/>
                </a:solidFill>
              </a:rPr>
              <a:t>.</a:t>
            </a:r>
            <a:endParaRPr lang="fr-FR" sz="1200" b="1" dirty="0">
              <a:solidFill>
                <a:prstClr val="white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311746"/>
              </p:ext>
            </p:extLst>
          </p:nvPr>
        </p:nvGraphicFramePr>
        <p:xfrm>
          <a:off x="4246563" y="1847850"/>
          <a:ext cx="4824412" cy="1384855"/>
        </p:xfrm>
        <a:graphic>
          <a:graphicData uri="http://schemas.openxmlformats.org/drawingml/2006/table">
            <a:tbl>
              <a:tblPr/>
              <a:tblGrid>
                <a:gridCol w="1885950"/>
                <a:gridCol w="1363662"/>
                <a:gridCol w="1574800"/>
              </a:tblGrid>
              <a:tr h="487363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BE" altLang="nl-BE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91444" marR="91444" marT="45838" marB="45838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9FF99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Pac + Placebo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9FF99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(n = 458)</a:t>
                      </a:r>
                    </a:p>
                  </a:txBody>
                  <a:tcPr marL="91444" marR="91444" marT="45838" marB="45838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Pac + </a:t>
                      </a:r>
                      <a:r>
                        <a:rPr kumimoji="0" lang="en-US" altLang="nl-BE" sz="13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Trebananib</a:t>
                      </a:r>
                      <a:r>
                        <a:rPr kumimoji="0" lang="en-US" altLang="nl-BE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(n = 461)</a:t>
                      </a:r>
                    </a:p>
                  </a:txBody>
                  <a:tcPr marL="91444" marR="91444" marT="45838" marB="45838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513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Events, n (%) </a:t>
                      </a:r>
                    </a:p>
                  </a:txBody>
                  <a:tcPr marL="91444" marR="91444" marT="45838" marB="4583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34/37 (92)</a:t>
                      </a:r>
                    </a:p>
                  </a:txBody>
                  <a:tcPr marL="91444" marR="91444" marT="45838" marB="4583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25/35 (71)</a:t>
                      </a:r>
                    </a:p>
                  </a:txBody>
                  <a:tcPr marL="91444" marR="91444" marT="45838" marB="4583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513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Median PFS, months</a:t>
                      </a:r>
                    </a:p>
                  </a:txBody>
                  <a:tcPr marL="91444" marR="91444" marT="45838" marB="4583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3.7</a:t>
                      </a:r>
                    </a:p>
                  </a:txBody>
                  <a:tcPr marL="91444" marR="91444" marT="45838" marB="4583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5.4</a:t>
                      </a:r>
                    </a:p>
                  </a:txBody>
                  <a:tcPr marL="91444" marR="91444" marT="45838" marB="4583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913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l-BE" altLang="nl-BE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MS PGothic" pitchFamily="34" charset="-128"/>
                      </a:endParaRPr>
                    </a:p>
                  </a:txBody>
                  <a:tcPr marL="91444" marR="91444" marT="45838" marB="4583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2pPr>
                      <a:lvl3pPr marL="11430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3pPr>
                      <a:lvl4pPr marL="1600200" indent="-228600" defTabSz="457200" eaLnBrk="0" hangingPunct="0"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nl-BE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HR = 0.69 (95% CI, 0.41–1.17)</a:t>
                      </a:r>
                    </a:p>
                  </a:txBody>
                  <a:tcPr marL="91444" marR="91444" marT="45838" marB="45838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471612" y="6190476"/>
            <a:ext cx="6872288" cy="246221"/>
          </a:xfrm>
          <a:prstGeom prst="rect">
            <a:avLst/>
          </a:prstGeom>
          <a:ln>
            <a:noFill/>
          </a:ln>
        </p:spPr>
        <p:txBody>
          <a:bodyPr wrap="square" tIns="0" bIns="0" rtlCol="0">
            <a:spAutoFit/>
          </a:bodyPr>
          <a:lstStyle/>
          <a:p>
            <a:r>
              <a:rPr lang="en-US" sz="1600" dirty="0" smtClean="0">
                <a:solidFill>
                  <a:srgbClr val="99FF99"/>
                </a:solidFill>
              </a:rPr>
              <a:t>35                    25                    10                      5                      2              0 </a:t>
            </a:r>
            <a:endParaRPr lang="en-US" sz="1600" dirty="0">
              <a:solidFill>
                <a:srgbClr val="99FF99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787400" y="6344850"/>
            <a:ext cx="228600" cy="0"/>
          </a:xfrm>
          <a:prstGeom prst="line">
            <a:avLst/>
          </a:prstGeom>
          <a:ln w="28575">
            <a:solidFill>
              <a:srgbClr val="99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2489200" y="4404360"/>
            <a:ext cx="1828800" cy="0"/>
          </a:xfrm>
          <a:prstGeom prst="line">
            <a:avLst/>
          </a:prstGeom>
          <a:ln w="12700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71950" y="3448050"/>
            <a:ext cx="1" cy="1873250"/>
          </a:xfrm>
          <a:prstGeom prst="line">
            <a:avLst/>
          </a:prstGeom>
          <a:ln w="12700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93801" y="3448050"/>
            <a:ext cx="2971800" cy="0"/>
          </a:xfrm>
          <a:prstGeom prst="line">
            <a:avLst/>
          </a:prstGeom>
          <a:ln w="12700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1643063" y="1685925"/>
            <a:ext cx="5881686" cy="3517900"/>
          </a:xfrm>
          <a:custGeom>
            <a:avLst/>
            <a:gdLst>
              <a:gd name="connsiteX0" fmla="*/ 3175 w 232488"/>
              <a:gd name="connsiteY0" fmla="*/ 0 h 714375"/>
              <a:gd name="connsiteX1" fmla="*/ 0 w 232488"/>
              <a:gd name="connsiteY1" fmla="*/ 15875 h 714375"/>
              <a:gd name="connsiteX2" fmla="*/ 6350 w 232488"/>
              <a:gd name="connsiteY2" fmla="*/ 69850 h 714375"/>
              <a:gd name="connsiteX3" fmla="*/ 9525 w 232488"/>
              <a:gd name="connsiteY3" fmla="*/ 101600 h 714375"/>
              <a:gd name="connsiteX4" fmla="*/ 22225 w 232488"/>
              <a:gd name="connsiteY4" fmla="*/ 107950 h 714375"/>
              <a:gd name="connsiteX5" fmla="*/ 25400 w 232488"/>
              <a:gd name="connsiteY5" fmla="*/ 193675 h 714375"/>
              <a:gd name="connsiteX6" fmla="*/ 44450 w 232488"/>
              <a:gd name="connsiteY6" fmla="*/ 206375 h 714375"/>
              <a:gd name="connsiteX7" fmla="*/ 44450 w 232488"/>
              <a:gd name="connsiteY7" fmla="*/ 276225 h 714375"/>
              <a:gd name="connsiteX8" fmla="*/ 53975 w 232488"/>
              <a:gd name="connsiteY8" fmla="*/ 301625 h 714375"/>
              <a:gd name="connsiteX9" fmla="*/ 76200 w 232488"/>
              <a:gd name="connsiteY9" fmla="*/ 311150 h 714375"/>
              <a:gd name="connsiteX10" fmla="*/ 82550 w 232488"/>
              <a:gd name="connsiteY10" fmla="*/ 377825 h 714375"/>
              <a:gd name="connsiteX11" fmla="*/ 85725 w 232488"/>
              <a:gd name="connsiteY11" fmla="*/ 390525 h 714375"/>
              <a:gd name="connsiteX12" fmla="*/ 88900 w 232488"/>
              <a:gd name="connsiteY12" fmla="*/ 406400 h 714375"/>
              <a:gd name="connsiteX13" fmla="*/ 98425 w 232488"/>
              <a:gd name="connsiteY13" fmla="*/ 419100 h 714375"/>
              <a:gd name="connsiteX14" fmla="*/ 101600 w 232488"/>
              <a:gd name="connsiteY14" fmla="*/ 469900 h 714375"/>
              <a:gd name="connsiteX15" fmla="*/ 111125 w 232488"/>
              <a:gd name="connsiteY15" fmla="*/ 504825 h 714375"/>
              <a:gd name="connsiteX16" fmla="*/ 123825 w 232488"/>
              <a:gd name="connsiteY16" fmla="*/ 508000 h 714375"/>
              <a:gd name="connsiteX17" fmla="*/ 130175 w 232488"/>
              <a:gd name="connsiteY17" fmla="*/ 517525 h 714375"/>
              <a:gd name="connsiteX18" fmla="*/ 139700 w 232488"/>
              <a:gd name="connsiteY18" fmla="*/ 523875 h 714375"/>
              <a:gd name="connsiteX19" fmla="*/ 155575 w 232488"/>
              <a:gd name="connsiteY19" fmla="*/ 603250 h 714375"/>
              <a:gd name="connsiteX20" fmla="*/ 180975 w 232488"/>
              <a:gd name="connsiteY20" fmla="*/ 606425 h 714375"/>
              <a:gd name="connsiteX21" fmla="*/ 190500 w 232488"/>
              <a:gd name="connsiteY21" fmla="*/ 609600 h 714375"/>
              <a:gd name="connsiteX22" fmla="*/ 209550 w 232488"/>
              <a:gd name="connsiteY22" fmla="*/ 612775 h 714375"/>
              <a:gd name="connsiteX23" fmla="*/ 219075 w 232488"/>
              <a:gd name="connsiteY23" fmla="*/ 619125 h 714375"/>
              <a:gd name="connsiteX24" fmla="*/ 228600 w 232488"/>
              <a:gd name="connsiteY24" fmla="*/ 641350 h 714375"/>
              <a:gd name="connsiteX25" fmla="*/ 231775 w 232488"/>
              <a:gd name="connsiteY25" fmla="*/ 714375 h 714375"/>
              <a:gd name="connsiteX0" fmla="*/ 3175 w 231775"/>
              <a:gd name="connsiteY0" fmla="*/ 0 h 714375"/>
              <a:gd name="connsiteX1" fmla="*/ 0 w 231775"/>
              <a:gd name="connsiteY1" fmla="*/ 15875 h 714375"/>
              <a:gd name="connsiteX2" fmla="*/ 6350 w 231775"/>
              <a:gd name="connsiteY2" fmla="*/ 69850 h 714375"/>
              <a:gd name="connsiteX3" fmla="*/ 9525 w 231775"/>
              <a:gd name="connsiteY3" fmla="*/ 101600 h 714375"/>
              <a:gd name="connsiteX4" fmla="*/ 22225 w 231775"/>
              <a:gd name="connsiteY4" fmla="*/ 107950 h 714375"/>
              <a:gd name="connsiteX5" fmla="*/ 25400 w 231775"/>
              <a:gd name="connsiteY5" fmla="*/ 193675 h 714375"/>
              <a:gd name="connsiteX6" fmla="*/ 44450 w 231775"/>
              <a:gd name="connsiteY6" fmla="*/ 206375 h 714375"/>
              <a:gd name="connsiteX7" fmla="*/ 44450 w 231775"/>
              <a:gd name="connsiteY7" fmla="*/ 276225 h 714375"/>
              <a:gd name="connsiteX8" fmla="*/ 53975 w 231775"/>
              <a:gd name="connsiteY8" fmla="*/ 301625 h 714375"/>
              <a:gd name="connsiteX9" fmla="*/ 76200 w 231775"/>
              <a:gd name="connsiteY9" fmla="*/ 311150 h 714375"/>
              <a:gd name="connsiteX10" fmla="*/ 82550 w 231775"/>
              <a:gd name="connsiteY10" fmla="*/ 377825 h 714375"/>
              <a:gd name="connsiteX11" fmla="*/ 85725 w 231775"/>
              <a:gd name="connsiteY11" fmla="*/ 390525 h 714375"/>
              <a:gd name="connsiteX12" fmla="*/ 88900 w 231775"/>
              <a:gd name="connsiteY12" fmla="*/ 406400 h 714375"/>
              <a:gd name="connsiteX13" fmla="*/ 98425 w 231775"/>
              <a:gd name="connsiteY13" fmla="*/ 419100 h 714375"/>
              <a:gd name="connsiteX14" fmla="*/ 101600 w 231775"/>
              <a:gd name="connsiteY14" fmla="*/ 469900 h 714375"/>
              <a:gd name="connsiteX15" fmla="*/ 111125 w 231775"/>
              <a:gd name="connsiteY15" fmla="*/ 504825 h 714375"/>
              <a:gd name="connsiteX16" fmla="*/ 123825 w 231775"/>
              <a:gd name="connsiteY16" fmla="*/ 508000 h 714375"/>
              <a:gd name="connsiteX17" fmla="*/ 130175 w 231775"/>
              <a:gd name="connsiteY17" fmla="*/ 517525 h 714375"/>
              <a:gd name="connsiteX18" fmla="*/ 139700 w 231775"/>
              <a:gd name="connsiteY18" fmla="*/ 523875 h 714375"/>
              <a:gd name="connsiteX19" fmla="*/ 155575 w 231775"/>
              <a:gd name="connsiteY19" fmla="*/ 603250 h 714375"/>
              <a:gd name="connsiteX20" fmla="*/ 180975 w 231775"/>
              <a:gd name="connsiteY20" fmla="*/ 606425 h 714375"/>
              <a:gd name="connsiteX21" fmla="*/ 190500 w 231775"/>
              <a:gd name="connsiteY21" fmla="*/ 609600 h 714375"/>
              <a:gd name="connsiteX22" fmla="*/ 209550 w 231775"/>
              <a:gd name="connsiteY22" fmla="*/ 612775 h 714375"/>
              <a:gd name="connsiteX23" fmla="*/ 219075 w 231775"/>
              <a:gd name="connsiteY23" fmla="*/ 619125 h 714375"/>
              <a:gd name="connsiteX24" fmla="*/ 231775 w 231775"/>
              <a:gd name="connsiteY24" fmla="*/ 714375 h 714375"/>
              <a:gd name="connsiteX0" fmla="*/ 3175 w 231775"/>
              <a:gd name="connsiteY0" fmla="*/ 0 h 714375"/>
              <a:gd name="connsiteX1" fmla="*/ 0 w 231775"/>
              <a:gd name="connsiteY1" fmla="*/ 15875 h 714375"/>
              <a:gd name="connsiteX2" fmla="*/ 6350 w 231775"/>
              <a:gd name="connsiteY2" fmla="*/ 69850 h 714375"/>
              <a:gd name="connsiteX3" fmla="*/ 9525 w 231775"/>
              <a:gd name="connsiteY3" fmla="*/ 101600 h 714375"/>
              <a:gd name="connsiteX4" fmla="*/ 22225 w 231775"/>
              <a:gd name="connsiteY4" fmla="*/ 107950 h 714375"/>
              <a:gd name="connsiteX5" fmla="*/ 25400 w 231775"/>
              <a:gd name="connsiteY5" fmla="*/ 193675 h 714375"/>
              <a:gd name="connsiteX6" fmla="*/ 44450 w 231775"/>
              <a:gd name="connsiteY6" fmla="*/ 206375 h 714375"/>
              <a:gd name="connsiteX7" fmla="*/ 44450 w 231775"/>
              <a:gd name="connsiteY7" fmla="*/ 276225 h 714375"/>
              <a:gd name="connsiteX8" fmla="*/ 53975 w 231775"/>
              <a:gd name="connsiteY8" fmla="*/ 301625 h 714375"/>
              <a:gd name="connsiteX9" fmla="*/ 76200 w 231775"/>
              <a:gd name="connsiteY9" fmla="*/ 311150 h 714375"/>
              <a:gd name="connsiteX10" fmla="*/ 82550 w 231775"/>
              <a:gd name="connsiteY10" fmla="*/ 377825 h 714375"/>
              <a:gd name="connsiteX11" fmla="*/ 85725 w 231775"/>
              <a:gd name="connsiteY11" fmla="*/ 390525 h 714375"/>
              <a:gd name="connsiteX12" fmla="*/ 88900 w 231775"/>
              <a:gd name="connsiteY12" fmla="*/ 406400 h 714375"/>
              <a:gd name="connsiteX13" fmla="*/ 98425 w 231775"/>
              <a:gd name="connsiteY13" fmla="*/ 419100 h 714375"/>
              <a:gd name="connsiteX14" fmla="*/ 101600 w 231775"/>
              <a:gd name="connsiteY14" fmla="*/ 469900 h 714375"/>
              <a:gd name="connsiteX15" fmla="*/ 111125 w 231775"/>
              <a:gd name="connsiteY15" fmla="*/ 504825 h 714375"/>
              <a:gd name="connsiteX16" fmla="*/ 123825 w 231775"/>
              <a:gd name="connsiteY16" fmla="*/ 508000 h 714375"/>
              <a:gd name="connsiteX17" fmla="*/ 130175 w 231775"/>
              <a:gd name="connsiteY17" fmla="*/ 517525 h 714375"/>
              <a:gd name="connsiteX18" fmla="*/ 139700 w 231775"/>
              <a:gd name="connsiteY18" fmla="*/ 523875 h 714375"/>
              <a:gd name="connsiteX19" fmla="*/ 155575 w 231775"/>
              <a:gd name="connsiteY19" fmla="*/ 603250 h 714375"/>
              <a:gd name="connsiteX20" fmla="*/ 180975 w 231775"/>
              <a:gd name="connsiteY20" fmla="*/ 606425 h 714375"/>
              <a:gd name="connsiteX21" fmla="*/ 190500 w 231775"/>
              <a:gd name="connsiteY21" fmla="*/ 609600 h 714375"/>
              <a:gd name="connsiteX22" fmla="*/ 209550 w 231775"/>
              <a:gd name="connsiteY22" fmla="*/ 612775 h 714375"/>
              <a:gd name="connsiteX23" fmla="*/ 219075 w 231775"/>
              <a:gd name="connsiteY23" fmla="*/ 619125 h 714375"/>
              <a:gd name="connsiteX24" fmla="*/ 231775 w 231775"/>
              <a:gd name="connsiteY24" fmla="*/ 714375 h 714375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44450 w 219075"/>
              <a:gd name="connsiteY7" fmla="*/ 276225 h 717550"/>
              <a:gd name="connsiteX8" fmla="*/ 53975 w 219075"/>
              <a:gd name="connsiteY8" fmla="*/ 301625 h 717550"/>
              <a:gd name="connsiteX9" fmla="*/ 76200 w 219075"/>
              <a:gd name="connsiteY9" fmla="*/ 311150 h 717550"/>
              <a:gd name="connsiteX10" fmla="*/ 82550 w 219075"/>
              <a:gd name="connsiteY10" fmla="*/ 377825 h 717550"/>
              <a:gd name="connsiteX11" fmla="*/ 85725 w 219075"/>
              <a:gd name="connsiteY11" fmla="*/ 390525 h 717550"/>
              <a:gd name="connsiteX12" fmla="*/ 88900 w 219075"/>
              <a:gd name="connsiteY12" fmla="*/ 406400 h 717550"/>
              <a:gd name="connsiteX13" fmla="*/ 98425 w 219075"/>
              <a:gd name="connsiteY13" fmla="*/ 419100 h 717550"/>
              <a:gd name="connsiteX14" fmla="*/ 101600 w 219075"/>
              <a:gd name="connsiteY14" fmla="*/ 469900 h 717550"/>
              <a:gd name="connsiteX15" fmla="*/ 111125 w 219075"/>
              <a:gd name="connsiteY15" fmla="*/ 504825 h 717550"/>
              <a:gd name="connsiteX16" fmla="*/ 123825 w 219075"/>
              <a:gd name="connsiteY16" fmla="*/ 508000 h 717550"/>
              <a:gd name="connsiteX17" fmla="*/ 130175 w 219075"/>
              <a:gd name="connsiteY17" fmla="*/ 517525 h 717550"/>
              <a:gd name="connsiteX18" fmla="*/ 139700 w 219075"/>
              <a:gd name="connsiteY18" fmla="*/ 523875 h 717550"/>
              <a:gd name="connsiteX19" fmla="*/ 155575 w 219075"/>
              <a:gd name="connsiteY19" fmla="*/ 603250 h 717550"/>
              <a:gd name="connsiteX20" fmla="*/ 180975 w 219075"/>
              <a:gd name="connsiteY20" fmla="*/ 606425 h 717550"/>
              <a:gd name="connsiteX21" fmla="*/ 190500 w 219075"/>
              <a:gd name="connsiteY21" fmla="*/ 609600 h 717550"/>
              <a:gd name="connsiteX22" fmla="*/ 209550 w 219075"/>
              <a:gd name="connsiteY22" fmla="*/ 612775 h 717550"/>
              <a:gd name="connsiteX23" fmla="*/ 219075 w 219075"/>
              <a:gd name="connsiteY23" fmla="*/ 619125 h 717550"/>
              <a:gd name="connsiteX24" fmla="*/ 215900 w 219075"/>
              <a:gd name="connsiteY24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44450 w 219075"/>
              <a:gd name="connsiteY7" fmla="*/ 276225 h 717550"/>
              <a:gd name="connsiteX8" fmla="*/ 53975 w 219075"/>
              <a:gd name="connsiteY8" fmla="*/ 301625 h 717550"/>
              <a:gd name="connsiteX9" fmla="*/ 76200 w 219075"/>
              <a:gd name="connsiteY9" fmla="*/ 311150 h 717550"/>
              <a:gd name="connsiteX10" fmla="*/ 82550 w 219075"/>
              <a:gd name="connsiteY10" fmla="*/ 377825 h 717550"/>
              <a:gd name="connsiteX11" fmla="*/ 85725 w 219075"/>
              <a:gd name="connsiteY11" fmla="*/ 390525 h 717550"/>
              <a:gd name="connsiteX12" fmla="*/ 88900 w 219075"/>
              <a:gd name="connsiteY12" fmla="*/ 406400 h 717550"/>
              <a:gd name="connsiteX13" fmla="*/ 98425 w 219075"/>
              <a:gd name="connsiteY13" fmla="*/ 419100 h 717550"/>
              <a:gd name="connsiteX14" fmla="*/ 101600 w 219075"/>
              <a:gd name="connsiteY14" fmla="*/ 469900 h 717550"/>
              <a:gd name="connsiteX15" fmla="*/ 111125 w 219075"/>
              <a:gd name="connsiteY15" fmla="*/ 504825 h 717550"/>
              <a:gd name="connsiteX16" fmla="*/ 123825 w 219075"/>
              <a:gd name="connsiteY16" fmla="*/ 508000 h 717550"/>
              <a:gd name="connsiteX17" fmla="*/ 130175 w 219075"/>
              <a:gd name="connsiteY17" fmla="*/ 517525 h 717550"/>
              <a:gd name="connsiteX18" fmla="*/ 139700 w 219075"/>
              <a:gd name="connsiteY18" fmla="*/ 523875 h 717550"/>
              <a:gd name="connsiteX19" fmla="*/ 155575 w 219075"/>
              <a:gd name="connsiteY19" fmla="*/ 603250 h 717550"/>
              <a:gd name="connsiteX20" fmla="*/ 180975 w 219075"/>
              <a:gd name="connsiteY20" fmla="*/ 606425 h 717550"/>
              <a:gd name="connsiteX21" fmla="*/ 209550 w 219075"/>
              <a:gd name="connsiteY21" fmla="*/ 612775 h 717550"/>
              <a:gd name="connsiteX22" fmla="*/ 219075 w 219075"/>
              <a:gd name="connsiteY22" fmla="*/ 619125 h 717550"/>
              <a:gd name="connsiteX23" fmla="*/ 215900 w 219075"/>
              <a:gd name="connsiteY23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44450 w 219075"/>
              <a:gd name="connsiteY7" fmla="*/ 276225 h 717550"/>
              <a:gd name="connsiteX8" fmla="*/ 53975 w 219075"/>
              <a:gd name="connsiteY8" fmla="*/ 301625 h 717550"/>
              <a:gd name="connsiteX9" fmla="*/ 76200 w 219075"/>
              <a:gd name="connsiteY9" fmla="*/ 311150 h 717550"/>
              <a:gd name="connsiteX10" fmla="*/ 82550 w 219075"/>
              <a:gd name="connsiteY10" fmla="*/ 377825 h 717550"/>
              <a:gd name="connsiteX11" fmla="*/ 85725 w 219075"/>
              <a:gd name="connsiteY11" fmla="*/ 390525 h 717550"/>
              <a:gd name="connsiteX12" fmla="*/ 88900 w 219075"/>
              <a:gd name="connsiteY12" fmla="*/ 406400 h 717550"/>
              <a:gd name="connsiteX13" fmla="*/ 98425 w 219075"/>
              <a:gd name="connsiteY13" fmla="*/ 419100 h 717550"/>
              <a:gd name="connsiteX14" fmla="*/ 101600 w 219075"/>
              <a:gd name="connsiteY14" fmla="*/ 469900 h 717550"/>
              <a:gd name="connsiteX15" fmla="*/ 111125 w 219075"/>
              <a:gd name="connsiteY15" fmla="*/ 504825 h 717550"/>
              <a:gd name="connsiteX16" fmla="*/ 123825 w 219075"/>
              <a:gd name="connsiteY16" fmla="*/ 508000 h 717550"/>
              <a:gd name="connsiteX17" fmla="*/ 130175 w 219075"/>
              <a:gd name="connsiteY17" fmla="*/ 517525 h 717550"/>
              <a:gd name="connsiteX18" fmla="*/ 139700 w 219075"/>
              <a:gd name="connsiteY18" fmla="*/ 523875 h 717550"/>
              <a:gd name="connsiteX19" fmla="*/ 155575 w 219075"/>
              <a:gd name="connsiteY19" fmla="*/ 603250 h 717550"/>
              <a:gd name="connsiteX20" fmla="*/ 209550 w 219075"/>
              <a:gd name="connsiteY20" fmla="*/ 612775 h 717550"/>
              <a:gd name="connsiteX21" fmla="*/ 219075 w 219075"/>
              <a:gd name="connsiteY21" fmla="*/ 619125 h 717550"/>
              <a:gd name="connsiteX22" fmla="*/ 215900 w 219075"/>
              <a:gd name="connsiteY22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44450 w 219075"/>
              <a:gd name="connsiteY7" fmla="*/ 276225 h 717550"/>
              <a:gd name="connsiteX8" fmla="*/ 53975 w 219075"/>
              <a:gd name="connsiteY8" fmla="*/ 301625 h 717550"/>
              <a:gd name="connsiteX9" fmla="*/ 76200 w 219075"/>
              <a:gd name="connsiteY9" fmla="*/ 311150 h 717550"/>
              <a:gd name="connsiteX10" fmla="*/ 82550 w 219075"/>
              <a:gd name="connsiteY10" fmla="*/ 377825 h 717550"/>
              <a:gd name="connsiteX11" fmla="*/ 85725 w 219075"/>
              <a:gd name="connsiteY11" fmla="*/ 390525 h 717550"/>
              <a:gd name="connsiteX12" fmla="*/ 88900 w 219075"/>
              <a:gd name="connsiteY12" fmla="*/ 406400 h 717550"/>
              <a:gd name="connsiteX13" fmla="*/ 98425 w 219075"/>
              <a:gd name="connsiteY13" fmla="*/ 419100 h 717550"/>
              <a:gd name="connsiteX14" fmla="*/ 101600 w 219075"/>
              <a:gd name="connsiteY14" fmla="*/ 469900 h 717550"/>
              <a:gd name="connsiteX15" fmla="*/ 111125 w 219075"/>
              <a:gd name="connsiteY15" fmla="*/ 504825 h 717550"/>
              <a:gd name="connsiteX16" fmla="*/ 123825 w 219075"/>
              <a:gd name="connsiteY16" fmla="*/ 508000 h 717550"/>
              <a:gd name="connsiteX17" fmla="*/ 130175 w 219075"/>
              <a:gd name="connsiteY17" fmla="*/ 517525 h 717550"/>
              <a:gd name="connsiteX18" fmla="*/ 139700 w 219075"/>
              <a:gd name="connsiteY18" fmla="*/ 523875 h 717550"/>
              <a:gd name="connsiteX19" fmla="*/ 155575 w 219075"/>
              <a:gd name="connsiteY19" fmla="*/ 603250 h 717550"/>
              <a:gd name="connsiteX20" fmla="*/ 219075 w 219075"/>
              <a:gd name="connsiteY20" fmla="*/ 619125 h 717550"/>
              <a:gd name="connsiteX21" fmla="*/ 215900 w 219075"/>
              <a:gd name="connsiteY21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44450 w 219075"/>
              <a:gd name="connsiteY7" fmla="*/ 276225 h 717550"/>
              <a:gd name="connsiteX8" fmla="*/ 53975 w 219075"/>
              <a:gd name="connsiteY8" fmla="*/ 301625 h 717550"/>
              <a:gd name="connsiteX9" fmla="*/ 76200 w 219075"/>
              <a:gd name="connsiteY9" fmla="*/ 311150 h 717550"/>
              <a:gd name="connsiteX10" fmla="*/ 82550 w 219075"/>
              <a:gd name="connsiteY10" fmla="*/ 377825 h 717550"/>
              <a:gd name="connsiteX11" fmla="*/ 85725 w 219075"/>
              <a:gd name="connsiteY11" fmla="*/ 390525 h 717550"/>
              <a:gd name="connsiteX12" fmla="*/ 88900 w 219075"/>
              <a:gd name="connsiteY12" fmla="*/ 406400 h 717550"/>
              <a:gd name="connsiteX13" fmla="*/ 98425 w 219075"/>
              <a:gd name="connsiteY13" fmla="*/ 419100 h 717550"/>
              <a:gd name="connsiteX14" fmla="*/ 101600 w 219075"/>
              <a:gd name="connsiteY14" fmla="*/ 469900 h 717550"/>
              <a:gd name="connsiteX15" fmla="*/ 111125 w 219075"/>
              <a:gd name="connsiteY15" fmla="*/ 504825 h 717550"/>
              <a:gd name="connsiteX16" fmla="*/ 123825 w 219075"/>
              <a:gd name="connsiteY16" fmla="*/ 508000 h 717550"/>
              <a:gd name="connsiteX17" fmla="*/ 130175 w 219075"/>
              <a:gd name="connsiteY17" fmla="*/ 517525 h 717550"/>
              <a:gd name="connsiteX18" fmla="*/ 139700 w 219075"/>
              <a:gd name="connsiteY18" fmla="*/ 523875 h 717550"/>
              <a:gd name="connsiteX19" fmla="*/ 146050 w 219075"/>
              <a:gd name="connsiteY19" fmla="*/ 603250 h 717550"/>
              <a:gd name="connsiteX20" fmla="*/ 219075 w 219075"/>
              <a:gd name="connsiteY20" fmla="*/ 619125 h 717550"/>
              <a:gd name="connsiteX21" fmla="*/ 215900 w 219075"/>
              <a:gd name="connsiteY21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44450 w 219075"/>
              <a:gd name="connsiteY7" fmla="*/ 276225 h 717550"/>
              <a:gd name="connsiteX8" fmla="*/ 53975 w 219075"/>
              <a:gd name="connsiteY8" fmla="*/ 301625 h 717550"/>
              <a:gd name="connsiteX9" fmla="*/ 76200 w 219075"/>
              <a:gd name="connsiteY9" fmla="*/ 311150 h 717550"/>
              <a:gd name="connsiteX10" fmla="*/ 82550 w 219075"/>
              <a:gd name="connsiteY10" fmla="*/ 377825 h 717550"/>
              <a:gd name="connsiteX11" fmla="*/ 85725 w 219075"/>
              <a:gd name="connsiteY11" fmla="*/ 390525 h 717550"/>
              <a:gd name="connsiteX12" fmla="*/ 88900 w 219075"/>
              <a:gd name="connsiteY12" fmla="*/ 406400 h 717550"/>
              <a:gd name="connsiteX13" fmla="*/ 98425 w 219075"/>
              <a:gd name="connsiteY13" fmla="*/ 419100 h 717550"/>
              <a:gd name="connsiteX14" fmla="*/ 101600 w 219075"/>
              <a:gd name="connsiteY14" fmla="*/ 469900 h 717550"/>
              <a:gd name="connsiteX15" fmla="*/ 111125 w 219075"/>
              <a:gd name="connsiteY15" fmla="*/ 504825 h 717550"/>
              <a:gd name="connsiteX16" fmla="*/ 123825 w 219075"/>
              <a:gd name="connsiteY16" fmla="*/ 508000 h 717550"/>
              <a:gd name="connsiteX17" fmla="*/ 139700 w 219075"/>
              <a:gd name="connsiteY17" fmla="*/ 523875 h 717550"/>
              <a:gd name="connsiteX18" fmla="*/ 146050 w 219075"/>
              <a:gd name="connsiteY18" fmla="*/ 603250 h 717550"/>
              <a:gd name="connsiteX19" fmla="*/ 219075 w 219075"/>
              <a:gd name="connsiteY19" fmla="*/ 619125 h 717550"/>
              <a:gd name="connsiteX20" fmla="*/ 215900 w 219075"/>
              <a:gd name="connsiteY20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44450 w 219075"/>
              <a:gd name="connsiteY7" fmla="*/ 276225 h 717550"/>
              <a:gd name="connsiteX8" fmla="*/ 53975 w 219075"/>
              <a:gd name="connsiteY8" fmla="*/ 301625 h 717550"/>
              <a:gd name="connsiteX9" fmla="*/ 76200 w 219075"/>
              <a:gd name="connsiteY9" fmla="*/ 311150 h 717550"/>
              <a:gd name="connsiteX10" fmla="*/ 82550 w 219075"/>
              <a:gd name="connsiteY10" fmla="*/ 377825 h 717550"/>
              <a:gd name="connsiteX11" fmla="*/ 85725 w 219075"/>
              <a:gd name="connsiteY11" fmla="*/ 390525 h 717550"/>
              <a:gd name="connsiteX12" fmla="*/ 88900 w 219075"/>
              <a:gd name="connsiteY12" fmla="*/ 406400 h 717550"/>
              <a:gd name="connsiteX13" fmla="*/ 98425 w 219075"/>
              <a:gd name="connsiteY13" fmla="*/ 419100 h 717550"/>
              <a:gd name="connsiteX14" fmla="*/ 101600 w 219075"/>
              <a:gd name="connsiteY14" fmla="*/ 469900 h 717550"/>
              <a:gd name="connsiteX15" fmla="*/ 111125 w 219075"/>
              <a:gd name="connsiteY15" fmla="*/ 504825 h 717550"/>
              <a:gd name="connsiteX16" fmla="*/ 139700 w 219075"/>
              <a:gd name="connsiteY16" fmla="*/ 523875 h 717550"/>
              <a:gd name="connsiteX17" fmla="*/ 146050 w 219075"/>
              <a:gd name="connsiteY17" fmla="*/ 603250 h 717550"/>
              <a:gd name="connsiteX18" fmla="*/ 219075 w 219075"/>
              <a:gd name="connsiteY18" fmla="*/ 619125 h 717550"/>
              <a:gd name="connsiteX19" fmla="*/ 215900 w 219075"/>
              <a:gd name="connsiteY19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44450 w 219075"/>
              <a:gd name="connsiteY7" fmla="*/ 276225 h 717550"/>
              <a:gd name="connsiteX8" fmla="*/ 53975 w 219075"/>
              <a:gd name="connsiteY8" fmla="*/ 301625 h 717550"/>
              <a:gd name="connsiteX9" fmla="*/ 76200 w 219075"/>
              <a:gd name="connsiteY9" fmla="*/ 311150 h 717550"/>
              <a:gd name="connsiteX10" fmla="*/ 82550 w 219075"/>
              <a:gd name="connsiteY10" fmla="*/ 377825 h 717550"/>
              <a:gd name="connsiteX11" fmla="*/ 85725 w 219075"/>
              <a:gd name="connsiteY11" fmla="*/ 390525 h 717550"/>
              <a:gd name="connsiteX12" fmla="*/ 88900 w 219075"/>
              <a:gd name="connsiteY12" fmla="*/ 406400 h 717550"/>
              <a:gd name="connsiteX13" fmla="*/ 98425 w 219075"/>
              <a:gd name="connsiteY13" fmla="*/ 419100 h 717550"/>
              <a:gd name="connsiteX14" fmla="*/ 101600 w 219075"/>
              <a:gd name="connsiteY14" fmla="*/ 469900 h 717550"/>
              <a:gd name="connsiteX15" fmla="*/ 95250 w 219075"/>
              <a:gd name="connsiteY15" fmla="*/ 504825 h 717550"/>
              <a:gd name="connsiteX16" fmla="*/ 139700 w 219075"/>
              <a:gd name="connsiteY16" fmla="*/ 523875 h 717550"/>
              <a:gd name="connsiteX17" fmla="*/ 146050 w 219075"/>
              <a:gd name="connsiteY17" fmla="*/ 603250 h 717550"/>
              <a:gd name="connsiteX18" fmla="*/ 219075 w 219075"/>
              <a:gd name="connsiteY18" fmla="*/ 619125 h 717550"/>
              <a:gd name="connsiteX19" fmla="*/ 215900 w 219075"/>
              <a:gd name="connsiteY19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44450 w 219075"/>
              <a:gd name="connsiteY7" fmla="*/ 276225 h 717550"/>
              <a:gd name="connsiteX8" fmla="*/ 53975 w 219075"/>
              <a:gd name="connsiteY8" fmla="*/ 301625 h 717550"/>
              <a:gd name="connsiteX9" fmla="*/ 76200 w 219075"/>
              <a:gd name="connsiteY9" fmla="*/ 311150 h 717550"/>
              <a:gd name="connsiteX10" fmla="*/ 82550 w 219075"/>
              <a:gd name="connsiteY10" fmla="*/ 377825 h 717550"/>
              <a:gd name="connsiteX11" fmla="*/ 85725 w 219075"/>
              <a:gd name="connsiteY11" fmla="*/ 390525 h 717550"/>
              <a:gd name="connsiteX12" fmla="*/ 88900 w 219075"/>
              <a:gd name="connsiteY12" fmla="*/ 406400 h 717550"/>
              <a:gd name="connsiteX13" fmla="*/ 98425 w 219075"/>
              <a:gd name="connsiteY13" fmla="*/ 419100 h 717550"/>
              <a:gd name="connsiteX14" fmla="*/ 101600 w 219075"/>
              <a:gd name="connsiteY14" fmla="*/ 469900 h 717550"/>
              <a:gd name="connsiteX15" fmla="*/ 95250 w 219075"/>
              <a:gd name="connsiteY15" fmla="*/ 504825 h 717550"/>
              <a:gd name="connsiteX16" fmla="*/ 139700 w 219075"/>
              <a:gd name="connsiteY16" fmla="*/ 517525 h 717550"/>
              <a:gd name="connsiteX17" fmla="*/ 146050 w 219075"/>
              <a:gd name="connsiteY17" fmla="*/ 603250 h 717550"/>
              <a:gd name="connsiteX18" fmla="*/ 219075 w 219075"/>
              <a:gd name="connsiteY18" fmla="*/ 619125 h 717550"/>
              <a:gd name="connsiteX19" fmla="*/ 215900 w 219075"/>
              <a:gd name="connsiteY19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44450 w 219075"/>
              <a:gd name="connsiteY7" fmla="*/ 276225 h 717550"/>
              <a:gd name="connsiteX8" fmla="*/ 53975 w 219075"/>
              <a:gd name="connsiteY8" fmla="*/ 301625 h 717550"/>
              <a:gd name="connsiteX9" fmla="*/ 76200 w 219075"/>
              <a:gd name="connsiteY9" fmla="*/ 311150 h 717550"/>
              <a:gd name="connsiteX10" fmla="*/ 82550 w 219075"/>
              <a:gd name="connsiteY10" fmla="*/ 377825 h 717550"/>
              <a:gd name="connsiteX11" fmla="*/ 85725 w 219075"/>
              <a:gd name="connsiteY11" fmla="*/ 390525 h 717550"/>
              <a:gd name="connsiteX12" fmla="*/ 88900 w 219075"/>
              <a:gd name="connsiteY12" fmla="*/ 406400 h 717550"/>
              <a:gd name="connsiteX13" fmla="*/ 98425 w 219075"/>
              <a:gd name="connsiteY13" fmla="*/ 419100 h 717550"/>
              <a:gd name="connsiteX14" fmla="*/ 101600 w 219075"/>
              <a:gd name="connsiteY14" fmla="*/ 469900 h 717550"/>
              <a:gd name="connsiteX15" fmla="*/ 95250 w 219075"/>
              <a:gd name="connsiteY15" fmla="*/ 504825 h 717550"/>
              <a:gd name="connsiteX16" fmla="*/ 142875 w 219075"/>
              <a:gd name="connsiteY16" fmla="*/ 511175 h 717550"/>
              <a:gd name="connsiteX17" fmla="*/ 146050 w 219075"/>
              <a:gd name="connsiteY17" fmla="*/ 603250 h 717550"/>
              <a:gd name="connsiteX18" fmla="*/ 219075 w 219075"/>
              <a:gd name="connsiteY18" fmla="*/ 619125 h 717550"/>
              <a:gd name="connsiteX19" fmla="*/ 215900 w 219075"/>
              <a:gd name="connsiteY19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44450 w 219075"/>
              <a:gd name="connsiteY7" fmla="*/ 276225 h 717550"/>
              <a:gd name="connsiteX8" fmla="*/ 53975 w 219075"/>
              <a:gd name="connsiteY8" fmla="*/ 301625 h 717550"/>
              <a:gd name="connsiteX9" fmla="*/ 76200 w 219075"/>
              <a:gd name="connsiteY9" fmla="*/ 311150 h 717550"/>
              <a:gd name="connsiteX10" fmla="*/ 82550 w 219075"/>
              <a:gd name="connsiteY10" fmla="*/ 377825 h 717550"/>
              <a:gd name="connsiteX11" fmla="*/ 85725 w 219075"/>
              <a:gd name="connsiteY11" fmla="*/ 390525 h 717550"/>
              <a:gd name="connsiteX12" fmla="*/ 88900 w 219075"/>
              <a:gd name="connsiteY12" fmla="*/ 406400 h 717550"/>
              <a:gd name="connsiteX13" fmla="*/ 98425 w 219075"/>
              <a:gd name="connsiteY13" fmla="*/ 419100 h 717550"/>
              <a:gd name="connsiteX14" fmla="*/ 101600 w 219075"/>
              <a:gd name="connsiteY14" fmla="*/ 469900 h 717550"/>
              <a:gd name="connsiteX15" fmla="*/ 95250 w 219075"/>
              <a:gd name="connsiteY15" fmla="*/ 504825 h 717550"/>
              <a:gd name="connsiteX16" fmla="*/ 142875 w 219075"/>
              <a:gd name="connsiteY16" fmla="*/ 511175 h 717550"/>
              <a:gd name="connsiteX17" fmla="*/ 146050 w 219075"/>
              <a:gd name="connsiteY17" fmla="*/ 603250 h 717550"/>
              <a:gd name="connsiteX18" fmla="*/ 219075 w 219075"/>
              <a:gd name="connsiteY18" fmla="*/ 619125 h 717550"/>
              <a:gd name="connsiteX19" fmla="*/ 215900 w 219075"/>
              <a:gd name="connsiteY19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44450 w 219075"/>
              <a:gd name="connsiteY7" fmla="*/ 276225 h 717550"/>
              <a:gd name="connsiteX8" fmla="*/ 53975 w 219075"/>
              <a:gd name="connsiteY8" fmla="*/ 301625 h 717550"/>
              <a:gd name="connsiteX9" fmla="*/ 76200 w 219075"/>
              <a:gd name="connsiteY9" fmla="*/ 311150 h 717550"/>
              <a:gd name="connsiteX10" fmla="*/ 82550 w 219075"/>
              <a:gd name="connsiteY10" fmla="*/ 377825 h 717550"/>
              <a:gd name="connsiteX11" fmla="*/ 85725 w 219075"/>
              <a:gd name="connsiteY11" fmla="*/ 390525 h 717550"/>
              <a:gd name="connsiteX12" fmla="*/ 88900 w 219075"/>
              <a:gd name="connsiteY12" fmla="*/ 406400 h 717550"/>
              <a:gd name="connsiteX13" fmla="*/ 98425 w 219075"/>
              <a:gd name="connsiteY13" fmla="*/ 419100 h 717550"/>
              <a:gd name="connsiteX14" fmla="*/ 101600 w 219075"/>
              <a:gd name="connsiteY14" fmla="*/ 469900 h 717550"/>
              <a:gd name="connsiteX15" fmla="*/ 101600 w 219075"/>
              <a:gd name="connsiteY15" fmla="*/ 508000 h 717550"/>
              <a:gd name="connsiteX16" fmla="*/ 142875 w 219075"/>
              <a:gd name="connsiteY16" fmla="*/ 511175 h 717550"/>
              <a:gd name="connsiteX17" fmla="*/ 146050 w 219075"/>
              <a:gd name="connsiteY17" fmla="*/ 603250 h 717550"/>
              <a:gd name="connsiteX18" fmla="*/ 219075 w 219075"/>
              <a:gd name="connsiteY18" fmla="*/ 619125 h 717550"/>
              <a:gd name="connsiteX19" fmla="*/ 215900 w 219075"/>
              <a:gd name="connsiteY19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44450 w 219075"/>
              <a:gd name="connsiteY7" fmla="*/ 276225 h 717550"/>
              <a:gd name="connsiteX8" fmla="*/ 53975 w 219075"/>
              <a:gd name="connsiteY8" fmla="*/ 301625 h 717550"/>
              <a:gd name="connsiteX9" fmla="*/ 76200 w 219075"/>
              <a:gd name="connsiteY9" fmla="*/ 311150 h 717550"/>
              <a:gd name="connsiteX10" fmla="*/ 82550 w 219075"/>
              <a:gd name="connsiteY10" fmla="*/ 377825 h 717550"/>
              <a:gd name="connsiteX11" fmla="*/ 85725 w 219075"/>
              <a:gd name="connsiteY11" fmla="*/ 390525 h 717550"/>
              <a:gd name="connsiteX12" fmla="*/ 88900 w 219075"/>
              <a:gd name="connsiteY12" fmla="*/ 406400 h 717550"/>
              <a:gd name="connsiteX13" fmla="*/ 98425 w 219075"/>
              <a:gd name="connsiteY13" fmla="*/ 419100 h 717550"/>
              <a:gd name="connsiteX14" fmla="*/ 101600 w 219075"/>
              <a:gd name="connsiteY14" fmla="*/ 508000 h 717550"/>
              <a:gd name="connsiteX15" fmla="*/ 142875 w 219075"/>
              <a:gd name="connsiteY15" fmla="*/ 511175 h 717550"/>
              <a:gd name="connsiteX16" fmla="*/ 146050 w 219075"/>
              <a:gd name="connsiteY16" fmla="*/ 603250 h 717550"/>
              <a:gd name="connsiteX17" fmla="*/ 219075 w 219075"/>
              <a:gd name="connsiteY17" fmla="*/ 619125 h 717550"/>
              <a:gd name="connsiteX18" fmla="*/ 215900 w 219075"/>
              <a:gd name="connsiteY18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44450 w 219075"/>
              <a:gd name="connsiteY7" fmla="*/ 276225 h 717550"/>
              <a:gd name="connsiteX8" fmla="*/ 53975 w 219075"/>
              <a:gd name="connsiteY8" fmla="*/ 301625 h 717550"/>
              <a:gd name="connsiteX9" fmla="*/ 76200 w 219075"/>
              <a:gd name="connsiteY9" fmla="*/ 311150 h 717550"/>
              <a:gd name="connsiteX10" fmla="*/ 82550 w 219075"/>
              <a:gd name="connsiteY10" fmla="*/ 377825 h 717550"/>
              <a:gd name="connsiteX11" fmla="*/ 85725 w 219075"/>
              <a:gd name="connsiteY11" fmla="*/ 390525 h 717550"/>
              <a:gd name="connsiteX12" fmla="*/ 98425 w 219075"/>
              <a:gd name="connsiteY12" fmla="*/ 419100 h 717550"/>
              <a:gd name="connsiteX13" fmla="*/ 101600 w 219075"/>
              <a:gd name="connsiteY13" fmla="*/ 508000 h 717550"/>
              <a:gd name="connsiteX14" fmla="*/ 142875 w 219075"/>
              <a:gd name="connsiteY14" fmla="*/ 511175 h 717550"/>
              <a:gd name="connsiteX15" fmla="*/ 146050 w 219075"/>
              <a:gd name="connsiteY15" fmla="*/ 603250 h 717550"/>
              <a:gd name="connsiteX16" fmla="*/ 219075 w 219075"/>
              <a:gd name="connsiteY16" fmla="*/ 619125 h 717550"/>
              <a:gd name="connsiteX17" fmla="*/ 215900 w 219075"/>
              <a:gd name="connsiteY17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44450 w 219075"/>
              <a:gd name="connsiteY7" fmla="*/ 276225 h 717550"/>
              <a:gd name="connsiteX8" fmla="*/ 53975 w 219075"/>
              <a:gd name="connsiteY8" fmla="*/ 301625 h 717550"/>
              <a:gd name="connsiteX9" fmla="*/ 76200 w 219075"/>
              <a:gd name="connsiteY9" fmla="*/ 311150 h 717550"/>
              <a:gd name="connsiteX10" fmla="*/ 82550 w 219075"/>
              <a:gd name="connsiteY10" fmla="*/ 377825 h 717550"/>
              <a:gd name="connsiteX11" fmla="*/ 76200 w 219075"/>
              <a:gd name="connsiteY11" fmla="*/ 419100 h 717550"/>
              <a:gd name="connsiteX12" fmla="*/ 98425 w 219075"/>
              <a:gd name="connsiteY12" fmla="*/ 419100 h 717550"/>
              <a:gd name="connsiteX13" fmla="*/ 101600 w 219075"/>
              <a:gd name="connsiteY13" fmla="*/ 508000 h 717550"/>
              <a:gd name="connsiteX14" fmla="*/ 142875 w 219075"/>
              <a:gd name="connsiteY14" fmla="*/ 511175 h 717550"/>
              <a:gd name="connsiteX15" fmla="*/ 146050 w 219075"/>
              <a:gd name="connsiteY15" fmla="*/ 603250 h 717550"/>
              <a:gd name="connsiteX16" fmla="*/ 219075 w 219075"/>
              <a:gd name="connsiteY16" fmla="*/ 619125 h 717550"/>
              <a:gd name="connsiteX17" fmla="*/ 215900 w 219075"/>
              <a:gd name="connsiteY17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44450 w 219075"/>
              <a:gd name="connsiteY7" fmla="*/ 276225 h 717550"/>
              <a:gd name="connsiteX8" fmla="*/ 53975 w 219075"/>
              <a:gd name="connsiteY8" fmla="*/ 301625 h 717550"/>
              <a:gd name="connsiteX9" fmla="*/ 76200 w 219075"/>
              <a:gd name="connsiteY9" fmla="*/ 311150 h 717550"/>
              <a:gd name="connsiteX10" fmla="*/ 76200 w 219075"/>
              <a:gd name="connsiteY10" fmla="*/ 419100 h 717550"/>
              <a:gd name="connsiteX11" fmla="*/ 98425 w 219075"/>
              <a:gd name="connsiteY11" fmla="*/ 419100 h 717550"/>
              <a:gd name="connsiteX12" fmla="*/ 101600 w 219075"/>
              <a:gd name="connsiteY12" fmla="*/ 508000 h 717550"/>
              <a:gd name="connsiteX13" fmla="*/ 142875 w 219075"/>
              <a:gd name="connsiteY13" fmla="*/ 511175 h 717550"/>
              <a:gd name="connsiteX14" fmla="*/ 146050 w 219075"/>
              <a:gd name="connsiteY14" fmla="*/ 603250 h 717550"/>
              <a:gd name="connsiteX15" fmla="*/ 219075 w 219075"/>
              <a:gd name="connsiteY15" fmla="*/ 619125 h 717550"/>
              <a:gd name="connsiteX16" fmla="*/ 215900 w 219075"/>
              <a:gd name="connsiteY16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44450 w 219075"/>
              <a:gd name="connsiteY7" fmla="*/ 276225 h 717550"/>
              <a:gd name="connsiteX8" fmla="*/ 53975 w 219075"/>
              <a:gd name="connsiteY8" fmla="*/ 301625 h 717550"/>
              <a:gd name="connsiteX9" fmla="*/ 76200 w 219075"/>
              <a:gd name="connsiteY9" fmla="*/ 311150 h 717550"/>
              <a:gd name="connsiteX10" fmla="*/ 63500 w 219075"/>
              <a:gd name="connsiteY10" fmla="*/ 419100 h 717550"/>
              <a:gd name="connsiteX11" fmla="*/ 98425 w 219075"/>
              <a:gd name="connsiteY11" fmla="*/ 419100 h 717550"/>
              <a:gd name="connsiteX12" fmla="*/ 101600 w 219075"/>
              <a:gd name="connsiteY12" fmla="*/ 508000 h 717550"/>
              <a:gd name="connsiteX13" fmla="*/ 142875 w 219075"/>
              <a:gd name="connsiteY13" fmla="*/ 511175 h 717550"/>
              <a:gd name="connsiteX14" fmla="*/ 146050 w 219075"/>
              <a:gd name="connsiteY14" fmla="*/ 603250 h 717550"/>
              <a:gd name="connsiteX15" fmla="*/ 219075 w 219075"/>
              <a:gd name="connsiteY15" fmla="*/ 619125 h 717550"/>
              <a:gd name="connsiteX16" fmla="*/ 215900 w 219075"/>
              <a:gd name="connsiteY16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44450 w 219075"/>
              <a:gd name="connsiteY7" fmla="*/ 276225 h 717550"/>
              <a:gd name="connsiteX8" fmla="*/ 53975 w 219075"/>
              <a:gd name="connsiteY8" fmla="*/ 301625 h 717550"/>
              <a:gd name="connsiteX9" fmla="*/ 76200 w 219075"/>
              <a:gd name="connsiteY9" fmla="*/ 311150 h 717550"/>
              <a:gd name="connsiteX10" fmla="*/ 63500 w 219075"/>
              <a:gd name="connsiteY10" fmla="*/ 419100 h 717550"/>
              <a:gd name="connsiteX11" fmla="*/ 98425 w 219075"/>
              <a:gd name="connsiteY11" fmla="*/ 419100 h 717550"/>
              <a:gd name="connsiteX12" fmla="*/ 101600 w 219075"/>
              <a:gd name="connsiteY12" fmla="*/ 508000 h 717550"/>
              <a:gd name="connsiteX13" fmla="*/ 142875 w 219075"/>
              <a:gd name="connsiteY13" fmla="*/ 511175 h 717550"/>
              <a:gd name="connsiteX14" fmla="*/ 146050 w 219075"/>
              <a:gd name="connsiteY14" fmla="*/ 603250 h 717550"/>
              <a:gd name="connsiteX15" fmla="*/ 219075 w 219075"/>
              <a:gd name="connsiteY15" fmla="*/ 619125 h 717550"/>
              <a:gd name="connsiteX16" fmla="*/ 215900 w 219075"/>
              <a:gd name="connsiteY16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44450 w 219075"/>
              <a:gd name="connsiteY7" fmla="*/ 276225 h 717550"/>
              <a:gd name="connsiteX8" fmla="*/ 53975 w 219075"/>
              <a:gd name="connsiteY8" fmla="*/ 301625 h 717550"/>
              <a:gd name="connsiteX9" fmla="*/ 76200 w 219075"/>
              <a:gd name="connsiteY9" fmla="*/ 311150 h 717550"/>
              <a:gd name="connsiteX10" fmla="*/ 63500 w 219075"/>
              <a:gd name="connsiteY10" fmla="*/ 419100 h 717550"/>
              <a:gd name="connsiteX11" fmla="*/ 98425 w 219075"/>
              <a:gd name="connsiteY11" fmla="*/ 406400 h 717550"/>
              <a:gd name="connsiteX12" fmla="*/ 101600 w 219075"/>
              <a:gd name="connsiteY12" fmla="*/ 508000 h 717550"/>
              <a:gd name="connsiteX13" fmla="*/ 142875 w 219075"/>
              <a:gd name="connsiteY13" fmla="*/ 511175 h 717550"/>
              <a:gd name="connsiteX14" fmla="*/ 146050 w 219075"/>
              <a:gd name="connsiteY14" fmla="*/ 603250 h 717550"/>
              <a:gd name="connsiteX15" fmla="*/ 219075 w 219075"/>
              <a:gd name="connsiteY15" fmla="*/ 619125 h 717550"/>
              <a:gd name="connsiteX16" fmla="*/ 215900 w 219075"/>
              <a:gd name="connsiteY16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44450 w 219075"/>
              <a:gd name="connsiteY7" fmla="*/ 276225 h 717550"/>
              <a:gd name="connsiteX8" fmla="*/ 53975 w 219075"/>
              <a:gd name="connsiteY8" fmla="*/ 301625 h 717550"/>
              <a:gd name="connsiteX9" fmla="*/ 76200 w 219075"/>
              <a:gd name="connsiteY9" fmla="*/ 311150 h 717550"/>
              <a:gd name="connsiteX10" fmla="*/ 63500 w 219075"/>
              <a:gd name="connsiteY10" fmla="*/ 419100 h 717550"/>
              <a:gd name="connsiteX11" fmla="*/ 98425 w 219075"/>
              <a:gd name="connsiteY11" fmla="*/ 406400 h 717550"/>
              <a:gd name="connsiteX12" fmla="*/ 101600 w 219075"/>
              <a:gd name="connsiteY12" fmla="*/ 508000 h 717550"/>
              <a:gd name="connsiteX13" fmla="*/ 142875 w 219075"/>
              <a:gd name="connsiteY13" fmla="*/ 511175 h 717550"/>
              <a:gd name="connsiteX14" fmla="*/ 146050 w 219075"/>
              <a:gd name="connsiteY14" fmla="*/ 603250 h 717550"/>
              <a:gd name="connsiteX15" fmla="*/ 219075 w 219075"/>
              <a:gd name="connsiteY15" fmla="*/ 619125 h 717550"/>
              <a:gd name="connsiteX16" fmla="*/ 215900 w 219075"/>
              <a:gd name="connsiteY16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44450 w 219075"/>
              <a:gd name="connsiteY7" fmla="*/ 276225 h 717550"/>
              <a:gd name="connsiteX8" fmla="*/ 53975 w 219075"/>
              <a:gd name="connsiteY8" fmla="*/ 301625 h 717550"/>
              <a:gd name="connsiteX9" fmla="*/ 76200 w 219075"/>
              <a:gd name="connsiteY9" fmla="*/ 311150 h 717550"/>
              <a:gd name="connsiteX10" fmla="*/ 79375 w 219075"/>
              <a:gd name="connsiteY10" fmla="*/ 403225 h 717550"/>
              <a:gd name="connsiteX11" fmla="*/ 98425 w 219075"/>
              <a:gd name="connsiteY11" fmla="*/ 406400 h 717550"/>
              <a:gd name="connsiteX12" fmla="*/ 101600 w 219075"/>
              <a:gd name="connsiteY12" fmla="*/ 508000 h 717550"/>
              <a:gd name="connsiteX13" fmla="*/ 142875 w 219075"/>
              <a:gd name="connsiteY13" fmla="*/ 511175 h 717550"/>
              <a:gd name="connsiteX14" fmla="*/ 146050 w 219075"/>
              <a:gd name="connsiteY14" fmla="*/ 603250 h 717550"/>
              <a:gd name="connsiteX15" fmla="*/ 219075 w 219075"/>
              <a:gd name="connsiteY15" fmla="*/ 619125 h 717550"/>
              <a:gd name="connsiteX16" fmla="*/ 215900 w 219075"/>
              <a:gd name="connsiteY16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44450 w 219075"/>
              <a:gd name="connsiteY7" fmla="*/ 276225 h 717550"/>
              <a:gd name="connsiteX8" fmla="*/ 53975 w 219075"/>
              <a:gd name="connsiteY8" fmla="*/ 301625 h 717550"/>
              <a:gd name="connsiteX9" fmla="*/ 73025 w 219075"/>
              <a:gd name="connsiteY9" fmla="*/ 301625 h 717550"/>
              <a:gd name="connsiteX10" fmla="*/ 79375 w 219075"/>
              <a:gd name="connsiteY10" fmla="*/ 403225 h 717550"/>
              <a:gd name="connsiteX11" fmla="*/ 98425 w 219075"/>
              <a:gd name="connsiteY11" fmla="*/ 406400 h 717550"/>
              <a:gd name="connsiteX12" fmla="*/ 101600 w 219075"/>
              <a:gd name="connsiteY12" fmla="*/ 508000 h 717550"/>
              <a:gd name="connsiteX13" fmla="*/ 142875 w 219075"/>
              <a:gd name="connsiteY13" fmla="*/ 511175 h 717550"/>
              <a:gd name="connsiteX14" fmla="*/ 146050 w 219075"/>
              <a:gd name="connsiteY14" fmla="*/ 603250 h 717550"/>
              <a:gd name="connsiteX15" fmla="*/ 219075 w 219075"/>
              <a:gd name="connsiteY15" fmla="*/ 619125 h 717550"/>
              <a:gd name="connsiteX16" fmla="*/ 215900 w 219075"/>
              <a:gd name="connsiteY16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44450 w 219075"/>
              <a:gd name="connsiteY7" fmla="*/ 276225 h 717550"/>
              <a:gd name="connsiteX8" fmla="*/ 53975 w 219075"/>
              <a:gd name="connsiteY8" fmla="*/ 301625 h 717550"/>
              <a:gd name="connsiteX9" fmla="*/ 76200 w 219075"/>
              <a:gd name="connsiteY9" fmla="*/ 304800 h 717550"/>
              <a:gd name="connsiteX10" fmla="*/ 79375 w 219075"/>
              <a:gd name="connsiteY10" fmla="*/ 403225 h 717550"/>
              <a:gd name="connsiteX11" fmla="*/ 98425 w 219075"/>
              <a:gd name="connsiteY11" fmla="*/ 406400 h 717550"/>
              <a:gd name="connsiteX12" fmla="*/ 101600 w 219075"/>
              <a:gd name="connsiteY12" fmla="*/ 508000 h 717550"/>
              <a:gd name="connsiteX13" fmla="*/ 142875 w 219075"/>
              <a:gd name="connsiteY13" fmla="*/ 511175 h 717550"/>
              <a:gd name="connsiteX14" fmla="*/ 146050 w 219075"/>
              <a:gd name="connsiteY14" fmla="*/ 603250 h 717550"/>
              <a:gd name="connsiteX15" fmla="*/ 219075 w 219075"/>
              <a:gd name="connsiteY15" fmla="*/ 619125 h 717550"/>
              <a:gd name="connsiteX16" fmla="*/ 215900 w 219075"/>
              <a:gd name="connsiteY16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53975 w 219075"/>
              <a:gd name="connsiteY7" fmla="*/ 301625 h 717550"/>
              <a:gd name="connsiteX8" fmla="*/ 76200 w 219075"/>
              <a:gd name="connsiteY8" fmla="*/ 304800 h 717550"/>
              <a:gd name="connsiteX9" fmla="*/ 79375 w 219075"/>
              <a:gd name="connsiteY9" fmla="*/ 403225 h 717550"/>
              <a:gd name="connsiteX10" fmla="*/ 98425 w 219075"/>
              <a:gd name="connsiteY10" fmla="*/ 406400 h 717550"/>
              <a:gd name="connsiteX11" fmla="*/ 101600 w 219075"/>
              <a:gd name="connsiteY11" fmla="*/ 508000 h 717550"/>
              <a:gd name="connsiteX12" fmla="*/ 142875 w 219075"/>
              <a:gd name="connsiteY12" fmla="*/ 511175 h 717550"/>
              <a:gd name="connsiteX13" fmla="*/ 146050 w 219075"/>
              <a:gd name="connsiteY13" fmla="*/ 603250 h 717550"/>
              <a:gd name="connsiteX14" fmla="*/ 219075 w 219075"/>
              <a:gd name="connsiteY14" fmla="*/ 619125 h 717550"/>
              <a:gd name="connsiteX15" fmla="*/ 215900 w 219075"/>
              <a:gd name="connsiteY15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38100 w 219075"/>
              <a:gd name="connsiteY7" fmla="*/ 301625 h 717550"/>
              <a:gd name="connsiteX8" fmla="*/ 76200 w 219075"/>
              <a:gd name="connsiteY8" fmla="*/ 304800 h 717550"/>
              <a:gd name="connsiteX9" fmla="*/ 79375 w 219075"/>
              <a:gd name="connsiteY9" fmla="*/ 403225 h 717550"/>
              <a:gd name="connsiteX10" fmla="*/ 98425 w 219075"/>
              <a:gd name="connsiteY10" fmla="*/ 406400 h 717550"/>
              <a:gd name="connsiteX11" fmla="*/ 101600 w 219075"/>
              <a:gd name="connsiteY11" fmla="*/ 508000 h 717550"/>
              <a:gd name="connsiteX12" fmla="*/ 142875 w 219075"/>
              <a:gd name="connsiteY12" fmla="*/ 511175 h 717550"/>
              <a:gd name="connsiteX13" fmla="*/ 146050 w 219075"/>
              <a:gd name="connsiteY13" fmla="*/ 603250 h 717550"/>
              <a:gd name="connsiteX14" fmla="*/ 219075 w 219075"/>
              <a:gd name="connsiteY14" fmla="*/ 619125 h 717550"/>
              <a:gd name="connsiteX15" fmla="*/ 215900 w 219075"/>
              <a:gd name="connsiteY15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38100 w 219075"/>
              <a:gd name="connsiteY7" fmla="*/ 301625 h 717550"/>
              <a:gd name="connsiteX8" fmla="*/ 76200 w 219075"/>
              <a:gd name="connsiteY8" fmla="*/ 304800 h 717550"/>
              <a:gd name="connsiteX9" fmla="*/ 79375 w 219075"/>
              <a:gd name="connsiteY9" fmla="*/ 403225 h 717550"/>
              <a:gd name="connsiteX10" fmla="*/ 98425 w 219075"/>
              <a:gd name="connsiteY10" fmla="*/ 406400 h 717550"/>
              <a:gd name="connsiteX11" fmla="*/ 101600 w 219075"/>
              <a:gd name="connsiteY11" fmla="*/ 508000 h 717550"/>
              <a:gd name="connsiteX12" fmla="*/ 142875 w 219075"/>
              <a:gd name="connsiteY12" fmla="*/ 511175 h 717550"/>
              <a:gd name="connsiteX13" fmla="*/ 146050 w 219075"/>
              <a:gd name="connsiteY13" fmla="*/ 603250 h 717550"/>
              <a:gd name="connsiteX14" fmla="*/ 219075 w 219075"/>
              <a:gd name="connsiteY14" fmla="*/ 619125 h 717550"/>
              <a:gd name="connsiteX15" fmla="*/ 215900 w 219075"/>
              <a:gd name="connsiteY15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38100 w 219075"/>
              <a:gd name="connsiteY7" fmla="*/ 301625 h 717550"/>
              <a:gd name="connsiteX8" fmla="*/ 76200 w 219075"/>
              <a:gd name="connsiteY8" fmla="*/ 301625 h 717550"/>
              <a:gd name="connsiteX9" fmla="*/ 79375 w 219075"/>
              <a:gd name="connsiteY9" fmla="*/ 403225 h 717550"/>
              <a:gd name="connsiteX10" fmla="*/ 98425 w 219075"/>
              <a:gd name="connsiteY10" fmla="*/ 406400 h 717550"/>
              <a:gd name="connsiteX11" fmla="*/ 101600 w 219075"/>
              <a:gd name="connsiteY11" fmla="*/ 508000 h 717550"/>
              <a:gd name="connsiteX12" fmla="*/ 142875 w 219075"/>
              <a:gd name="connsiteY12" fmla="*/ 511175 h 717550"/>
              <a:gd name="connsiteX13" fmla="*/ 146050 w 219075"/>
              <a:gd name="connsiteY13" fmla="*/ 603250 h 717550"/>
              <a:gd name="connsiteX14" fmla="*/ 219075 w 219075"/>
              <a:gd name="connsiteY14" fmla="*/ 619125 h 717550"/>
              <a:gd name="connsiteX15" fmla="*/ 215900 w 219075"/>
              <a:gd name="connsiteY15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38100 w 219075"/>
              <a:gd name="connsiteY7" fmla="*/ 301625 h 717550"/>
              <a:gd name="connsiteX8" fmla="*/ 76200 w 219075"/>
              <a:gd name="connsiteY8" fmla="*/ 301625 h 717550"/>
              <a:gd name="connsiteX9" fmla="*/ 79375 w 219075"/>
              <a:gd name="connsiteY9" fmla="*/ 403225 h 717550"/>
              <a:gd name="connsiteX10" fmla="*/ 98425 w 219075"/>
              <a:gd name="connsiteY10" fmla="*/ 406400 h 717550"/>
              <a:gd name="connsiteX11" fmla="*/ 101600 w 219075"/>
              <a:gd name="connsiteY11" fmla="*/ 508000 h 717550"/>
              <a:gd name="connsiteX12" fmla="*/ 142875 w 219075"/>
              <a:gd name="connsiteY12" fmla="*/ 511175 h 717550"/>
              <a:gd name="connsiteX13" fmla="*/ 146050 w 219075"/>
              <a:gd name="connsiteY13" fmla="*/ 603250 h 717550"/>
              <a:gd name="connsiteX14" fmla="*/ 219075 w 219075"/>
              <a:gd name="connsiteY14" fmla="*/ 619125 h 717550"/>
              <a:gd name="connsiteX15" fmla="*/ 215900 w 219075"/>
              <a:gd name="connsiteY15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38100 w 219075"/>
              <a:gd name="connsiteY7" fmla="*/ 301625 h 717550"/>
              <a:gd name="connsiteX8" fmla="*/ 76200 w 219075"/>
              <a:gd name="connsiteY8" fmla="*/ 301625 h 717550"/>
              <a:gd name="connsiteX9" fmla="*/ 79375 w 219075"/>
              <a:gd name="connsiteY9" fmla="*/ 403225 h 717550"/>
              <a:gd name="connsiteX10" fmla="*/ 98425 w 219075"/>
              <a:gd name="connsiteY10" fmla="*/ 406400 h 717550"/>
              <a:gd name="connsiteX11" fmla="*/ 101600 w 219075"/>
              <a:gd name="connsiteY11" fmla="*/ 508000 h 717550"/>
              <a:gd name="connsiteX12" fmla="*/ 142875 w 219075"/>
              <a:gd name="connsiteY12" fmla="*/ 511175 h 717550"/>
              <a:gd name="connsiteX13" fmla="*/ 146050 w 219075"/>
              <a:gd name="connsiteY13" fmla="*/ 603250 h 717550"/>
              <a:gd name="connsiteX14" fmla="*/ 219075 w 219075"/>
              <a:gd name="connsiteY14" fmla="*/ 619125 h 717550"/>
              <a:gd name="connsiteX15" fmla="*/ 215900 w 219075"/>
              <a:gd name="connsiteY15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4450 w 219075"/>
              <a:gd name="connsiteY6" fmla="*/ 206375 h 717550"/>
              <a:gd name="connsiteX7" fmla="*/ 38100 w 219075"/>
              <a:gd name="connsiteY7" fmla="*/ 301625 h 717550"/>
              <a:gd name="connsiteX8" fmla="*/ 76200 w 219075"/>
              <a:gd name="connsiteY8" fmla="*/ 301625 h 717550"/>
              <a:gd name="connsiteX9" fmla="*/ 79375 w 219075"/>
              <a:gd name="connsiteY9" fmla="*/ 403225 h 717550"/>
              <a:gd name="connsiteX10" fmla="*/ 98425 w 219075"/>
              <a:gd name="connsiteY10" fmla="*/ 406400 h 717550"/>
              <a:gd name="connsiteX11" fmla="*/ 101600 w 219075"/>
              <a:gd name="connsiteY11" fmla="*/ 508000 h 717550"/>
              <a:gd name="connsiteX12" fmla="*/ 142875 w 219075"/>
              <a:gd name="connsiteY12" fmla="*/ 511175 h 717550"/>
              <a:gd name="connsiteX13" fmla="*/ 146050 w 219075"/>
              <a:gd name="connsiteY13" fmla="*/ 603250 h 717550"/>
              <a:gd name="connsiteX14" fmla="*/ 219075 w 219075"/>
              <a:gd name="connsiteY14" fmla="*/ 619125 h 717550"/>
              <a:gd name="connsiteX15" fmla="*/ 215900 w 219075"/>
              <a:gd name="connsiteY15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34925 w 219075"/>
              <a:gd name="connsiteY6" fmla="*/ 203200 h 717550"/>
              <a:gd name="connsiteX7" fmla="*/ 38100 w 219075"/>
              <a:gd name="connsiteY7" fmla="*/ 301625 h 717550"/>
              <a:gd name="connsiteX8" fmla="*/ 76200 w 219075"/>
              <a:gd name="connsiteY8" fmla="*/ 301625 h 717550"/>
              <a:gd name="connsiteX9" fmla="*/ 79375 w 219075"/>
              <a:gd name="connsiteY9" fmla="*/ 403225 h 717550"/>
              <a:gd name="connsiteX10" fmla="*/ 98425 w 219075"/>
              <a:gd name="connsiteY10" fmla="*/ 406400 h 717550"/>
              <a:gd name="connsiteX11" fmla="*/ 101600 w 219075"/>
              <a:gd name="connsiteY11" fmla="*/ 508000 h 717550"/>
              <a:gd name="connsiteX12" fmla="*/ 142875 w 219075"/>
              <a:gd name="connsiteY12" fmla="*/ 511175 h 717550"/>
              <a:gd name="connsiteX13" fmla="*/ 146050 w 219075"/>
              <a:gd name="connsiteY13" fmla="*/ 603250 h 717550"/>
              <a:gd name="connsiteX14" fmla="*/ 219075 w 219075"/>
              <a:gd name="connsiteY14" fmla="*/ 619125 h 717550"/>
              <a:gd name="connsiteX15" fmla="*/ 215900 w 219075"/>
              <a:gd name="connsiteY15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1275 w 219075"/>
              <a:gd name="connsiteY6" fmla="*/ 203200 h 717550"/>
              <a:gd name="connsiteX7" fmla="*/ 38100 w 219075"/>
              <a:gd name="connsiteY7" fmla="*/ 301625 h 717550"/>
              <a:gd name="connsiteX8" fmla="*/ 76200 w 219075"/>
              <a:gd name="connsiteY8" fmla="*/ 301625 h 717550"/>
              <a:gd name="connsiteX9" fmla="*/ 79375 w 219075"/>
              <a:gd name="connsiteY9" fmla="*/ 403225 h 717550"/>
              <a:gd name="connsiteX10" fmla="*/ 98425 w 219075"/>
              <a:gd name="connsiteY10" fmla="*/ 406400 h 717550"/>
              <a:gd name="connsiteX11" fmla="*/ 101600 w 219075"/>
              <a:gd name="connsiteY11" fmla="*/ 508000 h 717550"/>
              <a:gd name="connsiteX12" fmla="*/ 142875 w 219075"/>
              <a:gd name="connsiteY12" fmla="*/ 511175 h 717550"/>
              <a:gd name="connsiteX13" fmla="*/ 146050 w 219075"/>
              <a:gd name="connsiteY13" fmla="*/ 603250 h 717550"/>
              <a:gd name="connsiteX14" fmla="*/ 219075 w 219075"/>
              <a:gd name="connsiteY14" fmla="*/ 619125 h 717550"/>
              <a:gd name="connsiteX15" fmla="*/ 215900 w 219075"/>
              <a:gd name="connsiteY15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1275 w 219075"/>
              <a:gd name="connsiteY6" fmla="*/ 203200 h 717550"/>
              <a:gd name="connsiteX7" fmla="*/ 38100 w 219075"/>
              <a:gd name="connsiteY7" fmla="*/ 301625 h 717550"/>
              <a:gd name="connsiteX8" fmla="*/ 76200 w 219075"/>
              <a:gd name="connsiteY8" fmla="*/ 301625 h 717550"/>
              <a:gd name="connsiteX9" fmla="*/ 79375 w 219075"/>
              <a:gd name="connsiteY9" fmla="*/ 403225 h 717550"/>
              <a:gd name="connsiteX10" fmla="*/ 98425 w 219075"/>
              <a:gd name="connsiteY10" fmla="*/ 406400 h 717550"/>
              <a:gd name="connsiteX11" fmla="*/ 101600 w 219075"/>
              <a:gd name="connsiteY11" fmla="*/ 508000 h 717550"/>
              <a:gd name="connsiteX12" fmla="*/ 142875 w 219075"/>
              <a:gd name="connsiteY12" fmla="*/ 511175 h 717550"/>
              <a:gd name="connsiteX13" fmla="*/ 146050 w 219075"/>
              <a:gd name="connsiteY13" fmla="*/ 603250 h 717550"/>
              <a:gd name="connsiteX14" fmla="*/ 219075 w 219075"/>
              <a:gd name="connsiteY14" fmla="*/ 619125 h 717550"/>
              <a:gd name="connsiteX15" fmla="*/ 215900 w 219075"/>
              <a:gd name="connsiteY15" fmla="*/ 717550 h 717550"/>
              <a:gd name="connsiteX0" fmla="*/ 3175 w 219075"/>
              <a:gd name="connsiteY0" fmla="*/ 0 h 717550"/>
              <a:gd name="connsiteX1" fmla="*/ 0 w 219075"/>
              <a:gd name="connsiteY1" fmla="*/ 15875 h 717550"/>
              <a:gd name="connsiteX2" fmla="*/ 6350 w 219075"/>
              <a:gd name="connsiteY2" fmla="*/ 69850 h 717550"/>
              <a:gd name="connsiteX3" fmla="*/ 9525 w 219075"/>
              <a:gd name="connsiteY3" fmla="*/ 101600 h 717550"/>
              <a:gd name="connsiteX4" fmla="*/ 22225 w 219075"/>
              <a:gd name="connsiteY4" fmla="*/ 107950 h 717550"/>
              <a:gd name="connsiteX5" fmla="*/ 25400 w 219075"/>
              <a:gd name="connsiteY5" fmla="*/ 193675 h 717550"/>
              <a:gd name="connsiteX6" fmla="*/ 41275 w 219075"/>
              <a:gd name="connsiteY6" fmla="*/ 203200 h 717550"/>
              <a:gd name="connsiteX7" fmla="*/ 38100 w 219075"/>
              <a:gd name="connsiteY7" fmla="*/ 301625 h 717550"/>
              <a:gd name="connsiteX8" fmla="*/ 76200 w 219075"/>
              <a:gd name="connsiteY8" fmla="*/ 301625 h 717550"/>
              <a:gd name="connsiteX9" fmla="*/ 79375 w 219075"/>
              <a:gd name="connsiteY9" fmla="*/ 403225 h 717550"/>
              <a:gd name="connsiteX10" fmla="*/ 98425 w 219075"/>
              <a:gd name="connsiteY10" fmla="*/ 406400 h 717550"/>
              <a:gd name="connsiteX11" fmla="*/ 101600 w 219075"/>
              <a:gd name="connsiteY11" fmla="*/ 508000 h 717550"/>
              <a:gd name="connsiteX12" fmla="*/ 142875 w 219075"/>
              <a:gd name="connsiteY12" fmla="*/ 511175 h 717550"/>
              <a:gd name="connsiteX13" fmla="*/ 146050 w 219075"/>
              <a:gd name="connsiteY13" fmla="*/ 603250 h 717550"/>
              <a:gd name="connsiteX14" fmla="*/ 219075 w 219075"/>
              <a:gd name="connsiteY14" fmla="*/ 619125 h 717550"/>
              <a:gd name="connsiteX15" fmla="*/ 215900 w 219075"/>
              <a:gd name="connsiteY15" fmla="*/ 717550 h 717550"/>
              <a:gd name="connsiteX0" fmla="*/ 0 w 215900"/>
              <a:gd name="connsiteY0" fmla="*/ 0 h 717550"/>
              <a:gd name="connsiteX1" fmla="*/ 3175 w 215900"/>
              <a:gd name="connsiteY1" fmla="*/ 69850 h 717550"/>
              <a:gd name="connsiteX2" fmla="*/ 6350 w 215900"/>
              <a:gd name="connsiteY2" fmla="*/ 101600 h 717550"/>
              <a:gd name="connsiteX3" fmla="*/ 19050 w 215900"/>
              <a:gd name="connsiteY3" fmla="*/ 107950 h 717550"/>
              <a:gd name="connsiteX4" fmla="*/ 22225 w 215900"/>
              <a:gd name="connsiteY4" fmla="*/ 193675 h 717550"/>
              <a:gd name="connsiteX5" fmla="*/ 38100 w 215900"/>
              <a:gd name="connsiteY5" fmla="*/ 203200 h 717550"/>
              <a:gd name="connsiteX6" fmla="*/ 34925 w 215900"/>
              <a:gd name="connsiteY6" fmla="*/ 301625 h 717550"/>
              <a:gd name="connsiteX7" fmla="*/ 73025 w 215900"/>
              <a:gd name="connsiteY7" fmla="*/ 301625 h 717550"/>
              <a:gd name="connsiteX8" fmla="*/ 76200 w 215900"/>
              <a:gd name="connsiteY8" fmla="*/ 403225 h 717550"/>
              <a:gd name="connsiteX9" fmla="*/ 95250 w 215900"/>
              <a:gd name="connsiteY9" fmla="*/ 406400 h 717550"/>
              <a:gd name="connsiteX10" fmla="*/ 98425 w 215900"/>
              <a:gd name="connsiteY10" fmla="*/ 508000 h 717550"/>
              <a:gd name="connsiteX11" fmla="*/ 139700 w 215900"/>
              <a:gd name="connsiteY11" fmla="*/ 511175 h 717550"/>
              <a:gd name="connsiteX12" fmla="*/ 142875 w 215900"/>
              <a:gd name="connsiteY12" fmla="*/ 603250 h 717550"/>
              <a:gd name="connsiteX13" fmla="*/ 215900 w 215900"/>
              <a:gd name="connsiteY13" fmla="*/ 619125 h 717550"/>
              <a:gd name="connsiteX14" fmla="*/ 212725 w 215900"/>
              <a:gd name="connsiteY14" fmla="*/ 717550 h 717550"/>
              <a:gd name="connsiteX0" fmla="*/ 0 w 215900"/>
              <a:gd name="connsiteY0" fmla="*/ 0 h 717550"/>
              <a:gd name="connsiteX1" fmla="*/ 3175 w 215900"/>
              <a:gd name="connsiteY1" fmla="*/ 69850 h 717550"/>
              <a:gd name="connsiteX2" fmla="*/ 19050 w 215900"/>
              <a:gd name="connsiteY2" fmla="*/ 107950 h 717550"/>
              <a:gd name="connsiteX3" fmla="*/ 22225 w 215900"/>
              <a:gd name="connsiteY3" fmla="*/ 193675 h 717550"/>
              <a:gd name="connsiteX4" fmla="*/ 38100 w 215900"/>
              <a:gd name="connsiteY4" fmla="*/ 203200 h 717550"/>
              <a:gd name="connsiteX5" fmla="*/ 34925 w 215900"/>
              <a:gd name="connsiteY5" fmla="*/ 301625 h 717550"/>
              <a:gd name="connsiteX6" fmla="*/ 73025 w 215900"/>
              <a:gd name="connsiteY6" fmla="*/ 301625 h 717550"/>
              <a:gd name="connsiteX7" fmla="*/ 76200 w 215900"/>
              <a:gd name="connsiteY7" fmla="*/ 403225 h 717550"/>
              <a:gd name="connsiteX8" fmla="*/ 95250 w 215900"/>
              <a:gd name="connsiteY8" fmla="*/ 406400 h 717550"/>
              <a:gd name="connsiteX9" fmla="*/ 98425 w 215900"/>
              <a:gd name="connsiteY9" fmla="*/ 508000 h 717550"/>
              <a:gd name="connsiteX10" fmla="*/ 139700 w 215900"/>
              <a:gd name="connsiteY10" fmla="*/ 511175 h 717550"/>
              <a:gd name="connsiteX11" fmla="*/ 142875 w 215900"/>
              <a:gd name="connsiteY11" fmla="*/ 603250 h 717550"/>
              <a:gd name="connsiteX12" fmla="*/ 215900 w 215900"/>
              <a:gd name="connsiteY12" fmla="*/ 619125 h 717550"/>
              <a:gd name="connsiteX13" fmla="*/ 212725 w 215900"/>
              <a:gd name="connsiteY13" fmla="*/ 717550 h 717550"/>
              <a:gd name="connsiteX0" fmla="*/ 0 w 215900"/>
              <a:gd name="connsiteY0" fmla="*/ 0 h 717550"/>
              <a:gd name="connsiteX1" fmla="*/ 3175 w 215900"/>
              <a:gd name="connsiteY1" fmla="*/ 69850 h 717550"/>
              <a:gd name="connsiteX2" fmla="*/ 19050 w 215900"/>
              <a:gd name="connsiteY2" fmla="*/ 107950 h 717550"/>
              <a:gd name="connsiteX3" fmla="*/ 22225 w 215900"/>
              <a:gd name="connsiteY3" fmla="*/ 193675 h 717550"/>
              <a:gd name="connsiteX4" fmla="*/ 38100 w 215900"/>
              <a:gd name="connsiteY4" fmla="*/ 203200 h 717550"/>
              <a:gd name="connsiteX5" fmla="*/ 34925 w 215900"/>
              <a:gd name="connsiteY5" fmla="*/ 301625 h 717550"/>
              <a:gd name="connsiteX6" fmla="*/ 73025 w 215900"/>
              <a:gd name="connsiteY6" fmla="*/ 301625 h 717550"/>
              <a:gd name="connsiteX7" fmla="*/ 76200 w 215900"/>
              <a:gd name="connsiteY7" fmla="*/ 403225 h 717550"/>
              <a:gd name="connsiteX8" fmla="*/ 95250 w 215900"/>
              <a:gd name="connsiteY8" fmla="*/ 406400 h 717550"/>
              <a:gd name="connsiteX9" fmla="*/ 98425 w 215900"/>
              <a:gd name="connsiteY9" fmla="*/ 508000 h 717550"/>
              <a:gd name="connsiteX10" fmla="*/ 139700 w 215900"/>
              <a:gd name="connsiteY10" fmla="*/ 511175 h 717550"/>
              <a:gd name="connsiteX11" fmla="*/ 142875 w 215900"/>
              <a:gd name="connsiteY11" fmla="*/ 603250 h 717550"/>
              <a:gd name="connsiteX12" fmla="*/ 215900 w 215900"/>
              <a:gd name="connsiteY12" fmla="*/ 619125 h 717550"/>
              <a:gd name="connsiteX13" fmla="*/ 212725 w 215900"/>
              <a:gd name="connsiteY13" fmla="*/ 717550 h 717550"/>
              <a:gd name="connsiteX0" fmla="*/ 0 w 215900"/>
              <a:gd name="connsiteY0" fmla="*/ 0 h 717550"/>
              <a:gd name="connsiteX1" fmla="*/ 3175 w 215900"/>
              <a:gd name="connsiteY1" fmla="*/ 95250 h 717550"/>
              <a:gd name="connsiteX2" fmla="*/ 19050 w 215900"/>
              <a:gd name="connsiteY2" fmla="*/ 107950 h 717550"/>
              <a:gd name="connsiteX3" fmla="*/ 22225 w 215900"/>
              <a:gd name="connsiteY3" fmla="*/ 193675 h 717550"/>
              <a:gd name="connsiteX4" fmla="*/ 38100 w 215900"/>
              <a:gd name="connsiteY4" fmla="*/ 203200 h 717550"/>
              <a:gd name="connsiteX5" fmla="*/ 34925 w 215900"/>
              <a:gd name="connsiteY5" fmla="*/ 301625 h 717550"/>
              <a:gd name="connsiteX6" fmla="*/ 73025 w 215900"/>
              <a:gd name="connsiteY6" fmla="*/ 301625 h 717550"/>
              <a:gd name="connsiteX7" fmla="*/ 76200 w 215900"/>
              <a:gd name="connsiteY7" fmla="*/ 403225 h 717550"/>
              <a:gd name="connsiteX8" fmla="*/ 95250 w 215900"/>
              <a:gd name="connsiteY8" fmla="*/ 406400 h 717550"/>
              <a:gd name="connsiteX9" fmla="*/ 98425 w 215900"/>
              <a:gd name="connsiteY9" fmla="*/ 508000 h 717550"/>
              <a:gd name="connsiteX10" fmla="*/ 139700 w 215900"/>
              <a:gd name="connsiteY10" fmla="*/ 511175 h 717550"/>
              <a:gd name="connsiteX11" fmla="*/ 142875 w 215900"/>
              <a:gd name="connsiteY11" fmla="*/ 603250 h 717550"/>
              <a:gd name="connsiteX12" fmla="*/ 215900 w 215900"/>
              <a:gd name="connsiteY12" fmla="*/ 619125 h 717550"/>
              <a:gd name="connsiteX13" fmla="*/ 212725 w 215900"/>
              <a:gd name="connsiteY13" fmla="*/ 717550 h 717550"/>
              <a:gd name="connsiteX0" fmla="*/ 0 w 215900"/>
              <a:gd name="connsiteY0" fmla="*/ 0 h 717550"/>
              <a:gd name="connsiteX1" fmla="*/ 3175 w 215900"/>
              <a:gd name="connsiteY1" fmla="*/ 95250 h 717550"/>
              <a:gd name="connsiteX2" fmla="*/ 19050 w 215900"/>
              <a:gd name="connsiteY2" fmla="*/ 95250 h 717550"/>
              <a:gd name="connsiteX3" fmla="*/ 22225 w 215900"/>
              <a:gd name="connsiteY3" fmla="*/ 193675 h 717550"/>
              <a:gd name="connsiteX4" fmla="*/ 38100 w 215900"/>
              <a:gd name="connsiteY4" fmla="*/ 203200 h 717550"/>
              <a:gd name="connsiteX5" fmla="*/ 34925 w 215900"/>
              <a:gd name="connsiteY5" fmla="*/ 301625 h 717550"/>
              <a:gd name="connsiteX6" fmla="*/ 73025 w 215900"/>
              <a:gd name="connsiteY6" fmla="*/ 301625 h 717550"/>
              <a:gd name="connsiteX7" fmla="*/ 76200 w 215900"/>
              <a:gd name="connsiteY7" fmla="*/ 403225 h 717550"/>
              <a:gd name="connsiteX8" fmla="*/ 95250 w 215900"/>
              <a:gd name="connsiteY8" fmla="*/ 406400 h 717550"/>
              <a:gd name="connsiteX9" fmla="*/ 98425 w 215900"/>
              <a:gd name="connsiteY9" fmla="*/ 508000 h 717550"/>
              <a:gd name="connsiteX10" fmla="*/ 139700 w 215900"/>
              <a:gd name="connsiteY10" fmla="*/ 511175 h 717550"/>
              <a:gd name="connsiteX11" fmla="*/ 142875 w 215900"/>
              <a:gd name="connsiteY11" fmla="*/ 603250 h 717550"/>
              <a:gd name="connsiteX12" fmla="*/ 215900 w 215900"/>
              <a:gd name="connsiteY12" fmla="*/ 619125 h 717550"/>
              <a:gd name="connsiteX13" fmla="*/ 212725 w 215900"/>
              <a:gd name="connsiteY13" fmla="*/ 717550 h 717550"/>
              <a:gd name="connsiteX0" fmla="*/ 0 w 215900"/>
              <a:gd name="connsiteY0" fmla="*/ 0 h 717550"/>
              <a:gd name="connsiteX1" fmla="*/ 3175 w 215900"/>
              <a:gd name="connsiteY1" fmla="*/ 95250 h 717550"/>
              <a:gd name="connsiteX2" fmla="*/ 19050 w 215900"/>
              <a:gd name="connsiteY2" fmla="*/ 95250 h 717550"/>
              <a:gd name="connsiteX3" fmla="*/ 22225 w 215900"/>
              <a:gd name="connsiteY3" fmla="*/ 193675 h 717550"/>
              <a:gd name="connsiteX4" fmla="*/ 38100 w 215900"/>
              <a:gd name="connsiteY4" fmla="*/ 203200 h 717550"/>
              <a:gd name="connsiteX5" fmla="*/ 34925 w 215900"/>
              <a:gd name="connsiteY5" fmla="*/ 301625 h 717550"/>
              <a:gd name="connsiteX6" fmla="*/ 73025 w 215900"/>
              <a:gd name="connsiteY6" fmla="*/ 301625 h 717550"/>
              <a:gd name="connsiteX7" fmla="*/ 76200 w 215900"/>
              <a:gd name="connsiteY7" fmla="*/ 403225 h 717550"/>
              <a:gd name="connsiteX8" fmla="*/ 95250 w 215900"/>
              <a:gd name="connsiteY8" fmla="*/ 406400 h 717550"/>
              <a:gd name="connsiteX9" fmla="*/ 98425 w 215900"/>
              <a:gd name="connsiteY9" fmla="*/ 508000 h 717550"/>
              <a:gd name="connsiteX10" fmla="*/ 139700 w 215900"/>
              <a:gd name="connsiteY10" fmla="*/ 511175 h 717550"/>
              <a:gd name="connsiteX11" fmla="*/ 142875 w 215900"/>
              <a:gd name="connsiteY11" fmla="*/ 603250 h 717550"/>
              <a:gd name="connsiteX12" fmla="*/ 215900 w 215900"/>
              <a:gd name="connsiteY12" fmla="*/ 619125 h 717550"/>
              <a:gd name="connsiteX13" fmla="*/ 212725 w 215900"/>
              <a:gd name="connsiteY13" fmla="*/ 717550 h 717550"/>
              <a:gd name="connsiteX0" fmla="*/ 0 w 215900"/>
              <a:gd name="connsiteY0" fmla="*/ 0 h 717550"/>
              <a:gd name="connsiteX1" fmla="*/ 3175 w 215900"/>
              <a:gd name="connsiteY1" fmla="*/ 95250 h 717550"/>
              <a:gd name="connsiteX2" fmla="*/ 19050 w 215900"/>
              <a:gd name="connsiteY2" fmla="*/ 95250 h 717550"/>
              <a:gd name="connsiteX3" fmla="*/ 22225 w 215900"/>
              <a:gd name="connsiteY3" fmla="*/ 193675 h 717550"/>
              <a:gd name="connsiteX4" fmla="*/ 38100 w 215900"/>
              <a:gd name="connsiteY4" fmla="*/ 203200 h 717550"/>
              <a:gd name="connsiteX5" fmla="*/ 34925 w 215900"/>
              <a:gd name="connsiteY5" fmla="*/ 301625 h 717550"/>
              <a:gd name="connsiteX6" fmla="*/ 73025 w 215900"/>
              <a:gd name="connsiteY6" fmla="*/ 301625 h 717550"/>
              <a:gd name="connsiteX7" fmla="*/ 76200 w 215900"/>
              <a:gd name="connsiteY7" fmla="*/ 403225 h 717550"/>
              <a:gd name="connsiteX8" fmla="*/ 95250 w 215900"/>
              <a:gd name="connsiteY8" fmla="*/ 406400 h 717550"/>
              <a:gd name="connsiteX9" fmla="*/ 98425 w 215900"/>
              <a:gd name="connsiteY9" fmla="*/ 508000 h 717550"/>
              <a:gd name="connsiteX10" fmla="*/ 139700 w 215900"/>
              <a:gd name="connsiteY10" fmla="*/ 511175 h 717550"/>
              <a:gd name="connsiteX11" fmla="*/ 142875 w 215900"/>
              <a:gd name="connsiteY11" fmla="*/ 603250 h 717550"/>
              <a:gd name="connsiteX12" fmla="*/ 215900 w 215900"/>
              <a:gd name="connsiteY12" fmla="*/ 619125 h 717550"/>
              <a:gd name="connsiteX13" fmla="*/ 212725 w 215900"/>
              <a:gd name="connsiteY13" fmla="*/ 717550 h 717550"/>
              <a:gd name="connsiteX0" fmla="*/ 0 w 215900"/>
              <a:gd name="connsiteY0" fmla="*/ 0 h 723246"/>
              <a:gd name="connsiteX1" fmla="*/ 3175 w 215900"/>
              <a:gd name="connsiteY1" fmla="*/ 95250 h 723246"/>
              <a:gd name="connsiteX2" fmla="*/ 19050 w 215900"/>
              <a:gd name="connsiteY2" fmla="*/ 95250 h 723246"/>
              <a:gd name="connsiteX3" fmla="*/ 22225 w 215900"/>
              <a:gd name="connsiteY3" fmla="*/ 193675 h 723246"/>
              <a:gd name="connsiteX4" fmla="*/ 38100 w 215900"/>
              <a:gd name="connsiteY4" fmla="*/ 203200 h 723246"/>
              <a:gd name="connsiteX5" fmla="*/ 34925 w 215900"/>
              <a:gd name="connsiteY5" fmla="*/ 301625 h 723246"/>
              <a:gd name="connsiteX6" fmla="*/ 73025 w 215900"/>
              <a:gd name="connsiteY6" fmla="*/ 301625 h 723246"/>
              <a:gd name="connsiteX7" fmla="*/ 76200 w 215900"/>
              <a:gd name="connsiteY7" fmla="*/ 403225 h 723246"/>
              <a:gd name="connsiteX8" fmla="*/ 95250 w 215900"/>
              <a:gd name="connsiteY8" fmla="*/ 406400 h 723246"/>
              <a:gd name="connsiteX9" fmla="*/ 98425 w 215900"/>
              <a:gd name="connsiteY9" fmla="*/ 508000 h 723246"/>
              <a:gd name="connsiteX10" fmla="*/ 139700 w 215900"/>
              <a:gd name="connsiteY10" fmla="*/ 511175 h 723246"/>
              <a:gd name="connsiteX11" fmla="*/ 142875 w 215900"/>
              <a:gd name="connsiteY11" fmla="*/ 603250 h 723246"/>
              <a:gd name="connsiteX12" fmla="*/ 215900 w 215900"/>
              <a:gd name="connsiteY12" fmla="*/ 619125 h 723246"/>
              <a:gd name="connsiteX13" fmla="*/ 212725 w 215900"/>
              <a:gd name="connsiteY13" fmla="*/ 717550 h 723246"/>
              <a:gd name="connsiteX14" fmla="*/ 212725 w 215900"/>
              <a:gd name="connsiteY14" fmla="*/ 711199 h 723246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5900 w 3127375"/>
              <a:gd name="connsiteY12" fmla="*/ 619125 h 2263774"/>
              <a:gd name="connsiteX13" fmla="*/ 212725 w 3127375"/>
              <a:gd name="connsiteY13" fmla="*/ 717550 h 2263774"/>
              <a:gd name="connsiteX14" fmla="*/ 3127375 w 3127375"/>
              <a:gd name="connsiteY14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5900 w 3127375"/>
              <a:gd name="connsiteY12" fmla="*/ 619125 h 2263774"/>
              <a:gd name="connsiteX13" fmla="*/ 212725 w 3127375"/>
              <a:gd name="connsiteY13" fmla="*/ 717550 h 2263774"/>
              <a:gd name="connsiteX14" fmla="*/ 3127375 w 3127375"/>
              <a:gd name="connsiteY14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3127375 w 3127375"/>
              <a:gd name="connsiteY14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3127375 w 3127375"/>
              <a:gd name="connsiteY14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3127375 w 3127375"/>
              <a:gd name="connsiteY14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3127375 w 3127375"/>
              <a:gd name="connsiteY15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3127375 w 3127375"/>
              <a:gd name="connsiteY15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3127375 w 3127375"/>
              <a:gd name="connsiteY16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3127375 w 3127375"/>
              <a:gd name="connsiteY16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949325 w 3127375"/>
              <a:gd name="connsiteY16" fmla="*/ 819149 h 2263774"/>
              <a:gd name="connsiteX17" fmla="*/ 3127375 w 3127375"/>
              <a:gd name="connsiteY17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949325 w 3127375"/>
              <a:gd name="connsiteY16" fmla="*/ 819149 h 2263774"/>
              <a:gd name="connsiteX17" fmla="*/ 3127375 w 3127375"/>
              <a:gd name="connsiteY17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6300 w 3127375"/>
              <a:gd name="connsiteY16" fmla="*/ 809624 h 2263774"/>
              <a:gd name="connsiteX17" fmla="*/ 3127375 w 3127375"/>
              <a:gd name="connsiteY17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3127375 w 3127375"/>
              <a:gd name="connsiteY17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85825 w 3127375"/>
              <a:gd name="connsiteY17" fmla="*/ 1019174 h 2263774"/>
              <a:gd name="connsiteX18" fmla="*/ 3127375 w 3127375"/>
              <a:gd name="connsiteY18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85825 w 3127375"/>
              <a:gd name="connsiteY17" fmla="*/ 1019174 h 2263774"/>
              <a:gd name="connsiteX18" fmla="*/ 3127375 w 3127375"/>
              <a:gd name="connsiteY18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9174 h 2263774"/>
              <a:gd name="connsiteX18" fmla="*/ 3127375 w 3127375"/>
              <a:gd name="connsiteY18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9174 h 2263774"/>
              <a:gd name="connsiteX18" fmla="*/ 1219200 w 3127375"/>
              <a:gd name="connsiteY18" fmla="*/ 977899 h 2263774"/>
              <a:gd name="connsiteX19" fmla="*/ 3127375 w 3127375"/>
              <a:gd name="connsiteY19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1219200 w 3127375"/>
              <a:gd name="connsiteY18" fmla="*/ 977899 h 2263774"/>
              <a:gd name="connsiteX19" fmla="*/ 3127375 w 3127375"/>
              <a:gd name="connsiteY19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7575 w 3127375"/>
              <a:gd name="connsiteY18" fmla="*/ 1022349 h 2263774"/>
              <a:gd name="connsiteX19" fmla="*/ 3127375 w 3127375"/>
              <a:gd name="connsiteY19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3127375 w 3127375"/>
              <a:gd name="connsiteY19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3127375 w 3127375"/>
              <a:gd name="connsiteY19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31899 h 2263774"/>
              <a:gd name="connsiteX20" fmla="*/ 3127375 w 3127375"/>
              <a:gd name="connsiteY20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31899 h 2263774"/>
              <a:gd name="connsiteX20" fmla="*/ 3127375 w 3127375"/>
              <a:gd name="connsiteY20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31899 h 2263774"/>
              <a:gd name="connsiteX20" fmla="*/ 911225 w 3127375"/>
              <a:gd name="connsiteY20" fmla="*/ 1235074 h 2263774"/>
              <a:gd name="connsiteX21" fmla="*/ 3127375 w 3127375"/>
              <a:gd name="connsiteY21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31899 h 2263774"/>
              <a:gd name="connsiteX20" fmla="*/ 3127375 w 3127375"/>
              <a:gd name="connsiteY20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3127375 w 3127375"/>
              <a:gd name="connsiteY20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44599 h 2263774"/>
              <a:gd name="connsiteX21" fmla="*/ 3127375 w 3127375"/>
              <a:gd name="connsiteY21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44599 h 2263774"/>
              <a:gd name="connsiteX21" fmla="*/ 3127375 w 3127375"/>
              <a:gd name="connsiteY21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44599 h 2263774"/>
              <a:gd name="connsiteX21" fmla="*/ 1676400 w 3127375"/>
              <a:gd name="connsiteY21" fmla="*/ 1476374 h 2263774"/>
              <a:gd name="connsiteX22" fmla="*/ 3127375 w 3127375"/>
              <a:gd name="connsiteY22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44599 h 2263774"/>
              <a:gd name="connsiteX21" fmla="*/ 1676400 w 3127375"/>
              <a:gd name="connsiteY21" fmla="*/ 1476374 h 2263774"/>
              <a:gd name="connsiteX22" fmla="*/ 3127375 w 3127375"/>
              <a:gd name="connsiteY22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44599 h 2263774"/>
              <a:gd name="connsiteX21" fmla="*/ 1666875 w 3127375"/>
              <a:gd name="connsiteY21" fmla="*/ 1479549 h 2263774"/>
              <a:gd name="connsiteX22" fmla="*/ 3127375 w 3127375"/>
              <a:gd name="connsiteY22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44599 h 2263774"/>
              <a:gd name="connsiteX21" fmla="*/ 1666875 w 3127375"/>
              <a:gd name="connsiteY21" fmla="*/ 1479549 h 2263774"/>
              <a:gd name="connsiteX22" fmla="*/ 1885950 w 3127375"/>
              <a:gd name="connsiteY22" fmla="*/ 1482724 h 2263774"/>
              <a:gd name="connsiteX23" fmla="*/ 3127375 w 3127375"/>
              <a:gd name="connsiteY23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44599 h 2263774"/>
              <a:gd name="connsiteX21" fmla="*/ 1666875 w 3127375"/>
              <a:gd name="connsiteY21" fmla="*/ 1479549 h 2263774"/>
              <a:gd name="connsiteX22" fmla="*/ 1885950 w 3127375"/>
              <a:gd name="connsiteY22" fmla="*/ 1482724 h 2263774"/>
              <a:gd name="connsiteX23" fmla="*/ 3127375 w 3127375"/>
              <a:gd name="connsiteY23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44599 h 2263774"/>
              <a:gd name="connsiteX21" fmla="*/ 1666875 w 3127375"/>
              <a:gd name="connsiteY21" fmla="*/ 1479549 h 2263774"/>
              <a:gd name="connsiteX22" fmla="*/ 1717675 w 3127375"/>
              <a:gd name="connsiteY22" fmla="*/ 1466849 h 2263774"/>
              <a:gd name="connsiteX23" fmla="*/ 3127375 w 3127375"/>
              <a:gd name="connsiteY23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44599 h 2263774"/>
              <a:gd name="connsiteX21" fmla="*/ 1666875 w 3127375"/>
              <a:gd name="connsiteY21" fmla="*/ 1479549 h 2263774"/>
              <a:gd name="connsiteX22" fmla="*/ 1711325 w 3127375"/>
              <a:gd name="connsiteY22" fmla="*/ 1476374 h 2263774"/>
              <a:gd name="connsiteX23" fmla="*/ 3127375 w 3127375"/>
              <a:gd name="connsiteY23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44599 h 2263774"/>
              <a:gd name="connsiteX21" fmla="*/ 1666875 w 3127375"/>
              <a:gd name="connsiteY21" fmla="*/ 1479549 h 2263774"/>
              <a:gd name="connsiteX22" fmla="*/ 1708150 w 3127375"/>
              <a:gd name="connsiteY22" fmla="*/ 1482724 h 2263774"/>
              <a:gd name="connsiteX23" fmla="*/ 3127375 w 3127375"/>
              <a:gd name="connsiteY23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44599 h 2263774"/>
              <a:gd name="connsiteX21" fmla="*/ 1666875 w 3127375"/>
              <a:gd name="connsiteY21" fmla="*/ 1479549 h 2263774"/>
              <a:gd name="connsiteX22" fmla="*/ 1708150 w 3127375"/>
              <a:gd name="connsiteY22" fmla="*/ 1482724 h 2263774"/>
              <a:gd name="connsiteX23" fmla="*/ 1720850 w 3127375"/>
              <a:gd name="connsiteY23" fmla="*/ 1616074 h 2263774"/>
              <a:gd name="connsiteX24" fmla="*/ 3127375 w 3127375"/>
              <a:gd name="connsiteY24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44599 h 2263774"/>
              <a:gd name="connsiteX21" fmla="*/ 1666875 w 3127375"/>
              <a:gd name="connsiteY21" fmla="*/ 1479549 h 2263774"/>
              <a:gd name="connsiteX22" fmla="*/ 1708150 w 3127375"/>
              <a:gd name="connsiteY22" fmla="*/ 1482724 h 2263774"/>
              <a:gd name="connsiteX23" fmla="*/ 1720850 w 3127375"/>
              <a:gd name="connsiteY23" fmla="*/ 1616074 h 2263774"/>
              <a:gd name="connsiteX24" fmla="*/ 3127375 w 3127375"/>
              <a:gd name="connsiteY24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44599 h 2263774"/>
              <a:gd name="connsiteX21" fmla="*/ 1666875 w 3127375"/>
              <a:gd name="connsiteY21" fmla="*/ 1479549 h 2263774"/>
              <a:gd name="connsiteX22" fmla="*/ 1717675 w 3127375"/>
              <a:gd name="connsiteY22" fmla="*/ 1485899 h 2263774"/>
              <a:gd name="connsiteX23" fmla="*/ 1720850 w 3127375"/>
              <a:gd name="connsiteY23" fmla="*/ 1616074 h 2263774"/>
              <a:gd name="connsiteX24" fmla="*/ 3127375 w 3127375"/>
              <a:gd name="connsiteY24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44599 h 2263774"/>
              <a:gd name="connsiteX21" fmla="*/ 1666875 w 3127375"/>
              <a:gd name="connsiteY21" fmla="*/ 1479549 h 2263774"/>
              <a:gd name="connsiteX22" fmla="*/ 1717675 w 3127375"/>
              <a:gd name="connsiteY22" fmla="*/ 1485899 h 2263774"/>
              <a:gd name="connsiteX23" fmla="*/ 1720850 w 3127375"/>
              <a:gd name="connsiteY23" fmla="*/ 1616074 h 2263774"/>
              <a:gd name="connsiteX24" fmla="*/ 1949450 w 3127375"/>
              <a:gd name="connsiteY24" fmla="*/ 1641474 h 2263774"/>
              <a:gd name="connsiteX25" fmla="*/ 3127375 w 3127375"/>
              <a:gd name="connsiteY25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44599 h 2263774"/>
              <a:gd name="connsiteX21" fmla="*/ 1666875 w 3127375"/>
              <a:gd name="connsiteY21" fmla="*/ 1479549 h 2263774"/>
              <a:gd name="connsiteX22" fmla="*/ 1717675 w 3127375"/>
              <a:gd name="connsiteY22" fmla="*/ 1485899 h 2263774"/>
              <a:gd name="connsiteX23" fmla="*/ 1720850 w 3127375"/>
              <a:gd name="connsiteY23" fmla="*/ 1616074 h 2263774"/>
              <a:gd name="connsiteX24" fmla="*/ 1949450 w 3127375"/>
              <a:gd name="connsiteY24" fmla="*/ 1641474 h 2263774"/>
              <a:gd name="connsiteX25" fmla="*/ 3127375 w 3127375"/>
              <a:gd name="connsiteY25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44599 h 2263774"/>
              <a:gd name="connsiteX21" fmla="*/ 1666875 w 3127375"/>
              <a:gd name="connsiteY21" fmla="*/ 1479549 h 2263774"/>
              <a:gd name="connsiteX22" fmla="*/ 1717675 w 3127375"/>
              <a:gd name="connsiteY22" fmla="*/ 1485899 h 2263774"/>
              <a:gd name="connsiteX23" fmla="*/ 1720850 w 3127375"/>
              <a:gd name="connsiteY23" fmla="*/ 1616074 h 2263774"/>
              <a:gd name="connsiteX24" fmla="*/ 1781175 w 3127375"/>
              <a:gd name="connsiteY24" fmla="*/ 1616074 h 2263774"/>
              <a:gd name="connsiteX25" fmla="*/ 3127375 w 3127375"/>
              <a:gd name="connsiteY25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44599 h 2263774"/>
              <a:gd name="connsiteX21" fmla="*/ 1666875 w 3127375"/>
              <a:gd name="connsiteY21" fmla="*/ 1479549 h 2263774"/>
              <a:gd name="connsiteX22" fmla="*/ 1717675 w 3127375"/>
              <a:gd name="connsiteY22" fmla="*/ 1485899 h 2263774"/>
              <a:gd name="connsiteX23" fmla="*/ 1720850 w 3127375"/>
              <a:gd name="connsiteY23" fmla="*/ 1616074 h 2263774"/>
              <a:gd name="connsiteX24" fmla="*/ 1774825 w 3127375"/>
              <a:gd name="connsiteY24" fmla="*/ 1616074 h 2263774"/>
              <a:gd name="connsiteX25" fmla="*/ 3127375 w 3127375"/>
              <a:gd name="connsiteY25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44599 h 2263774"/>
              <a:gd name="connsiteX21" fmla="*/ 1666875 w 3127375"/>
              <a:gd name="connsiteY21" fmla="*/ 1479549 h 2263774"/>
              <a:gd name="connsiteX22" fmla="*/ 1717675 w 3127375"/>
              <a:gd name="connsiteY22" fmla="*/ 1485899 h 2263774"/>
              <a:gd name="connsiteX23" fmla="*/ 1720850 w 3127375"/>
              <a:gd name="connsiteY23" fmla="*/ 1616074 h 2263774"/>
              <a:gd name="connsiteX24" fmla="*/ 1768475 w 3127375"/>
              <a:gd name="connsiteY24" fmla="*/ 1616074 h 2263774"/>
              <a:gd name="connsiteX25" fmla="*/ 3127375 w 3127375"/>
              <a:gd name="connsiteY25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44599 h 2263774"/>
              <a:gd name="connsiteX21" fmla="*/ 1666875 w 3127375"/>
              <a:gd name="connsiteY21" fmla="*/ 1479549 h 2263774"/>
              <a:gd name="connsiteX22" fmla="*/ 1717675 w 3127375"/>
              <a:gd name="connsiteY22" fmla="*/ 1485899 h 2263774"/>
              <a:gd name="connsiteX23" fmla="*/ 1720850 w 3127375"/>
              <a:gd name="connsiteY23" fmla="*/ 1616074 h 2263774"/>
              <a:gd name="connsiteX24" fmla="*/ 1768475 w 3127375"/>
              <a:gd name="connsiteY24" fmla="*/ 1616074 h 2263774"/>
              <a:gd name="connsiteX25" fmla="*/ 1781175 w 3127375"/>
              <a:gd name="connsiteY25" fmla="*/ 1765299 h 2263774"/>
              <a:gd name="connsiteX26" fmla="*/ 3127375 w 3127375"/>
              <a:gd name="connsiteY26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44599 h 2263774"/>
              <a:gd name="connsiteX21" fmla="*/ 1666875 w 3127375"/>
              <a:gd name="connsiteY21" fmla="*/ 1479549 h 2263774"/>
              <a:gd name="connsiteX22" fmla="*/ 1717675 w 3127375"/>
              <a:gd name="connsiteY22" fmla="*/ 1485899 h 2263774"/>
              <a:gd name="connsiteX23" fmla="*/ 1720850 w 3127375"/>
              <a:gd name="connsiteY23" fmla="*/ 1616074 h 2263774"/>
              <a:gd name="connsiteX24" fmla="*/ 1768475 w 3127375"/>
              <a:gd name="connsiteY24" fmla="*/ 1616074 h 2263774"/>
              <a:gd name="connsiteX25" fmla="*/ 1781175 w 3127375"/>
              <a:gd name="connsiteY25" fmla="*/ 1765299 h 2263774"/>
              <a:gd name="connsiteX26" fmla="*/ 3127375 w 3127375"/>
              <a:gd name="connsiteY26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44599 h 2263774"/>
              <a:gd name="connsiteX21" fmla="*/ 1666875 w 3127375"/>
              <a:gd name="connsiteY21" fmla="*/ 1479549 h 2263774"/>
              <a:gd name="connsiteX22" fmla="*/ 1717675 w 3127375"/>
              <a:gd name="connsiteY22" fmla="*/ 1485899 h 2263774"/>
              <a:gd name="connsiteX23" fmla="*/ 1720850 w 3127375"/>
              <a:gd name="connsiteY23" fmla="*/ 1616074 h 2263774"/>
              <a:gd name="connsiteX24" fmla="*/ 1768475 w 3127375"/>
              <a:gd name="connsiteY24" fmla="*/ 1616074 h 2263774"/>
              <a:gd name="connsiteX25" fmla="*/ 1771650 w 3127375"/>
              <a:gd name="connsiteY25" fmla="*/ 1768474 h 2263774"/>
              <a:gd name="connsiteX26" fmla="*/ 3127375 w 3127375"/>
              <a:gd name="connsiteY26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44599 h 2263774"/>
              <a:gd name="connsiteX21" fmla="*/ 1666875 w 3127375"/>
              <a:gd name="connsiteY21" fmla="*/ 1479549 h 2263774"/>
              <a:gd name="connsiteX22" fmla="*/ 1717675 w 3127375"/>
              <a:gd name="connsiteY22" fmla="*/ 1485899 h 2263774"/>
              <a:gd name="connsiteX23" fmla="*/ 1720850 w 3127375"/>
              <a:gd name="connsiteY23" fmla="*/ 1616074 h 2263774"/>
              <a:gd name="connsiteX24" fmla="*/ 1768475 w 3127375"/>
              <a:gd name="connsiteY24" fmla="*/ 1616074 h 2263774"/>
              <a:gd name="connsiteX25" fmla="*/ 1771650 w 3127375"/>
              <a:gd name="connsiteY25" fmla="*/ 1768474 h 2263774"/>
              <a:gd name="connsiteX26" fmla="*/ 2619375 w 3127375"/>
              <a:gd name="connsiteY26" fmla="*/ 1777999 h 2263774"/>
              <a:gd name="connsiteX27" fmla="*/ 3127375 w 3127375"/>
              <a:gd name="connsiteY27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44599 h 2263774"/>
              <a:gd name="connsiteX21" fmla="*/ 1666875 w 3127375"/>
              <a:gd name="connsiteY21" fmla="*/ 1479549 h 2263774"/>
              <a:gd name="connsiteX22" fmla="*/ 1717675 w 3127375"/>
              <a:gd name="connsiteY22" fmla="*/ 1485899 h 2263774"/>
              <a:gd name="connsiteX23" fmla="*/ 1720850 w 3127375"/>
              <a:gd name="connsiteY23" fmla="*/ 1616074 h 2263774"/>
              <a:gd name="connsiteX24" fmla="*/ 1768475 w 3127375"/>
              <a:gd name="connsiteY24" fmla="*/ 1616074 h 2263774"/>
              <a:gd name="connsiteX25" fmla="*/ 1771650 w 3127375"/>
              <a:gd name="connsiteY25" fmla="*/ 1768474 h 2263774"/>
              <a:gd name="connsiteX26" fmla="*/ 2619375 w 3127375"/>
              <a:gd name="connsiteY26" fmla="*/ 1777999 h 2263774"/>
              <a:gd name="connsiteX27" fmla="*/ 3127375 w 3127375"/>
              <a:gd name="connsiteY27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35074 h 2263774"/>
              <a:gd name="connsiteX21" fmla="*/ 1666875 w 3127375"/>
              <a:gd name="connsiteY21" fmla="*/ 1479549 h 2263774"/>
              <a:gd name="connsiteX22" fmla="*/ 1717675 w 3127375"/>
              <a:gd name="connsiteY22" fmla="*/ 1485899 h 2263774"/>
              <a:gd name="connsiteX23" fmla="*/ 1720850 w 3127375"/>
              <a:gd name="connsiteY23" fmla="*/ 1616074 h 2263774"/>
              <a:gd name="connsiteX24" fmla="*/ 1768475 w 3127375"/>
              <a:gd name="connsiteY24" fmla="*/ 1616074 h 2263774"/>
              <a:gd name="connsiteX25" fmla="*/ 1771650 w 3127375"/>
              <a:gd name="connsiteY25" fmla="*/ 1768474 h 2263774"/>
              <a:gd name="connsiteX26" fmla="*/ 2619375 w 3127375"/>
              <a:gd name="connsiteY26" fmla="*/ 1777999 h 2263774"/>
              <a:gd name="connsiteX27" fmla="*/ 3127375 w 3127375"/>
              <a:gd name="connsiteY27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35074 h 2263774"/>
              <a:gd name="connsiteX21" fmla="*/ 1666875 w 3127375"/>
              <a:gd name="connsiteY21" fmla="*/ 1479549 h 2263774"/>
              <a:gd name="connsiteX22" fmla="*/ 1720850 w 3127375"/>
              <a:gd name="connsiteY22" fmla="*/ 1476374 h 2263774"/>
              <a:gd name="connsiteX23" fmla="*/ 1720850 w 3127375"/>
              <a:gd name="connsiteY23" fmla="*/ 1616074 h 2263774"/>
              <a:gd name="connsiteX24" fmla="*/ 1768475 w 3127375"/>
              <a:gd name="connsiteY24" fmla="*/ 1616074 h 2263774"/>
              <a:gd name="connsiteX25" fmla="*/ 1771650 w 3127375"/>
              <a:gd name="connsiteY25" fmla="*/ 1768474 h 2263774"/>
              <a:gd name="connsiteX26" fmla="*/ 2619375 w 3127375"/>
              <a:gd name="connsiteY26" fmla="*/ 1777999 h 2263774"/>
              <a:gd name="connsiteX27" fmla="*/ 3127375 w 3127375"/>
              <a:gd name="connsiteY27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35074 h 2263774"/>
              <a:gd name="connsiteX21" fmla="*/ 1666875 w 3127375"/>
              <a:gd name="connsiteY21" fmla="*/ 1479549 h 2263774"/>
              <a:gd name="connsiteX22" fmla="*/ 1720850 w 3127375"/>
              <a:gd name="connsiteY22" fmla="*/ 1476374 h 2263774"/>
              <a:gd name="connsiteX23" fmla="*/ 1720850 w 3127375"/>
              <a:gd name="connsiteY23" fmla="*/ 1616074 h 2263774"/>
              <a:gd name="connsiteX24" fmla="*/ 1768475 w 3127375"/>
              <a:gd name="connsiteY24" fmla="*/ 1616074 h 2263774"/>
              <a:gd name="connsiteX25" fmla="*/ 1771650 w 3127375"/>
              <a:gd name="connsiteY25" fmla="*/ 1768474 h 2263774"/>
              <a:gd name="connsiteX26" fmla="*/ 2625725 w 3127375"/>
              <a:gd name="connsiteY26" fmla="*/ 1765299 h 2263774"/>
              <a:gd name="connsiteX27" fmla="*/ 3127375 w 3127375"/>
              <a:gd name="connsiteY27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35074 h 2263774"/>
              <a:gd name="connsiteX21" fmla="*/ 1666875 w 3127375"/>
              <a:gd name="connsiteY21" fmla="*/ 1479549 h 2263774"/>
              <a:gd name="connsiteX22" fmla="*/ 1720850 w 3127375"/>
              <a:gd name="connsiteY22" fmla="*/ 1476374 h 2263774"/>
              <a:gd name="connsiteX23" fmla="*/ 1720850 w 3127375"/>
              <a:gd name="connsiteY23" fmla="*/ 1616074 h 2263774"/>
              <a:gd name="connsiteX24" fmla="*/ 1768475 w 3127375"/>
              <a:gd name="connsiteY24" fmla="*/ 1616074 h 2263774"/>
              <a:gd name="connsiteX25" fmla="*/ 1771650 w 3127375"/>
              <a:gd name="connsiteY25" fmla="*/ 1768474 h 2263774"/>
              <a:gd name="connsiteX26" fmla="*/ 2625725 w 3127375"/>
              <a:gd name="connsiteY26" fmla="*/ 1765299 h 2263774"/>
              <a:gd name="connsiteX27" fmla="*/ 2632075 w 3127375"/>
              <a:gd name="connsiteY27" fmla="*/ 1914524 h 2263774"/>
              <a:gd name="connsiteX28" fmla="*/ 3127375 w 3127375"/>
              <a:gd name="connsiteY28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35074 h 2263774"/>
              <a:gd name="connsiteX21" fmla="*/ 1666875 w 3127375"/>
              <a:gd name="connsiteY21" fmla="*/ 1479549 h 2263774"/>
              <a:gd name="connsiteX22" fmla="*/ 1720850 w 3127375"/>
              <a:gd name="connsiteY22" fmla="*/ 1476374 h 2263774"/>
              <a:gd name="connsiteX23" fmla="*/ 1720850 w 3127375"/>
              <a:gd name="connsiteY23" fmla="*/ 1616074 h 2263774"/>
              <a:gd name="connsiteX24" fmla="*/ 1768475 w 3127375"/>
              <a:gd name="connsiteY24" fmla="*/ 1616074 h 2263774"/>
              <a:gd name="connsiteX25" fmla="*/ 1771650 w 3127375"/>
              <a:gd name="connsiteY25" fmla="*/ 1768474 h 2263774"/>
              <a:gd name="connsiteX26" fmla="*/ 2625725 w 3127375"/>
              <a:gd name="connsiteY26" fmla="*/ 1765299 h 2263774"/>
              <a:gd name="connsiteX27" fmla="*/ 2632075 w 3127375"/>
              <a:gd name="connsiteY27" fmla="*/ 1914524 h 2263774"/>
              <a:gd name="connsiteX28" fmla="*/ 3127375 w 3127375"/>
              <a:gd name="connsiteY28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35074 h 2263774"/>
              <a:gd name="connsiteX21" fmla="*/ 1666875 w 3127375"/>
              <a:gd name="connsiteY21" fmla="*/ 1479549 h 2263774"/>
              <a:gd name="connsiteX22" fmla="*/ 1720850 w 3127375"/>
              <a:gd name="connsiteY22" fmla="*/ 1476374 h 2263774"/>
              <a:gd name="connsiteX23" fmla="*/ 1720850 w 3127375"/>
              <a:gd name="connsiteY23" fmla="*/ 1616074 h 2263774"/>
              <a:gd name="connsiteX24" fmla="*/ 1768475 w 3127375"/>
              <a:gd name="connsiteY24" fmla="*/ 1616074 h 2263774"/>
              <a:gd name="connsiteX25" fmla="*/ 1771650 w 3127375"/>
              <a:gd name="connsiteY25" fmla="*/ 1768474 h 2263774"/>
              <a:gd name="connsiteX26" fmla="*/ 2625725 w 3127375"/>
              <a:gd name="connsiteY26" fmla="*/ 1765299 h 2263774"/>
              <a:gd name="connsiteX27" fmla="*/ 2619375 w 3127375"/>
              <a:gd name="connsiteY27" fmla="*/ 1924049 h 2263774"/>
              <a:gd name="connsiteX28" fmla="*/ 3127375 w 3127375"/>
              <a:gd name="connsiteY28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35074 h 2263774"/>
              <a:gd name="connsiteX21" fmla="*/ 1666875 w 3127375"/>
              <a:gd name="connsiteY21" fmla="*/ 1479549 h 2263774"/>
              <a:gd name="connsiteX22" fmla="*/ 1720850 w 3127375"/>
              <a:gd name="connsiteY22" fmla="*/ 1476374 h 2263774"/>
              <a:gd name="connsiteX23" fmla="*/ 1720850 w 3127375"/>
              <a:gd name="connsiteY23" fmla="*/ 1616074 h 2263774"/>
              <a:gd name="connsiteX24" fmla="*/ 1768475 w 3127375"/>
              <a:gd name="connsiteY24" fmla="*/ 1616074 h 2263774"/>
              <a:gd name="connsiteX25" fmla="*/ 1771650 w 3127375"/>
              <a:gd name="connsiteY25" fmla="*/ 1768474 h 2263774"/>
              <a:gd name="connsiteX26" fmla="*/ 2625725 w 3127375"/>
              <a:gd name="connsiteY26" fmla="*/ 1765299 h 2263774"/>
              <a:gd name="connsiteX27" fmla="*/ 2619375 w 3127375"/>
              <a:gd name="connsiteY27" fmla="*/ 1924049 h 2263774"/>
              <a:gd name="connsiteX28" fmla="*/ 2959100 w 3127375"/>
              <a:gd name="connsiteY28" fmla="*/ 1924049 h 2263774"/>
              <a:gd name="connsiteX29" fmla="*/ 3127375 w 3127375"/>
              <a:gd name="connsiteY29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35074 h 2263774"/>
              <a:gd name="connsiteX21" fmla="*/ 1666875 w 3127375"/>
              <a:gd name="connsiteY21" fmla="*/ 1479549 h 2263774"/>
              <a:gd name="connsiteX22" fmla="*/ 1720850 w 3127375"/>
              <a:gd name="connsiteY22" fmla="*/ 1476374 h 2263774"/>
              <a:gd name="connsiteX23" fmla="*/ 1720850 w 3127375"/>
              <a:gd name="connsiteY23" fmla="*/ 1616074 h 2263774"/>
              <a:gd name="connsiteX24" fmla="*/ 1768475 w 3127375"/>
              <a:gd name="connsiteY24" fmla="*/ 1616074 h 2263774"/>
              <a:gd name="connsiteX25" fmla="*/ 1771650 w 3127375"/>
              <a:gd name="connsiteY25" fmla="*/ 1768474 h 2263774"/>
              <a:gd name="connsiteX26" fmla="*/ 2625725 w 3127375"/>
              <a:gd name="connsiteY26" fmla="*/ 1765299 h 2263774"/>
              <a:gd name="connsiteX27" fmla="*/ 2619375 w 3127375"/>
              <a:gd name="connsiteY27" fmla="*/ 1924049 h 2263774"/>
              <a:gd name="connsiteX28" fmla="*/ 2959100 w 3127375"/>
              <a:gd name="connsiteY28" fmla="*/ 1924049 h 2263774"/>
              <a:gd name="connsiteX29" fmla="*/ 3127375 w 3127375"/>
              <a:gd name="connsiteY29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35074 h 2263774"/>
              <a:gd name="connsiteX21" fmla="*/ 1666875 w 3127375"/>
              <a:gd name="connsiteY21" fmla="*/ 1479549 h 2263774"/>
              <a:gd name="connsiteX22" fmla="*/ 1720850 w 3127375"/>
              <a:gd name="connsiteY22" fmla="*/ 1476374 h 2263774"/>
              <a:gd name="connsiteX23" fmla="*/ 1720850 w 3127375"/>
              <a:gd name="connsiteY23" fmla="*/ 1616074 h 2263774"/>
              <a:gd name="connsiteX24" fmla="*/ 1768475 w 3127375"/>
              <a:gd name="connsiteY24" fmla="*/ 1616074 h 2263774"/>
              <a:gd name="connsiteX25" fmla="*/ 1771650 w 3127375"/>
              <a:gd name="connsiteY25" fmla="*/ 1768474 h 2263774"/>
              <a:gd name="connsiteX26" fmla="*/ 2625725 w 3127375"/>
              <a:gd name="connsiteY26" fmla="*/ 1765299 h 2263774"/>
              <a:gd name="connsiteX27" fmla="*/ 2619375 w 3127375"/>
              <a:gd name="connsiteY27" fmla="*/ 1924049 h 2263774"/>
              <a:gd name="connsiteX28" fmla="*/ 2959100 w 3127375"/>
              <a:gd name="connsiteY28" fmla="*/ 1924049 h 2263774"/>
              <a:gd name="connsiteX29" fmla="*/ 2952750 w 3127375"/>
              <a:gd name="connsiteY29" fmla="*/ 2092324 h 2263774"/>
              <a:gd name="connsiteX30" fmla="*/ 3127375 w 3127375"/>
              <a:gd name="connsiteY30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35074 h 2263774"/>
              <a:gd name="connsiteX21" fmla="*/ 1666875 w 3127375"/>
              <a:gd name="connsiteY21" fmla="*/ 1479549 h 2263774"/>
              <a:gd name="connsiteX22" fmla="*/ 1720850 w 3127375"/>
              <a:gd name="connsiteY22" fmla="*/ 1476374 h 2263774"/>
              <a:gd name="connsiteX23" fmla="*/ 1720850 w 3127375"/>
              <a:gd name="connsiteY23" fmla="*/ 1616074 h 2263774"/>
              <a:gd name="connsiteX24" fmla="*/ 1768475 w 3127375"/>
              <a:gd name="connsiteY24" fmla="*/ 1616074 h 2263774"/>
              <a:gd name="connsiteX25" fmla="*/ 1771650 w 3127375"/>
              <a:gd name="connsiteY25" fmla="*/ 1768474 h 2263774"/>
              <a:gd name="connsiteX26" fmla="*/ 2625725 w 3127375"/>
              <a:gd name="connsiteY26" fmla="*/ 1765299 h 2263774"/>
              <a:gd name="connsiteX27" fmla="*/ 2619375 w 3127375"/>
              <a:gd name="connsiteY27" fmla="*/ 1924049 h 2263774"/>
              <a:gd name="connsiteX28" fmla="*/ 2959100 w 3127375"/>
              <a:gd name="connsiteY28" fmla="*/ 1924049 h 2263774"/>
              <a:gd name="connsiteX29" fmla="*/ 2952750 w 3127375"/>
              <a:gd name="connsiteY29" fmla="*/ 2092324 h 2263774"/>
              <a:gd name="connsiteX30" fmla="*/ 3127375 w 3127375"/>
              <a:gd name="connsiteY30" fmla="*/ 2263774 h 2263774"/>
              <a:gd name="connsiteX0" fmla="*/ 0 w 3135061"/>
              <a:gd name="connsiteY0" fmla="*/ 0 h 2263774"/>
              <a:gd name="connsiteX1" fmla="*/ 3175 w 3135061"/>
              <a:gd name="connsiteY1" fmla="*/ 95250 h 2263774"/>
              <a:gd name="connsiteX2" fmla="*/ 19050 w 3135061"/>
              <a:gd name="connsiteY2" fmla="*/ 95250 h 2263774"/>
              <a:gd name="connsiteX3" fmla="*/ 22225 w 3135061"/>
              <a:gd name="connsiteY3" fmla="*/ 193675 h 2263774"/>
              <a:gd name="connsiteX4" fmla="*/ 38100 w 3135061"/>
              <a:gd name="connsiteY4" fmla="*/ 203200 h 2263774"/>
              <a:gd name="connsiteX5" fmla="*/ 34925 w 3135061"/>
              <a:gd name="connsiteY5" fmla="*/ 301625 h 2263774"/>
              <a:gd name="connsiteX6" fmla="*/ 73025 w 3135061"/>
              <a:gd name="connsiteY6" fmla="*/ 301625 h 2263774"/>
              <a:gd name="connsiteX7" fmla="*/ 76200 w 3135061"/>
              <a:gd name="connsiteY7" fmla="*/ 403225 h 2263774"/>
              <a:gd name="connsiteX8" fmla="*/ 95250 w 3135061"/>
              <a:gd name="connsiteY8" fmla="*/ 406400 h 2263774"/>
              <a:gd name="connsiteX9" fmla="*/ 98425 w 3135061"/>
              <a:gd name="connsiteY9" fmla="*/ 508000 h 2263774"/>
              <a:gd name="connsiteX10" fmla="*/ 139700 w 3135061"/>
              <a:gd name="connsiteY10" fmla="*/ 511175 h 2263774"/>
              <a:gd name="connsiteX11" fmla="*/ 142875 w 3135061"/>
              <a:gd name="connsiteY11" fmla="*/ 603250 h 2263774"/>
              <a:gd name="connsiteX12" fmla="*/ 212725 w 3135061"/>
              <a:gd name="connsiteY12" fmla="*/ 603250 h 2263774"/>
              <a:gd name="connsiteX13" fmla="*/ 212725 w 3135061"/>
              <a:gd name="connsiteY13" fmla="*/ 717550 h 2263774"/>
              <a:gd name="connsiteX14" fmla="*/ 854075 w 3135061"/>
              <a:gd name="connsiteY14" fmla="*/ 714374 h 2263774"/>
              <a:gd name="connsiteX15" fmla="*/ 850900 w 3135061"/>
              <a:gd name="connsiteY15" fmla="*/ 812799 h 2263774"/>
              <a:gd name="connsiteX16" fmla="*/ 879475 w 3135061"/>
              <a:gd name="connsiteY16" fmla="*/ 812799 h 2263774"/>
              <a:gd name="connsiteX17" fmla="*/ 876300 w 3135061"/>
              <a:gd name="connsiteY17" fmla="*/ 1015999 h 2263774"/>
              <a:gd name="connsiteX18" fmla="*/ 911225 w 3135061"/>
              <a:gd name="connsiteY18" fmla="*/ 1015999 h 2263774"/>
              <a:gd name="connsiteX19" fmla="*/ 917575 w 3135061"/>
              <a:gd name="connsiteY19" fmla="*/ 1241424 h 2263774"/>
              <a:gd name="connsiteX20" fmla="*/ 1670050 w 3135061"/>
              <a:gd name="connsiteY20" fmla="*/ 1235074 h 2263774"/>
              <a:gd name="connsiteX21" fmla="*/ 1666875 w 3135061"/>
              <a:gd name="connsiteY21" fmla="*/ 1479549 h 2263774"/>
              <a:gd name="connsiteX22" fmla="*/ 1720850 w 3135061"/>
              <a:gd name="connsiteY22" fmla="*/ 1476374 h 2263774"/>
              <a:gd name="connsiteX23" fmla="*/ 1720850 w 3135061"/>
              <a:gd name="connsiteY23" fmla="*/ 1616074 h 2263774"/>
              <a:gd name="connsiteX24" fmla="*/ 1768475 w 3135061"/>
              <a:gd name="connsiteY24" fmla="*/ 1616074 h 2263774"/>
              <a:gd name="connsiteX25" fmla="*/ 1771650 w 3135061"/>
              <a:gd name="connsiteY25" fmla="*/ 1768474 h 2263774"/>
              <a:gd name="connsiteX26" fmla="*/ 2625725 w 3135061"/>
              <a:gd name="connsiteY26" fmla="*/ 1765299 h 2263774"/>
              <a:gd name="connsiteX27" fmla="*/ 2619375 w 3135061"/>
              <a:gd name="connsiteY27" fmla="*/ 1924049 h 2263774"/>
              <a:gd name="connsiteX28" fmla="*/ 2959100 w 3135061"/>
              <a:gd name="connsiteY28" fmla="*/ 1924049 h 2263774"/>
              <a:gd name="connsiteX29" fmla="*/ 2952750 w 3135061"/>
              <a:gd name="connsiteY29" fmla="*/ 2092324 h 2263774"/>
              <a:gd name="connsiteX30" fmla="*/ 3124200 w 3135061"/>
              <a:gd name="connsiteY30" fmla="*/ 2095499 h 2263774"/>
              <a:gd name="connsiteX31" fmla="*/ 3127375 w 3135061"/>
              <a:gd name="connsiteY31" fmla="*/ 2263774 h 2263774"/>
              <a:gd name="connsiteX0" fmla="*/ 0 w 3135061"/>
              <a:gd name="connsiteY0" fmla="*/ 0 h 2263774"/>
              <a:gd name="connsiteX1" fmla="*/ 3175 w 3135061"/>
              <a:gd name="connsiteY1" fmla="*/ 95250 h 2263774"/>
              <a:gd name="connsiteX2" fmla="*/ 19050 w 3135061"/>
              <a:gd name="connsiteY2" fmla="*/ 95250 h 2263774"/>
              <a:gd name="connsiteX3" fmla="*/ 22225 w 3135061"/>
              <a:gd name="connsiteY3" fmla="*/ 193675 h 2263774"/>
              <a:gd name="connsiteX4" fmla="*/ 38100 w 3135061"/>
              <a:gd name="connsiteY4" fmla="*/ 203200 h 2263774"/>
              <a:gd name="connsiteX5" fmla="*/ 34925 w 3135061"/>
              <a:gd name="connsiteY5" fmla="*/ 301625 h 2263774"/>
              <a:gd name="connsiteX6" fmla="*/ 73025 w 3135061"/>
              <a:gd name="connsiteY6" fmla="*/ 301625 h 2263774"/>
              <a:gd name="connsiteX7" fmla="*/ 76200 w 3135061"/>
              <a:gd name="connsiteY7" fmla="*/ 403225 h 2263774"/>
              <a:gd name="connsiteX8" fmla="*/ 95250 w 3135061"/>
              <a:gd name="connsiteY8" fmla="*/ 406400 h 2263774"/>
              <a:gd name="connsiteX9" fmla="*/ 98425 w 3135061"/>
              <a:gd name="connsiteY9" fmla="*/ 508000 h 2263774"/>
              <a:gd name="connsiteX10" fmla="*/ 139700 w 3135061"/>
              <a:gd name="connsiteY10" fmla="*/ 511175 h 2263774"/>
              <a:gd name="connsiteX11" fmla="*/ 142875 w 3135061"/>
              <a:gd name="connsiteY11" fmla="*/ 603250 h 2263774"/>
              <a:gd name="connsiteX12" fmla="*/ 212725 w 3135061"/>
              <a:gd name="connsiteY12" fmla="*/ 603250 h 2263774"/>
              <a:gd name="connsiteX13" fmla="*/ 212725 w 3135061"/>
              <a:gd name="connsiteY13" fmla="*/ 717550 h 2263774"/>
              <a:gd name="connsiteX14" fmla="*/ 854075 w 3135061"/>
              <a:gd name="connsiteY14" fmla="*/ 714374 h 2263774"/>
              <a:gd name="connsiteX15" fmla="*/ 850900 w 3135061"/>
              <a:gd name="connsiteY15" fmla="*/ 812799 h 2263774"/>
              <a:gd name="connsiteX16" fmla="*/ 879475 w 3135061"/>
              <a:gd name="connsiteY16" fmla="*/ 812799 h 2263774"/>
              <a:gd name="connsiteX17" fmla="*/ 876300 w 3135061"/>
              <a:gd name="connsiteY17" fmla="*/ 1015999 h 2263774"/>
              <a:gd name="connsiteX18" fmla="*/ 911225 w 3135061"/>
              <a:gd name="connsiteY18" fmla="*/ 1015999 h 2263774"/>
              <a:gd name="connsiteX19" fmla="*/ 917575 w 3135061"/>
              <a:gd name="connsiteY19" fmla="*/ 1241424 h 2263774"/>
              <a:gd name="connsiteX20" fmla="*/ 1670050 w 3135061"/>
              <a:gd name="connsiteY20" fmla="*/ 1235074 h 2263774"/>
              <a:gd name="connsiteX21" fmla="*/ 1666875 w 3135061"/>
              <a:gd name="connsiteY21" fmla="*/ 1479549 h 2263774"/>
              <a:gd name="connsiteX22" fmla="*/ 1720850 w 3135061"/>
              <a:gd name="connsiteY22" fmla="*/ 1476374 h 2263774"/>
              <a:gd name="connsiteX23" fmla="*/ 1720850 w 3135061"/>
              <a:gd name="connsiteY23" fmla="*/ 1616074 h 2263774"/>
              <a:gd name="connsiteX24" fmla="*/ 1768475 w 3135061"/>
              <a:gd name="connsiteY24" fmla="*/ 1616074 h 2263774"/>
              <a:gd name="connsiteX25" fmla="*/ 1771650 w 3135061"/>
              <a:gd name="connsiteY25" fmla="*/ 1768474 h 2263774"/>
              <a:gd name="connsiteX26" fmla="*/ 2625725 w 3135061"/>
              <a:gd name="connsiteY26" fmla="*/ 1765299 h 2263774"/>
              <a:gd name="connsiteX27" fmla="*/ 2619375 w 3135061"/>
              <a:gd name="connsiteY27" fmla="*/ 1924049 h 2263774"/>
              <a:gd name="connsiteX28" fmla="*/ 2959100 w 3135061"/>
              <a:gd name="connsiteY28" fmla="*/ 1924049 h 2263774"/>
              <a:gd name="connsiteX29" fmla="*/ 2952750 w 3135061"/>
              <a:gd name="connsiteY29" fmla="*/ 2092324 h 2263774"/>
              <a:gd name="connsiteX30" fmla="*/ 3124200 w 3135061"/>
              <a:gd name="connsiteY30" fmla="*/ 2095499 h 2263774"/>
              <a:gd name="connsiteX31" fmla="*/ 3127375 w 3135061"/>
              <a:gd name="connsiteY31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35074 h 2263774"/>
              <a:gd name="connsiteX21" fmla="*/ 1666875 w 3127375"/>
              <a:gd name="connsiteY21" fmla="*/ 1479549 h 2263774"/>
              <a:gd name="connsiteX22" fmla="*/ 1720850 w 3127375"/>
              <a:gd name="connsiteY22" fmla="*/ 1476374 h 2263774"/>
              <a:gd name="connsiteX23" fmla="*/ 1720850 w 3127375"/>
              <a:gd name="connsiteY23" fmla="*/ 1616074 h 2263774"/>
              <a:gd name="connsiteX24" fmla="*/ 1768475 w 3127375"/>
              <a:gd name="connsiteY24" fmla="*/ 1616074 h 2263774"/>
              <a:gd name="connsiteX25" fmla="*/ 1771650 w 3127375"/>
              <a:gd name="connsiteY25" fmla="*/ 1768474 h 2263774"/>
              <a:gd name="connsiteX26" fmla="*/ 2625725 w 3127375"/>
              <a:gd name="connsiteY26" fmla="*/ 1765299 h 2263774"/>
              <a:gd name="connsiteX27" fmla="*/ 2619375 w 3127375"/>
              <a:gd name="connsiteY27" fmla="*/ 1924049 h 2263774"/>
              <a:gd name="connsiteX28" fmla="*/ 2959100 w 3127375"/>
              <a:gd name="connsiteY28" fmla="*/ 1924049 h 2263774"/>
              <a:gd name="connsiteX29" fmla="*/ 2952750 w 3127375"/>
              <a:gd name="connsiteY29" fmla="*/ 2092324 h 2263774"/>
              <a:gd name="connsiteX30" fmla="*/ 3124200 w 3127375"/>
              <a:gd name="connsiteY30" fmla="*/ 2095499 h 2263774"/>
              <a:gd name="connsiteX31" fmla="*/ 3127375 w 3127375"/>
              <a:gd name="connsiteY31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35074 h 2263774"/>
              <a:gd name="connsiteX21" fmla="*/ 1666875 w 3127375"/>
              <a:gd name="connsiteY21" fmla="*/ 1479549 h 2263774"/>
              <a:gd name="connsiteX22" fmla="*/ 1720850 w 3127375"/>
              <a:gd name="connsiteY22" fmla="*/ 1476374 h 2263774"/>
              <a:gd name="connsiteX23" fmla="*/ 1720850 w 3127375"/>
              <a:gd name="connsiteY23" fmla="*/ 1616074 h 2263774"/>
              <a:gd name="connsiteX24" fmla="*/ 1768475 w 3127375"/>
              <a:gd name="connsiteY24" fmla="*/ 1616074 h 2263774"/>
              <a:gd name="connsiteX25" fmla="*/ 1771650 w 3127375"/>
              <a:gd name="connsiteY25" fmla="*/ 1768474 h 2263774"/>
              <a:gd name="connsiteX26" fmla="*/ 2625725 w 3127375"/>
              <a:gd name="connsiteY26" fmla="*/ 1765299 h 2263774"/>
              <a:gd name="connsiteX27" fmla="*/ 2619375 w 3127375"/>
              <a:gd name="connsiteY27" fmla="*/ 1924049 h 2263774"/>
              <a:gd name="connsiteX28" fmla="*/ 2959100 w 3127375"/>
              <a:gd name="connsiteY28" fmla="*/ 1924049 h 2263774"/>
              <a:gd name="connsiteX29" fmla="*/ 2962275 w 3127375"/>
              <a:gd name="connsiteY29" fmla="*/ 2089149 h 2263774"/>
              <a:gd name="connsiteX30" fmla="*/ 3124200 w 3127375"/>
              <a:gd name="connsiteY30" fmla="*/ 2095499 h 2263774"/>
              <a:gd name="connsiteX31" fmla="*/ 3127375 w 3127375"/>
              <a:gd name="connsiteY31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35074 h 2263774"/>
              <a:gd name="connsiteX21" fmla="*/ 1666875 w 3127375"/>
              <a:gd name="connsiteY21" fmla="*/ 1479549 h 2263774"/>
              <a:gd name="connsiteX22" fmla="*/ 1720850 w 3127375"/>
              <a:gd name="connsiteY22" fmla="*/ 1476374 h 2263774"/>
              <a:gd name="connsiteX23" fmla="*/ 1720850 w 3127375"/>
              <a:gd name="connsiteY23" fmla="*/ 1616074 h 2263774"/>
              <a:gd name="connsiteX24" fmla="*/ 1768475 w 3127375"/>
              <a:gd name="connsiteY24" fmla="*/ 1616074 h 2263774"/>
              <a:gd name="connsiteX25" fmla="*/ 1771650 w 3127375"/>
              <a:gd name="connsiteY25" fmla="*/ 1768474 h 2263774"/>
              <a:gd name="connsiteX26" fmla="*/ 2625725 w 3127375"/>
              <a:gd name="connsiteY26" fmla="*/ 1765299 h 2263774"/>
              <a:gd name="connsiteX27" fmla="*/ 2619375 w 3127375"/>
              <a:gd name="connsiteY27" fmla="*/ 1924049 h 2263774"/>
              <a:gd name="connsiteX28" fmla="*/ 2959100 w 3127375"/>
              <a:gd name="connsiteY28" fmla="*/ 1924049 h 2263774"/>
              <a:gd name="connsiteX29" fmla="*/ 2959100 w 3127375"/>
              <a:gd name="connsiteY29" fmla="*/ 2092324 h 2263774"/>
              <a:gd name="connsiteX30" fmla="*/ 3124200 w 3127375"/>
              <a:gd name="connsiteY30" fmla="*/ 2095499 h 2263774"/>
              <a:gd name="connsiteX31" fmla="*/ 3127375 w 3127375"/>
              <a:gd name="connsiteY31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35074 h 2263774"/>
              <a:gd name="connsiteX21" fmla="*/ 1666875 w 3127375"/>
              <a:gd name="connsiteY21" fmla="*/ 1479549 h 2263774"/>
              <a:gd name="connsiteX22" fmla="*/ 1720850 w 3127375"/>
              <a:gd name="connsiteY22" fmla="*/ 1476374 h 2263774"/>
              <a:gd name="connsiteX23" fmla="*/ 1720850 w 3127375"/>
              <a:gd name="connsiteY23" fmla="*/ 1616074 h 2263774"/>
              <a:gd name="connsiteX24" fmla="*/ 1768475 w 3127375"/>
              <a:gd name="connsiteY24" fmla="*/ 1616074 h 2263774"/>
              <a:gd name="connsiteX25" fmla="*/ 1771650 w 3127375"/>
              <a:gd name="connsiteY25" fmla="*/ 1768474 h 2263774"/>
              <a:gd name="connsiteX26" fmla="*/ 2625725 w 3127375"/>
              <a:gd name="connsiteY26" fmla="*/ 1765299 h 2263774"/>
              <a:gd name="connsiteX27" fmla="*/ 2628900 w 3127375"/>
              <a:gd name="connsiteY27" fmla="*/ 1920874 h 2263774"/>
              <a:gd name="connsiteX28" fmla="*/ 2959100 w 3127375"/>
              <a:gd name="connsiteY28" fmla="*/ 1924049 h 2263774"/>
              <a:gd name="connsiteX29" fmla="*/ 2959100 w 3127375"/>
              <a:gd name="connsiteY29" fmla="*/ 2092324 h 2263774"/>
              <a:gd name="connsiteX30" fmla="*/ 3124200 w 3127375"/>
              <a:gd name="connsiteY30" fmla="*/ 2095499 h 2263774"/>
              <a:gd name="connsiteX31" fmla="*/ 3127375 w 3127375"/>
              <a:gd name="connsiteY31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35074 h 2263774"/>
              <a:gd name="connsiteX21" fmla="*/ 1666875 w 3127375"/>
              <a:gd name="connsiteY21" fmla="*/ 1479549 h 2263774"/>
              <a:gd name="connsiteX22" fmla="*/ 1720850 w 3127375"/>
              <a:gd name="connsiteY22" fmla="*/ 1476374 h 2263774"/>
              <a:gd name="connsiteX23" fmla="*/ 1720850 w 3127375"/>
              <a:gd name="connsiteY23" fmla="*/ 1616074 h 2263774"/>
              <a:gd name="connsiteX24" fmla="*/ 1768475 w 3127375"/>
              <a:gd name="connsiteY24" fmla="*/ 1616074 h 2263774"/>
              <a:gd name="connsiteX25" fmla="*/ 1771650 w 3127375"/>
              <a:gd name="connsiteY25" fmla="*/ 1768474 h 2263774"/>
              <a:gd name="connsiteX26" fmla="*/ 2625725 w 3127375"/>
              <a:gd name="connsiteY26" fmla="*/ 1765299 h 2263774"/>
              <a:gd name="connsiteX27" fmla="*/ 2622550 w 3127375"/>
              <a:gd name="connsiteY27" fmla="*/ 1917699 h 2263774"/>
              <a:gd name="connsiteX28" fmla="*/ 2959100 w 3127375"/>
              <a:gd name="connsiteY28" fmla="*/ 1924049 h 2263774"/>
              <a:gd name="connsiteX29" fmla="*/ 2959100 w 3127375"/>
              <a:gd name="connsiteY29" fmla="*/ 2092324 h 2263774"/>
              <a:gd name="connsiteX30" fmla="*/ 3124200 w 3127375"/>
              <a:gd name="connsiteY30" fmla="*/ 2095499 h 2263774"/>
              <a:gd name="connsiteX31" fmla="*/ 3127375 w 3127375"/>
              <a:gd name="connsiteY31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35074 h 2263774"/>
              <a:gd name="connsiteX21" fmla="*/ 1666875 w 3127375"/>
              <a:gd name="connsiteY21" fmla="*/ 1479549 h 2263774"/>
              <a:gd name="connsiteX22" fmla="*/ 1720850 w 3127375"/>
              <a:gd name="connsiteY22" fmla="*/ 1476374 h 2263774"/>
              <a:gd name="connsiteX23" fmla="*/ 1720850 w 3127375"/>
              <a:gd name="connsiteY23" fmla="*/ 1616074 h 2263774"/>
              <a:gd name="connsiteX24" fmla="*/ 1768475 w 3127375"/>
              <a:gd name="connsiteY24" fmla="*/ 1616074 h 2263774"/>
              <a:gd name="connsiteX25" fmla="*/ 1771650 w 3127375"/>
              <a:gd name="connsiteY25" fmla="*/ 1768474 h 2263774"/>
              <a:gd name="connsiteX26" fmla="*/ 2625725 w 3127375"/>
              <a:gd name="connsiteY26" fmla="*/ 1765299 h 2263774"/>
              <a:gd name="connsiteX27" fmla="*/ 2628900 w 3127375"/>
              <a:gd name="connsiteY27" fmla="*/ 1920874 h 2263774"/>
              <a:gd name="connsiteX28" fmla="*/ 2959100 w 3127375"/>
              <a:gd name="connsiteY28" fmla="*/ 1924049 h 2263774"/>
              <a:gd name="connsiteX29" fmla="*/ 2959100 w 3127375"/>
              <a:gd name="connsiteY29" fmla="*/ 2092324 h 2263774"/>
              <a:gd name="connsiteX30" fmla="*/ 3124200 w 3127375"/>
              <a:gd name="connsiteY30" fmla="*/ 2095499 h 2263774"/>
              <a:gd name="connsiteX31" fmla="*/ 3127375 w 3127375"/>
              <a:gd name="connsiteY31" fmla="*/ 2263774 h 2263774"/>
              <a:gd name="connsiteX0" fmla="*/ 0 w 3127375"/>
              <a:gd name="connsiteY0" fmla="*/ 0 h 2263774"/>
              <a:gd name="connsiteX1" fmla="*/ 3175 w 3127375"/>
              <a:gd name="connsiteY1" fmla="*/ 95250 h 2263774"/>
              <a:gd name="connsiteX2" fmla="*/ 19050 w 3127375"/>
              <a:gd name="connsiteY2" fmla="*/ 95250 h 2263774"/>
              <a:gd name="connsiteX3" fmla="*/ 22225 w 3127375"/>
              <a:gd name="connsiteY3" fmla="*/ 193675 h 2263774"/>
              <a:gd name="connsiteX4" fmla="*/ 38100 w 3127375"/>
              <a:gd name="connsiteY4" fmla="*/ 203200 h 2263774"/>
              <a:gd name="connsiteX5" fmla="*/ 34925 w 3127375"/>
              <a:gd name="connsiteY5" fmla="*/ 301625 h 2263774"/>
              <a:gd name="connsiteX6" fmla="*/ 73025 w 3127375"/>
              <a:gd name="connsiteY6" fmla="*/ 301625 h 2263774"/>
              <a:gd name="connsiteX7" fmla="*/ 76200 w 3127375"/>
              <a:gd name="connsiteY7" fmla="*/ 403225 h 2263774"/>
              <a:gd name="connsiteX8" fmla="*/ 95250 w 3127375"/>
              <a:gd name="connsiteY8" fmla="*/ 406400 h 2263774"/>
              <a:gd name="connsiteX9" fmla="*/ 98425 w 3127375"/>
              <a:gd name="connsiteY9" fmla="*/ 508000 h 2263774"/>
              <a:gd name="connsiteX10" fmla="*/ 139700 w 3127375"/>
              <a:gd name="connsiteY10" fmla="*/ 511175 h 2263774"/>
              <a:gd name="connsiteX11" fmla="*/ 142875 w 3127375"/>
              <a:gd name="connsiteY11" fmla="*/ 603250 h 2263774"/>
              <a:gd name="connsiteX12" fmla="*/ 212725 w 3127375"/>
              <a:gd name="connsiteY12" fmla="*/ 603250 h 2263774"/>
              <a:gd name="connsiteX13" fmla="*/ 212725 w 3127375"/>
              <a:gd name="connsiteY13" fmla="*/ 717550 h 2263774"/>
              <a:gd name="connsiteX14" fmla="*/ 854075 w 3127375"/>
              <a:gd name="connsiteY14" fmla="*/ 714374 h 2263774"/>
              <a:gd name="connsiteX15" fmla="*/ 850900 w 3127375"/>
              <a:gd name="connsiteY15" fmla="*/ 812799 h 2263774"/>
              <a:gd name="connsiteX16" fmla="*/ 879475 w 3127375"/>
              <a:gd name="connsiteY16" fmla="*/ 812799 h 2263774"/>
              <a:gd name="connsiteX17" fmla="*/ 876300 w 3127375"/>
              <a:gd name="connsiteY17" fmla="*/ 1015999 h 2263774"/>
              <a:gd name="connsiteX18" fmla="*/ 911225 w 3127375"/>
              <a:gd name="connsiteY18" fmla="*/ 1015999 h 2263774"/>
              <a:gd name="connsiteX19" fmla="*/ 917575 w 3127375"/>
              <a:gd name="connsiteY19" fmla="*/ 1241424 h 2263774"/>
              <a:gd name="connsiteX20" fmla="*/ 1670050 w 3127375"/>
              <a:gd name="connsiteY20" fmla="*/ 1235074 h 2263774"/>
              <a:gd name="connsiteX21" fmla="*/ 1666875 w 3127375"/>
              <a:gd name="connsiteY21" fmla="*/ 1479549 h 2263774"/>
              <a:gd name="connsiteX22" fmla="*/ 1720850 w 3127375"/>
              <a:gd name="connsiteY22" fmla="*/ 1476374 h 2263774"/>
              <a:gd name="connsiteX23" fmla="*/ 1720850 w 3127375"/>
              <a:gd name="connsiteY23" fmla="*/ 1616074 h 2263774"/>
              <a:gd name="connsiteX24" fmla="*/ 1768475 w 3127375"/>
              <a:gd name="connsiteY24" fmla="*/ 1616074 h 2263774"/>
              <a:gd name="connsiteX25" fmla="*/ 1771650 w 3127375"/>
              <a:gd name="connsiteY25" fmla="*/ 1768474 h 2263774"/>
              <a:gd name="connsiteX26" fmla="*/ 2625725 w 3127375"/>
              <a:gd name="connsiteY26" fmla="*/ 1765299 h 2263774"/>
              <a:gd name="connsiteX27" fmla="*/ 2625725 w 3127375"/>
              <a:gd name="connsiteY27" fmla="*/ 1924049 h 2263774"/>
              <a:gd name="connsiteX28" fmla="*/ 2959100 w 3127375"/>
              <a:gd name="connsiteY28" fmla="*/ 1924049 h 2263774"/>
              <a:gd name="connsiteX29" fmla="*/ 2959100 w 3127375"/>
              <a:gd name="connsiteY29" fmla="*/ 2092324 h 2263774"/>
              <a:gd name="connsiteX30" fmla="*/ 3124200 w 3127375"/>
              <a:gd name="connsiteY30" fmla="*/ 2095499 h 2263774"/>
              <a:gd name="connsiteX31" fmla="*/ 3127375 w 3127375"/>
              <a:gd name="connsiteY31" fmla="*/ 2263774 h 2263774"/>
              <a:gd name="connsiteX0" fmla="*/ 0 w 3127375"/>
              <a:gd name="connsiteY0" fmla="*/ 0 h 2277189"/>
              <a:gd name="connsiteX1" fmla="*/ 3175 w 3127375"/>
              <a:gd name="connsiteY1" fmla="*/ 95250 h 2277189"/>
              <a:gd name="connsiteX2" fmla="*/ 19050 w 3127375"/>
              <a:gd name="connsiteY2" fmla="*/ 95250 h 2277189"/>
              <a:gd name="connsiteX3" fmla="*/ 22225 w 3127375"/>
              <a:gd name="connsiteY3" fmla="*/ 193675 h 2277189"/>
              <a:gd name="connsiteX4" fmla="*/ 38100 w 3127375"/>
              <a:gd name="connsiteY4" fmla="*/ 203200 h 2277189"/>
              <a:gd name="connsiteX5" fmla="*/ 34925 w 3127375"/>
              <a:gd name="connsiteY5" fmla="*/ 301625 h 2277189"/>
              <a:gd name="connsiteX6" fmla="*/ 73025 w 3127375"/>
              <a:gd name="connsiteY6" fmla="*/ 301625 h 2277189"/>
              <a:gd name="connsiteX7" fmla="*/ 76200 w 3127375"/>
              <a:gd name="connsiteY7" fmla="*/ 403225 h 2277189"/>
              <a:gd name="connsiteX8" fmla="*/ 95250 w 3127375"/>
              <a:gd name="connsiteY8" fmla="*/ 406400 h 2277189"/>
              <a:gd name="connsiteX9" fmla="*/ 98425 w 3127375"/>
              <a:gd name="connsiteY9" fmla="*/ 508000 h 2277189"/>
              <a:gd name="connsiteX10" fmla="*/ 139700 w 3127375"/>
              <a:gd name="connsiteY10" fmla="*/ 511175 h 2277189"/>
              <a:gd name="connsiteX11" fmla="*/ 142875 w 3127375"/>
              <a:gd name="connsiteY11" fmla="*/ 603250 h 2277189"/>
              <a:gd name="connsiteX12" fmla="*/ 212725 w 3127375"/>
              <a:gd name="connsiteY12" fmla="*/ 603250 h 2277189"/>
              <a:gd name="connsiteX13" fmla="*/ 212725 w 3127375"/>
              <a:gd name="connsiteY13" fmla="*/ 717550 h 2277189"/>
              <a:gd name="connsiteX14" fmla="*/ 854075 w 3127375"/>
              <a:gd name="connsiteY14" fmla="*/ 714374 h 2277189"/>
              <a:gd name="connsiteX15" fmla="*/ 850900 w 3127375"/>
              <a:gd name="connsiteY15" fmla="*/ 812799 h 2277189"/>
              <a:gd name="connsiteX16" fmla="*/ 879475 w 3127375"/>
              <a:gd name="connsiteY16" fmla="*/ 812799 h 2277189"/>
              <a:gd name="connsiteX17" fmla="*/ 876300 w 3127375"/>
              <a:gd name="connsiteY17" fmla="*/ 1015999 h 2277189"/>
              <a:gd name="connsiteX18" fmla="*/ 911225 w 3127375"/>
              <a:gd name="connsiteY18" fmla="*/ 1015999 h 2277189"/>
              <a:gd name="connsiteX19" fmla="*/ 917575 w 3127375"/>
              <a:gd name="connsiteY19" fmla="*/ 1241424 h 2277189"/>
              <a:gd name="connsiteX20" fmla="*/ 1670050 w 3127375"/>
              <a:gd name="connsiteY20" fmla="*/ 1235074 h 2277189"/>
              <a:gd name="connsiteX21" fmla="*/ 1666875 w 3127375"/>
              <a:gd name="connsiteY21" fmla="*/ 1479549 h 2277189"/>
              <a:gd name="connsiteX22" fmla="*/ 1720850 w 3127375"/>
              <a:gd name="connsiteY22" fmla="*/ 1476374 h 2277189"/>
              <a:gd name="connsiteX23" fmla="*/ 1720850 w 3127375"/>
              <a:gd name="connsiteY23" fmla="*/ 1616074 h 2277189"/>
              <a:gd name="connsiteX24" fmla="*/ 1768475 w 3127375"/>
              <a:gd name="connsiteY24" fmla="*/ 1616074 h 2277189"/>
              <a:gd name="connsiteX25" fmla="*/ 1771650 w 3127375"/>
              <a:gd name="connsiteY25" fmla="*/ 1768474 h 2277189"/>
              <a:gd name="connsiteX26" fmla="*/ 2625725 w 3127375"/>
              <a:gd name="connsiteY26" fmla="*/ 1765299 h 2277189"/>
              <a:gd name="connsiteX27" fmla="*/ 2625725 w 3127375"/>
              <a:gd name="connsiteY27" fmla="*/ 1924049 h 2277189"/>
              <a:gd name="connsiteX28" fmla="*/ 2959100 w 3127375"/>
              <a:gd name="connsiteY28" fmla="*/ 1924049 h 2277189"/>
              <a:gd name="connsiteX29" fmla="*/ 2959100 w 3127375"/>
              <a:gd name="connsiteY29" fmla="*/ 2092324 h 2277189"/>
              <a:gd name="connsiteX30" fmla="*/ 3124200 w 3127375"/>
              <a:gd name="connsiteY30" fmla="*/ 2095499 h 2277189"/>
              <a:gd name="connsiteX31" fmla="*/ 3127375 w 3127375"/>
              <a:gd name="connsiteY31" fmla="*/ 2263774 h 2277189"/>
              <a:gd name="connsiteX32" fmla="*/ 3121025 w 3127375"/>
              <a:gd name="connsiteY32" fmla="*/ 2266949 h 2277189"/>
              <a:gd name="connsiteX0" fmla="*/ 0 w 5067300"/>
              <a:gd name="connsiteY0" fmla="*/ 0 h 3292474"/>
              <a:gd name="connsiteX1" fmla="*/ 3175 w 5067300"/>
              <a:gd name="connsiteY1" fmla="*/ 95250 h 3292474"/>
              <a:gd name="connsiteX2" fmla="*/ 19050 w 5067300"/>
              <a:gd name="connsiteY2" fmla="*/ 95250 h 3292474"/>
              <a:gd name="connsiteX3" fmla="*/ 22225 w 5067300"/>
              <a:gd name="connsiteY3" fmla="*/ 193675 h 3292474"/>
              <a:gd name="connsiteX4" fmla="*/ 38100 w 5067300"/>
              <a:gd name="connsiteY4" fmla="*/ 203200 h 3292474"/>
              <a:gd name="connsiteX5" fmla="*/ 34925 w 5067300"/>
              <a:gd name="connsiteY5" fmla="*/ 301625 h 3292474"/>
              <a:gd name="connsiteX6" fmla="*/ 73025 w 5067300"/>
              <a:gd name="connsiteY6" fmla="*/ 301625 h 3292474"/>
              <a:gd name="connsiteX7" fmla="*/ 76200 w 5067300"/>
              <a:gd name="connsiteY7" fmla="*/ 403225 h 3292474"/>
              <a:gd name="connsiteX8" fmla="*/ 95250 w 5067300"/>
              <a:gd name="connsiteY8" fmla="*/ 406400 h 3292474"/>
              <a:gd name="connsiteX9" fmla="*/ 98425 w 5067300"/>
              <a:gd name="connsiteY9" fmla="*/ 508000 h 3292474"/>
              <a:gd name="connsiteX10" fmla="*/ 139700 w 5067300"/>
              <a:gd name="connsiteY10" fmla="*/ 511175 h 3292474"/>
              <a:gd name="connsiteX11" fmla="*/ 142875 w 5067300"/>
              <a:gd name="connsiteY11" fmla="*/ 603250 h 3292474"/>
              <a:gd name="connsiteX12" fmla="*/ 212725 w 5067300"/>
              <a:gd name="connsiteY12" fmla="*/ 603250 h 3292474"/>
              <a:gd name="connsiteX13" fmla="*/ 212725 w 5067300"/>
              <a:gd name="connsiteY13" fmla="*/ 717550 h 3292474"/>
              <a:gd name="connsiteX14" fmla="*/ 854075 w 5067300"/>
              <a:gd name="connsiteY14" fmla="*/ 714374 h 3292474"/>
              <a:gd name="connsiteX15" fmla="*/ 850900 w 5067300"/>
              <a:gd name="connsiteY15" fmla="*/ 812799 h 3292474"/>
              <a:gd name="connsiteX16" fmla="*/ 879475 w 5067300"/>
              <a:gd name="connsiteY16" fmla="*/ 812799 h 3292474"/>
              <a:gd name="connsiteX17" fmla="*/ 876300 w 5067300"/>
              <a:gd name="connsiteY17" fmla="*/ 1015999 h 3292474"/>
              <a:gd name="connsiteX18" fmla="*/ 911225 w 5067300"/>
              <a:gd name="connsiteY18" fmla="*/ 1015999 h 3292474"/>
              <a:gd name="connsiteX19" fmla="*/ 917575 w 5067300"/>
              <a:gd name="connsiteY19" fmla="*/ 1241424 h 3292474"/>
              <a:gd name="connsiteX20" fmla="*/ 1670050 w 5067300"/>
              <a:gd name="connsiteY20" fmla="*/ 1235074 h 3292474"/>
              <a:gd name="connsiteX21" fmla="*/ 1666875 w 5067300"/>
              <a:gd name="connsiteY21" fmla="*/ 1479549 h 3292474"/>
              <a:gd name="connsiteX22" fmla="*/ 1720850 w 5067300"/>
              <a:gd name="connsiteY22" fmla="*/ 1476374 h 3292474"/>
              <a:gd name="connsiteX23" fmla="*/ 1720850 w 5067300"/>
              <a:gd name="connsiteY23" fmla="*/ 1616074 h 3292474"/>
              <a:gd name="connsiteX24" fmla="*/ 1768475 w 5067300"/>
              <a:gd name="connsiteY24" fmla="*/ 1616074 h 3292474"/>
              <a:gd name="connsiteX25" fmla="*/ 1771650 w 5067300"/>
              <a:gd name="connsiteY25" fmla="*/ 1768474 h 3292474"/>
              <a:gd name="connsiteX26" fmla="*/ 2625725 w 5067300"/>
              <a:gd name="connsiteY26" fmla="*/ 1765299 h 3292474"/>
              <a:gd name="connsiteX27" fmla="*/ 2625725 w 5067300"/>
              <a:gd name="connsiteY27" fmla="*/ 1924049 h 3292474"/>
              <a:gd name="connsiteX28" fmla="*/ 2959100 w 5067300"/>
              <a:gd name="connsiteY28" fmla="*/ 1924049 h 3292474"/>
              <a:gd name="connsiteX29" fmla="*/ 2959100 w 5067300"/>
              <a:gd name="connsiteY29" fmla="*/ 2092324 h 3292474"/>
              <a:gd name="connsiteX30" fmla="*/ 3124200 w 5067300"/>
              <a:gd name="connsiteY30" fmla="*/ 2095499 h 3292474"/>
              <a:gd name="connsiteX31" fmla="*/ 3127375 w 5067300"/>
              <a:gd name="connsiteY31" fmla="*/ 2263774 h 3292474"/>
              <a:gd name="connsiteX32" fmla="*/ 5067300 w 5067300"/>
              <a:gd name="connsiteY32" fmla="*/ 3292474 h 3292474"/>
              <a:gd name="connsiteX0" fmla="*/ 0 w 5192019"/>
              <a:gd name="connsiteY0" fmla="*/ 0 h 3292474"/>
              <a:gd name="connsiteX1" fmla="*/ 3175 w 5192019"/>
              <a:gd name="connsiteY1" fmla="*/ 95250 h 3292474"/>
              <a:gd name="connsiteX2" fmla="*/ 19050 w 5192019"/>
              <a:gd name="connsiteY2" fmla="*/ 95250 h 3292474"/>
              <a:gd name="connsiteX3" fmla="*/ 22225 w 5192019"/>
              <a:gd name="connsiteY3" fmla="*/ 193675 h 3292474"/>
              <a:gd name="connsiteX4" fmla="*/ 38100 w 5192019"/>
              <a:gd name="connsiteY4" fmla="*/ 203200 h 3292474"/>
              <a:gd name="connsiteX5" fmla="*/ 34925 w 5192019"/>
              <a:gd name="connsiteY5" fmla="*/ 301625 h 3292474"/>
              <a:gd name="connsiteX6" fmla="*/ 73025 w 5192019"/>
              <a:gd name="connsiteY6" fmla="*/ 301625 h 3292474"/>
              <a:gd name="connsiteX7" fmla="*/ 76200 w 5192019"/>
              <a:gd name="connsiteY7" fmla="*/ 403225 h 3292474"/>
              <a:gd name="connsiteX8" fmla="*/ 95250 w 5192019"/>
              <a:gd name="connsiteY8" fmla="*/ 406400 h 3292474"/>
              <a:gd name="connsiteX9" fmla="*/ 98425 w 5192019"/>
              <a:gd name="connsiteY9" fmla="*/ 508000 h 3292474"/>
              <a:gd name="connsiteX10" fmla="*/ 139700 w 5192019"/>
              <a:gd name="connsiteY10" fmla="*/ 511175 h 3292474"/>
              <a:gd name="connsiteX11" fmla="*/ 142875 w 5192019"/>
              <a:gd name="connsiteY11" fmla="*/ 603250 h 3292474"/>
              <a:gd name="connsiteX12" fmla="*/ 212725 w 5192019"/>
              <a:gd name="connsiteY12" fmla="*/ 603250 h 3292474"/>
              <a:gd name="connsiteX13" fmla="*/ 212725 w 5192019"/>
              <a:gd name="connsiteY13" fmla="*/ 717550 h 3292474"/>
              <a:gd name="connsiteX14" fmla="*/ 854075 w 5192019"/>
              <a:gd name="connsiteY14" fmla="*/ 714374 h 3292474"/>
              <a:gd name="connsiteX15" fmla="*/ 850900 w 5192019"/>
              <a:gd name="connsiteY15" fmla="*/ 812799 h 3292474"/>
              <a:gd name="connsiteX16" fmla="*/ 879475 w 5192019"/>
              <a:gd name="connsiteY16" fmla="*/ 812799 h 3292474"/>
              <a:gd name="connsiteX17" fmla="*/ 876300 w 5192019"/>
              <a:gd name="connsiteY17" fmla="*/ 1015999 h 3292474"/>
              <a:gd name="connsiteX18" fmla="*/ 911225 w 5192019"/>
              <a:gd name="connsiteY18" fmla="*/ 1015999 h 3292474"/>
              <a:gd name="connsiteX19" fmla="*/ 917575 w 5192019"/>
              <a:gd name="connsiteY19" fmla="*/ 1241424 h 3292474"/>
              <a:gd name="connsiteX20" fmla="*/ 1670050 w 5192019"/>
              <a:gd name="connsiteY20" fmla="*/ 1235074 h 3292474"/>
              <a:gd name="connsiteX21" fmla="*/ 1666875 w 5192019"/>
              <a:gd name="connsiteY21" fmla="*/ 1479549 h 3292474"/>
              <a:gd name="connsiteX22" fmla="*/ 1720850 w 5192019"/>
              <a:gd name="connsiteY22" fmla="*/ 1476374 h 3292474"/>
              <a:gd name="connsiteX23" fmla="*/ 1720850 w 5192019"/>
              <a:gd name="connsiteY23" fmla="*/ 1616074 h 3292474"/>
              <a:gd name="connsiteX24" fmla="*/ 1768475 w 5192019"/>
              <a:gd name="connsiteY24" fmla="*/ 1616074 h 3292474"/>
              <a:gd name="connsiteX25" fmla="*/ 1771650 w 5192019"/>
              <a:gd name="connsiteY25" fmla="*/ 1768474 h 3292474"/>
              <a:gd name="connsiteX26" fmla="*/ 2625725 w 5192019"/>
              <a:gd name="connsiteY26" fmla="*/ 1765299 h 3292474"/>
              <a:gd name="connsiteX27" fmla="*/ 2625725 w 5192019"/>
              <a:gd name="connsiteY27" fmla="*/ 1924049 h 3292474"/>
              <a:gd name="connsiteX28" fmla="*/ 2959100 w 5192019"/>
              <a:gd name="connsiteY28" fmla="*/ 1924049 h 3292474"/>
              <a:gd name="connsiteX29" fmla="*/ 2959100 w 5192019"/>
              <a:gd name="connsiteY29" fmla="*/ 2092324 h 3292474"/>
              <a:gd name="connsiteX30" fmla="*/ 3124200 w 5192019"/>
              <a:gd name="connsiteY30" fmla="*/ 2095499 h 3292474"/>
              <a:gd name="connsiteX31" fmla="*/ 3127375 w 5192019"/>
              <a:gd name="connsiteY31" fmla="*/ 2263774 h 3292474"/>
              <a:gd name="connsiteX32" fmla="*/ 5060949 w 5192019"/>
              <a:gd name="connsiteY32" fmla="*/ 2828923 h 3292474"/>
              <a:gd name="connsiteX33" fmla="*/ 5067300 w 5192019"/>
              <a:gd name="connsiteY33" fmla="*/ 3292474 h 3292474"/>
              <a:gd name="connsiteX0" fmla="*/ 0 w 5067300"/>
              <a:gd name="connsiteY0" fmla="*/ 0 h 3292474"/>
              <a:gd name="connsiteX1" fmla="*/ 3175 w 5067300"/>
              <a:gd name="connsiteY1" fmla="*/ 95250 h 3292474"/>
              <a:gd name="connsiteX2" fmla="*/ 19050 w 5067300"/>
              <a:gd name="connsiteY2" fmla="*/ 95250 h 3292474"/>
              <a:gd name="connsiteX3" fmla="*/ 22225 w 5067300"/>
              <a:gd name="connsiteY3" fmla="*/ 193675 h 3292474"/>
              <a:gd name="connsiteX4" fmla="*/ 38100 w 5067300"/>
              <a:gd name="connsiteY4" fmla="*/ 203200 h 3292474"/>
              <a:gd name="connsiteX5" fmla="*/ 34925 w 5067300"/>
              <a:gd name="connsiteY5" fmla="*/ 301625 h 3292474"/>
              <a:gd name="connsiteX6" fmla="*/ 73025 w 5067300"/>
              <a:gd name="connsiteY6" fmla="*/ 301625 h 3292474"/>
              <a:gd name="connsiteX7" fmla="*/ 76200 w 5067300"/>
              <a:gd name="connsiteY7" fmla="*/ 403225 h 3292474"/>
              <a:gd name="connsiteX8" fmla="*/ 95250 w 5067300"/>
              <a:gd name="connsiteY8" fmla="*/ 406400 h 3292474"/>
              <a:gd name="connsiteX9" fmla="*/ 98425 w 5067300"/>
              <a:gd name="connsiteY9" fmla="*/ 508000 h 3292474"/>
              <a:gd name="connsiteX10" fmla="*/ 139700 w 5067300"/>
              <a:gd name="connsiteY10" fmla="*/ 511175 h 3292474"/>
              <a:gd name="connsiteX11" fmla="*/ 142875 w 5067300"/>
              <a:gd name="connsiteY11" fmla="*/ 603250 h 3292474"/>
              <a:gd name="connsiteX12" fmla="*/ 212725 w 5067300"/>
              <a:gd name="connsiteY12" fmla="*/ 603250 h 3292474"/>
              <a:gd name="connsiteX13" fmla="*/ 212725 w 5067300"/>
              <a:gd name="connsiteY13" fmla="*/ 717550 h 3292474"/>
              <a:gd name="connsiteX14" fmla="*/ 854075 w 5067300"/>
              <a:gd name="connsiteY14" fmla="*/ 714374 h 3292474"/>
              <a:gd name="connsiteX15" fmla="*/ 850900 w 5067300"/>
              <a:gd name="connsiteY15" fmla="*/ 812799 h 3292474"/>
              <a:gd name="connsiteX16" fmla="*/ 879475 w 5067300"/>
              <a:gd name="connsiteY16" fmla="*/ 812799 h 3292474"/>
              <a:gd name="connsiteX17" fmla="*/ 876300 w 5067300"/>
              <a:gd name="connsiteY17" fmla="*/ 1015999 h 3292474"/>
              <a:gd name="connsiteX18" fmla="*/ 911225 w 5067300"/>
              <a:gd name="connsiteY18" fmla="*/ 1015999 h 3292474"/>
              <a:gd name="connsiteX19" fmla="*/ 917575 w 5067300"/>
              <a:gd name="connsiteY19" fmla="*/ 1241424 h 3292474"/>
              <a:gd name="connsiteX20" fmla="*/ 1670050 w 5067300"/>
              <a:gd name="connsiteY20" fmla="*/ 1235074 h 3292474"/>
              <a:gd name="connsiteX21" fmla="*/ 1666875 w 5067300"/>
              <a:gd name="connsiteY21" fmla="*/ 1479549 h 3292474"/>
              <a:gd name="connsiteX22" fmla="*/ 1720850 w 5067300"/>
              <a:gd name="connsiteY22" fmla="*/ 1476374 h 3292474"/>
              <a:gd name="connsiteX23" fmla="*/ 1720850 w 5067300"/>
              <a:gd name="connsiteY23" fmla="*/ 1616074 h 3292474"/>
              <a:gd name="connsiteX24" fmla="*/ 1768475 w 5067300"/>
              <a:gd name="connsiteY24" fmla="*/ 1616074 h 3292474"/>
              <a:gd name="connsiteX25" fmla="*/ 1771650 w 5067300"/>
              <a:gd name="connsiteY25" fmla="*/ 1768474 h 3292474"/>
              <a:gd name="connsiteX26" fmla="*/ 2625725 w 5067300"/>
              <a:gd name="connsiteY26" fmla="*/ 1765299 h 3292474"/>
              <a:gd name="connsiteX27" fmla="*/ 2625725 w 5067300"/>
              <a:gd name="connsiteY27" fmla="*/ 1924049 h 3292474"/>
              <a:gd name="connsiteX28" fmla="*/ 2959100 w 5067300"/>
              <a:gd name="connsiteY28" fmla="*/ 1924049 h 3292474"/>
              <a:gd name="connsiteX29" fmla="*/ 2959100 w 5067300"/>
              <a:gd name="connsiteY29" fmla="*/ 2092324 h 3292474"/>
              <a:gd name="connsiteX30" fmla="*/ 3124200 w 5067300"/>
              <a:gd name="connsiteY30" fmla="*/ 2095499 h 3292474"/>
              <a:gd name="connsiteX31" fmla="*/ 3127375 w 5067300"/>
              <a:gd name="connsiteY31" fmla="*/ 2263774 h 3292474"/>
              <a:gd name="connsiteX32" fmla="*/ 5060949 w 5067300"/>
              <a:gd name="connsiteY32" fmla="*/ 2828923 h 3292474"/>
              <a:gd name="connsiteX33" fmla="*/ 5067300 w 5067300"/>
              <a:gd name="connsiteY33" fmla="*/ 3292474 h 3292474"/>
              <a:gd name="connsiteX0" fmla="*/ 0 w 5070474"/>
              <a:gd name="connsiteY0" fmla="*/ 0 h 3292474"/>
              <a:gd name="connsiteX1" fmla="*/ 3175 w 5070474"/>
              <a:gd name="connsiteY1" fmla="*/ 95250 h 3292474"/>
              <a:gd name="connsiteX2" fmla="*/ 19050 w 5070474"/>
              <a:gd name="connsiteY2" fmla="*/ 95250 h 3292474"/>
              <a:gd name="connsiteX3" fmla="*/ 22225 w 5070474"/>
              <a:gd name="connsiteY3" fmla="*/ 193675 h 3292474"/>
              <a:gd name="connsiteX4" fmla="*/ 38100 w 5070474"/>
              <a:gd name="connsiteY4" fmla="*/ 203200 h 3292474"/>
              <a:gd name="connsiteX5" fmla="*/ 34925 w 5070474"/>
              <a:gd name="connsiteY5" fmla="*/ 301625 h 3292474"/>
              <a:gd name="connsiteX6" fmla="*/ 73025 w 5070474"/>
              <a:gd name="connsiteY6" fmla="*/ 301625 h 3292474"/>
              <a:gd name="connsiteX7" fmla="*/ 76200 w 5070474"/>
              <a:gd name="connsiteY7" fmla="*/ 403225 h 3292474"/>
              <a:gd name="connsiteX8" fmla="*/ 95250 w 5070474"/>
              <a:gd name="connsiteY8" fmla="*/ 406400 h 3292474"/>
              <a:gd name="connsiteX9" fmla="*/ 98425 w 5070474"/>
              <a:gd name="connsiteY9" fmla="*/ 508000 h 3292474"/>
              <a:gd name="connsiteX10" fmla="*/ 139700 w 5070474"/>
              <a:gd name="connsiteY10" fmla="*/ 511175 h 3292474"/>
              <a:gd name="connsiteX11" fmla="*/ 142875 w 5070474"/>
              <a:gd name="connsiteY11" fmla="*/ 603250 h 3292474"/>
              <a:gd name="connsiteX12" fmla="*/ 212725 w 5070474"/>
              <a:gd name="connsiteY12" fmla="*/ 603250 h 3292474"/>
              <a:gd name="connsiteX13" fmla="*/ 212725 w 5070474"/>
              <a:gd name="connsiteY13" fmla="*/ 717550 h 3292474"/>
              <a:gd name="connsiteX14" fmla="*/ 854075 w 5070474"/>
              <a:gd name="connsiteY14" fmla="*/ 714374 h 3292474"/>
              <a:gd name="connsiteX15" fmla="*/ 850900 w 5070474"/>
              <a:gd name="connsiteY15" fmla="*/ 812799 h 3292474"/>
              <a:gd name="connsiteX16" fmla="*/ 879475 w 5070474"/>
              <a:gd name="connsiteY16" fmla="*/ 812799 h 3292474"/>
              <a:gd name="connsiteX17" fmla="*/ 876300 w 5070474"/>
              <a:gd name="connsiteY17" fmla="*/ 1015999 h 3292474"/>
              <a:gd name="connsiteX18" fmla="*/ 911225 w 5070474"/>
              <a:gd name="connsiteY18" fmla="*/ 1015999 h 3292474"/>
              <a:gd name="connsiteX19" fmla="*/ 917575 w 5070474"/>
              <a:gd name="connsiteY19" fmla="*/ 1241424 h 3292474"/>
              <a:gd name="connsiteX20" fmla="*/ 1670050 w 5070474"/>
              <a:gd name="connsiteY20" fmla="*/ 1235074 h 3292474"/>
              <a:gd name="connsiteX21" fmla="*/ 1666875 w 5070474"/>
              <a:gd name="connsiteY21" fmla="*/ 1479549 h 3292474"/>
              <a:gd name="connsiteX22" fmla="*/ 1720850 w 5070474"/>
              <a:gd name="connsiteY22" fmla="*/ 1476374 h 3292474"/>
              <a:gd name="connsiteX23" fmla="*/ 1720850 w 5070474"/>
              <a:gd name="connsiteY23" fmla="*/ 1616074 h 3292474"/>
              <a:gd name="connsiteX24" fmla="*/ 1768475 w 5070474"/>
              <a:gd name="connsiteY24" fmla="*/ 1616074 h 3292474"/>
              <a:gd name="connsiteX25" fmla="*/ 1771650 w 5070474"/>
              <a:gd name="connsiteY25" fmla="*/ 1768474 h 3292474"/>
              <a:gd name="connsiteX26" fmla="*/ 2625725 w 5070474"/>
              <a:gd name="connsiteY26" fmla="*/ 1765299 h 3292474"/>
              <a:gd name="connsiteX27" fmla="*/ 2625725 w 5070474"/>
              <a:gd name="connsiteY27" fmla="*/ 1924049 h 3292474"/>
              <a:gd name="connsiteX28" fmla="*/ 2959100 w 5070474"/>
              <a:gd name="connsiteY28" fmla="*/ 1924049 h 3292474"/>
              <a:gd name="connsiteX29" fmla="*/ 2959100 w 5070474"/>
              <a:gd name="connsiteY29" fmla="*/ 2092324 h 3292474"/>
              <a:gd name="connsiteX30" fmla="*/ 3124200 w 5070474"/>
              <a:gd name="connsiteY30" fmla="*/ 2095499 h 3292474"/>
              <a:gd name="connsiteX31" fmla="*/ 3127375 w 5070474"/>
              <a:gd name="connsiteY31" fmla="*/ 2263774 h 3292474"/>
              <a:gd name="connsiteX32" fmla="*/ 5070474 w 5070474"/>
              <a:gd name="connsiteY32" fmla="*/ 2828923 h 3292474"/>
              <a:gd name="connsiteX33" fmla="*/ 5067300 w 5070474"/>
              <a:gd name="connsiteY33" fmla="*/ 3292474 h 3292474"/>
              <a:gd name="connsiteX0" fmla="*/ 0 w 5070474"/>
              <a:gd name="connsiteY0" fmla="*/ 0 h 3292474"/>
              <a:gd name="connsiteX1" fmla="*/ 3175 w 5070474"/>
              <a:gd name="connsiteY1" fmla="*/ 95250 h 3292474"/>
              <a:gd name="connsiteX2" fmla="*/ 19050 w 5070474"/>
              <a:gd name="connsiteY2" fmla="*/ 95250 h 3292474"/>
              <a:gd name="connsiteX3" fmla="*/ 22225 w 5070474"/>
              <a:gd name="connsiteY3" fmla="*/ 193675 h 3292474"/>
              <a:gd name="connsiteX4" fmla="*/ 38100 w 5070474"/>
              <a:gd name="connsiteY4" fmla="*/ 203200 h 3292474"/>
              <a:gd name="connsiteX5" fmla="*/ 34925 w 5070474"/>
              <a:gd name="connsiteY5" fmla="*/ 301625 h 3292474"/>
              <a:gd name="connsiteX6" fmla="*/ 73025 w 5070474"/>
              <a:gd name="connsiteY6" fmla="*/ 301625 h 3292474"/>
              <a:gd name="connsiteX7" fmla="*/ 76200 w 5070474"/>
              <a:gd name="connsiteY7" fmla="*/ 403225 h 3292474"/>
              <a:gd name="connsiteX8" fmla="*/ 95250 w 5070474"/>
              <a:gd name="connsiteY8" fmla="*/ 406400 h 3292474"/>
              <a:gd name="connsiteX9" fmla="*/ 98425 w 5070474"/>
              <a:gd name="connsiteY9" fmla="*/ 508000 h 3292474"/>
              <a:gd name="connsiteX10" fmla="*/ 139700 w 5070474"/>
              <a:gd name="connsiteY10" fmla="*/ 511175 h 3292474"/>
              <a:gd name="connsiteX11" fmla="*/ 142875 w 5070474"/>
              <a:gd name="connsiteY11" fmla="*/ 603250 h 3292474"/>
              <a:gd name="connsiteX12" fmla="*/ 212725 w 5070474"/>
              <a:gd name="connsiteY12" fmla="*/ 603250 h 3292474"/>
              <a:gd name="connsiteX13" fmla="*/ 212725 w 5070474"/>
              <a:gd name="connsiteY13" fmla="*/ 717550 h 3292474"/>
              <a:gd name="connsiteX14" fmla="*/ 854075 w 5070474"/>
              <a:gd name="connsiteY14" fmla="*/ 714374 h 3292474"/>
              <a:gd name="connsiteX15" fmla="*/ 850900 w 5070474"/>
              <a:gd name="connsiteY15" fmla="*/ 812799 h 3292474"/>
              <a:gd name="connsiteX16" fmla="*/ 879475 w 5070474"/>
              <a:gd name="connsiteY16" fmla="*/ 812799 h 3292474"/>
              <a:gd name="connsiteX17" fmla="*/ 876300 w 5070474"/>
              <a:gd name="connsiteY17" fmla="*/ 1015999 h 3292474"/>
              <a:gd name="connsiteX18" fmla="*/ 911225 w 5070474"/>
              <a:gd name="connsiteY18" fmla="*/ 1015999 h 3292474"/>
              <a:gd name="connsiteX19" fmla="*/ 917575 w 5070474"/>
              <a:gd name="connsiteY19" fmla="*/ 1241424 h 3292474"/>
              <a:gd name="connsiteX20" fmla="*/ 1670050 w 5070474"/>
              <a:gd name="connsiteY20" fmla="*/ 1235074 h 3292474"/>
              <a:gd name="connsiteX21" fmla="*/ 1666875 w 5070474"/>
              <a:gd name="connsiteY21" fmla="*/ 1479549 h 3292474"/>
              <a:gd name="connsiteX22" fmla="*/ 1720850 w 5070474"/>
              <a:gd name="connsiteY22" fmla="*/ 1476374 h 3292474"/>
              <a:gd name="connsiteX23" fmla="*/ 1720850 w 5070474"/>
              <a:gd name="connsiteY23" fmla="*/ 1616074 h 3292474"/>
              <a:gd name="connsiteX24" fmla="*/ 1768475 w 5070474"/>
              <a:gd name="connsiteY24" fmla="*/ 1616074 h 3292474"/>
              <a:gd name="connsiteX25" fmla="*/ 1771650 w 5070474"/>
              <a:gd name="connsiteY25" fmla="*/ 1768474 h 3292474"/>
              <a:gd name="connsiteX26" fmla="*/ 2625725 w 5070474"/>
              <a:gd name="connsiteY26" fmla="*/ 1765299 h 3292474"/>
              <a:gd name="connsiteX27" fmla="*/ 2625725 w 5070474"/>
              <a:gd name="connsiteY27" fmla="*/ 1924049 h 3292474"/>
              <a:gd name="connsiteX28" fmla="*/ 2959100 w 5070474"/>
              <a:gd name="connsiteY28" fmla="*/ 1924049 h 3292474"/>
              <a:gd name="connsiteX29" fmla="*/ 2959100 w 5070474"/>
              <a:gd name="connsiteY29" fmla="*/ 2092324 h 3292474"/>
              <a:gd name="connsiteX30" fmla="*/ 3124200 w 5070474"/>
              <a:gd name="connsiteY30" fmla="*/ 2095499 h 3292474"/>
              <a:gd name="connsiteX31" fmla="*/ 3127375 w 5070474"/>
              <a:gd name="connsiteY31" fmla="*/ 2263774 h 3292474"/>
              <a:gd name="connsiteX32" fmla="*/ 4473574 w 5070474"/>
              <a:gd name="connsiteY32" fmla="*/ 2825748 h 3292474"/>
              <a:gd name="connsiteX33" fmla="*/ 5070474 w 5070474"/>
              <a:gd name="connsiteY33" fmla="*/ 2828923 h 3292474"/>
              <a:gd name="connsiteX34" fmla="*/ 5067300 w 5070474"/>
              <a:gd name="connsiteY34" fmla="*/ 3292474 h 3292474"/>
              <a:gd name="connsiteX0" fmla="*/ 0 w 5070474"/>
              <a:gd name="connsiteY0" fmla="*/ 0 h 3292474"/>
              <a:gd name="connsiteX1" fmla="*/ 3175 w 5070474"/>
              <a:gd name="connsiteY1" fmla="*/ 95250 h 3292474"/>
              <a:gd name="connsiteX2" fmla="*/ 19050 w 5070474"/>
              <a:gd name="connsiteY2" fmla="*/ 95250 h 3292474"/>
              <a:gd name="connsiteX3" fmla="*/ 22225 w 5070474"/>
              <a:gd name="connsiteY3" fmla="*/ 193675 h 3292474"/>
              <a:gd name="connsiteX4" fmla="*/ 38100 w 5070474"/>
              <a:gd name="connsiteY4" fmla="*/ 203200 h 3292474"/>
              <a:gd name="connsiteX5" fmla="*/ 34925 w 5070474"/>
              <a:gd name="connsiteY5" fmla="*/ 301625 h 3292474"/>
              <a:gd name="connsiteX6" fmla="*/ 73025 w 5070474"/>
              <a:gd name="connsiteY6" fmla="*/ 301625 h 3292474"/>
              <a:gd name="connsiteX7" fmla="*/ 76200 w 5070474"/>
              <a:gd name="connsiteY7" fmla="*/ 403225 h 3292474"/>
              <a:gd name="connsiteX8" fmla="*/ 95250 w 5070474"/>
              <a:gd name="connsiteY8" fmla="*/ 406400 h 3292474"/>
              <a:gd name="connsiteX9" fmla="*/ 98425 w 5070474"/>
              <a:gd name="connsiteY9" fmla="*/ 508000 h 3292474"/>
              <a:gd name="connsiteX10" fmla="*/ 139700 w 5070474"/>
              <a:gd name="connsiteY10" fmla="*/ 511175 h 3292474"/>
              <a:gd name="connsiteX11" fmla="*/ 142875 w 5070474"/>
              <a:gd name="connsiteY11" fmla="*/ 603250 h 3292474"/>
              <a:gd name="connsiteX12" fmla="*/ 212725 w 5070474"/>
              <a:gd name="connsiteY12" fmla="*/ 603250 h 3292474"/>
              <a:gd name="connsiteX13" fmla="*/ 212725 w 5070474"/>
              <a:gd name="connsiteY13" fmla="*/ 717550 h 3292474"/>
              <a:gd name="connsiteX14" fmla="*/ 854075 w 5070474"/>
              <a:gd name="connsiteY14" fmla="*/ 714374 h 3292474"/>
              <a:gd name="connsiteX15" fmla="*/ 850900 w 5070474"/>
              <a:gd name="connsiteY15" fmla="*/ 812799 h 3292474"/>
              <a:gd name="connsiteX16" fmla="*/ 879475 w 5070474"/>
              <a:gd name="connsiteY16" fmla="*/ 812799 h 3292474"/>
              <a:gd name="connsiteX17" fmla="*/ 876300 w 5070474"/>
              <a:gd name="connsiteY17" fmla="*/ 1015999 h 3292474"/>
              <a:gd name="connsiteX18" fmla="*/ 911225 w 5070474"/>
              <a:gd name="connsiteY18" fmla="*/ 1015999 h 3292474"/>
              <a:gd name="connsiteX19" fmla="*/ 917575 w 5070474"/>
              <a:gd name="connsiteY19" fmla="*/ 1241424 h 3292474"/>
              <a:gd name="connsiteX20" fmla="*/ 1670050 w 5070474"/>
              <a:gd name="connsiteY20" fmla="*/ 1235074 h 3292474"/>
              <a:gd name="connsiteX21" fmla="*/ 1666875 w 5070474"/>
              <a:gd name="connsiteY21" fmla="*/ 1479549 h 3292474"/>
              <a:gd name="connsiteX22" fmla="*/ 1720850 w 5070474"/>
              <a:gd name="connsiteY22" fmla="*/ 1476374 h 3292474"/>
              <a:gd name="connsiteX23" fmla="*/ 1720850 w 5070474"/>
              <a:gd name="connsiteY23" fmla="*/ 1616074 h 3292474"/>
              <a:gd name="connsiteX24" fmla="*/ 1768475 w 5070474"/>
              <a:gd name="connsiteY24" fmla="*/ 1616074 h 3292474"/>
              <a:gd name="connsiteX25" fmla="*/ 1771650 w 5070474"/>
              <a:gd name="connsiteY25" fmla="*/ 1768474 h 3292474"/>
              <a:gd name="connsiteX26" fmla="*/ 2625725 w 5070474"/>
              <a:gd name="connsiteY26" fmla="*/ 1765299 h 3292474"/>
              <a:gd name="connsiteX27" fmla="*/ 2625725 w 5070474"/>
              <a:gd name="connsiteY27" fmla="*/ 1924049 h 3292474"/>
              <a:gd name="connsiteX28" fmla="*/ 2959100 w 5070474"/>
              <a:gd name="connsiteY28" fmla="*/ 1924049 h 3292474"/>
              <a:gd name="connsiteX29" fmla="*/ 2959100 w 5070474"/>
              <a:gd name="connsiteY29" fmla="*/ 2092324 h 3292474"/>
              <a:gd name="connsiteX30" fmla="*/ 3124200 w 5070474"/>
              <a:gd name="connsiteY30" fmla="*/ 2095499 h 3292474"/>
              <a:gd name="connsiteX31" fmla="*/ 3127375 w 5070474"/>
              <a:gd name="connsiteY31" fmla="*/ 2263774 h 3292474"/>
              <a:gd name="connsiteX32" fmla="*/ 4473574 w 5070474"/>
              <a:gd name="connsiteY32" fmla="*/ 2825748 h 3292474"/>
              <a:gd name="connsiteX33" fmla="*/ 5070474 w 5070474"/>
              <a:gd name="connsiteY33" fmla="*/ 2828923 h 3292474"/>
              <a:gd name="connsiteX34" fmla="*/ 5067300 w 5070474"/>
              <a:gd name="connsiteY34" fmla="*/ 3292474 h 3292474"/>
              <a:gd name="connsiteX0" fmla="*/ 0 w 5070474"/>
              <a:gd name="connsiteY0" fmla="*/ 0 h 3292474"/>
              <a:gd name="connsiteX1" fmla="*/ 3175 w 5070474"/>
              <a:gd name="connsiteY1" fmla="*/ 95250 h 3292474"/>
              <a:gd name="connsiteX2" fmla="*/ 19050 w 5070474"/>
              <a:gd name="connsiteY2" fmla="*/ 95250 h 3292474"/>
              <a:gd name="connsiteX3" fmla="*/ 22225 w 5070474"/>
              <a:gd name="connsiteY3" fmla="*/ 193675 h 3292474"/>
              <a:gd name="connsiteX4" fmla="*/ 38100 w 5070474"/>
              <a:gd name="connsiteY4" fmla="*/ 203200 h 3292474"/>
              <a:gd name="connsiteX5" fmla="*/ 34925 w 5070474"/>
              <a:gd name="connsiteY5" fmla="*/ 301625 h 3292474"/>
              <a:gd name="connsiteX6" fmla="*/ 73025 w 5070474"/>
              <a:gd name="connsiteY6" fmla="*/ 301625 h 3292474"/>
              <a:gd name="connsiteX7" fmla="*/ 76200 w 5070474"/>
              <a:gd name="connsiteY7" fmla="*/ 403225 h 3292474"/>
              <a:gd name="connsiteX8" fmla="*/ 95250 w 5070474"/>
              <a:gd name="connsiteY8" fmla="*/ 406400 h 3292474"/>
              <a:gd name="connsiteX9" fmla="*/ 98425 w 5070474"/>
              <a:gd name="connsiteY9" fmla="*/ 508000 h 3292474"/>
              <a:gd name="connsiteX10" fmla="*/ 139700 w 5070474"/>
              <a:gd name="connsiteY10" fmla="*/ 511175 h 3292474"/>
              <a:gd name="connsiteX11" fmla="*/ 142875 w 5070474"/>
              <a:gd name="connsiteY11" fmla="*/ 603250 h 3292474"/>
              <a:gd name="connsiteX12" fmla="*/ 212725 w 5070474"/>
              <a:gd name="connsiteY12" fmla="*/ 603250 h 3292474"/>
              <a:gd name="connsiteX13" fmla="*/ 212725 w 5070474"/>
              <a:gd name="connsiteY13" fmla="*/ 717550 h 3292474"/>
              <a:gd name="connsiteX14" fmla="*/ 854075 w 5070474"/>
              <a:gd name="connsiteY14" fmla="*/ 714374 h 3292474"/>
              <a:gd name="connsiteX15" fmla="*/ 850900 w 5070474"/>
              <a:gd name="connsiteY15" fmla="*/ 812799 h 3292474"/>
              <a:gd name="connsiteX16" fmla="*/ 879475 w 5070474"/>
              <a:gd name="connsiteY16" fmla="*/ 812799 h 3292474"/>
              <a:gd name="connsiteX17" fmla="*/ 876300 w 5070474"/>
              <a:gd name="connsiteY17" fmla="*/ 1015999 h 3292474"/>
              <a:gd name="connsiteX18" fmla="*/ 911225 w 5070474"/>
              <a:gd name="connsiteY18" fmla="*/ 1015999 h 3292474"/>
              <a:gd name="connsiteX19" fmla="*/ 917575 w 5070474"/>
              <a:gd name="connsiteY19" fmla="*/ 1241424 h 3292474"/>
              <a:gd name="connsiteX20" fmla="*/ 1670050 w 5070474"/>
              <a:gd name="connsiteY20" fmla="*/ 1235074 h 3292474"/>
              <a:gd name="connsiteX21" fmla="*/ 1666875 w 5070474"/>
              <a:gd name="connsiteY21" fmla="*/ 1479549 h 3292474"/>
              <a:gd name="connsiteX22" fmla="*/ 1720850 w 5070474"/>
              <a:gd name="connsiteY22" fmla="*/ 1476374 h 3292474"/>
              <a:gd name="connsiteX23" fmla="*/ 1720850 w 5070474"/>
              <a:gd name="connsiteY23" fmla="*/ 1616074 h 3292474"/>
              <a:gd name="connsiteX24" fmla="*/ 1768475 w 5070474"/>
              <a:gd name="connsiteY24" fmla="*/ 1616074 h 3292474"/>
              <a:gd name="connsiteX25" fmla="*/ 1771650 w 5070474"/>
              <a:gd name="connsiteY25" fmla="*/ 1768474 h 3292474"/>
              <a:gd name="connsiteX26" fmla="*/ 2625725 w 5070474"/>
              <a:gd name="connsiteY26" fmla="*/ 1765299 h 3292474"/>
              <a:gd name="connsiteX27" fmla="*/ 2625725 w 5070474"/>
              <a:gd name="connsiteY27" fmla="*/ 1924049 h 3292474"/>
              <a:gd name="connsiteX28" fmla="*/ 2959100 w 5070474"/>
              <a:gd name="connsiteY28" fmla="*/ 1924049 h 3292474"/>
              <a:gd name="connsiteX29" fmla="*/ 2959100 w 5070474"/>
              <a:gd name="connsiteY29" fmla="*/ 2092324 h 3292474"/>
              <a:gd name="connsiteX30" fmla="*/ 3124200 w 5070474"/>
              <a:gd name="connsiteY30" fmla="*/ 2095499 h 3292474"/>
              <a:gd name="connsiteX31" fmla="*/ 3127375 w 5070474"/>
              <a:gd name="connsiteY31" fmla="*/ 2263774 h 3292474"/>
              <a:gd name="connsiteX32" fmla="*/ 4473574 w 5070474"/>
              <a:gd name="connsiteY32" fmla="*/ 2832098 h 3292474"/>
              <a:gd name="connsiteX33" fmla="*/ 5070474 w 5070474"/>
              <a:gd name="connsiteY33" fmla="*/ 2828923 h 3292474"/>
              <a:gd name="connsiteX34" fmla="*/ 5067300 w 5070474"/>
              <a:gd name="connsiteY34" fmla="*/ 3292474 h 3292474"/>
              <a:gd name="connsiteX0" fmla="*/ 0 w 5070474"/>
              <a:gd name="connsiteY0" fmla="*/ 0 h 3292474"/>
              <a:gd name="connsiteX1" fmla="*/ 3175 w 5070474"/>
              <a:gd name="connsiteY1" fmla="*/ 95250 h 3292474"/>
              <a:gd name="connsiteX2" fmla="*/ 19050 w 5070474"/>
              <a:gd name="connsiteY2" fmla="*/ 95250 h 3292474"/>
              <a:gd name="connsiteX3" fmla="*/ 22225 w 5070474"/>
              <a:gd name="connsiteY3" fmla="*/ 193675 h 3292474"/>
              <a:gd name="connsiteX4" fmla="*/ 38100 w 5070474"/>
              <a:gd name="connsiteY4" fmla="*/ 203200 h 3292474"/>
              <a:gd name="connsiteX5" fmla="*/ 34925 w 5070474"/>
              <a:gd name="connsiteY5" fmla="*/ 301625 h 3292474"/>
              <a:gd name="connsiteX6" fmla="*/ 73025 w 5070474"/>
              <a:gd name="connsiteY6" fmla="*/ 301625 h 3292474"/>
              <a:gd name="connsiteX7" fmla="*/ 76200 w 5070474"/>
              <a:gd name="connsiteY7" fmla="*/ 403225 h 3292474"/>
              <a:gd name="connsiteX8" fmla="*/ 95250 w 5070474"/>
              <a:gd name="connsiteY8" fmla="*/ 406400 h 3292474"/>
              <a:gd name="connsiteX9" fmla="*/ 98425 w 5070474"/>
              <a:gd name="connsiteY9" fmla="*/ 508000 h 3292474"/>
              <a:gd name="connsiteX10" fmla="*/ 139700 w 5070474"/>
              <a:gd name="connsiteY10" fmla="*/ 511175 h 3292474"/>
              <a:gd name="connsiteX11" fmla="*/ 142875 w 5070474"/>
              <a:gd name="connsiteY11" fmla="*/ 603250 h 3292474"/>
              <a:gd name="connsiteX12" fmla="*/ 212725 w 5070474"/>
              <a:gd name="connsiteY12" fmla="*/ 603250 h 3292474"/>
              <a:gd name="connsiteX13" fmla="*/ 212725 w 5070474"/>
              <a:gd name="connsiteY13" fmla="*/ 717550 h 3292474"/>
              <a:gd name="connsiteX14" fmla="*/ 854075 w 5070474"/>
              <a:gd name="connsiteY14" fmla="*/ 714374 h 3292474"/>
              <a:gd name="connsiteX15" fmla="*/ 850900 w 5070474"/>
              <a:gd name="connsiteY15" fmla="*/ 812799 h 3292474"/>
              <a:gd name="connsiteX16" fmla="*/ 879475 w 5070474"/>
              <a:gd name="connsiteY16" fmla="*/ 812799 h 3292474"/>
              <a:gd name="connsiteX17" fmla="*/ 876300 w 5070474"/>
              <a:gd name="connsiteY17" fmla="*/ 1015999 h 3292474"/>
              <a:gd name="connsiteX18" fmla="*/ 911225 w 5070474"/>
              <a:gd name="connsiteY18" fmla="*/ 1015999 h 3292474"/>
              <a:gd name="connsiteX19" fmla="*/ 917575 w 5070474"/>
              <a:gd name="connsiteY19" fmla="*/ 1241424 h 3292474"/>
              <a:gd name="connsiteX20" fmla="*/ 1670050 w 5070474"/>
              <a:gd name="connsiteY20" fmla="*/ 1235074 h 3292474"/>
              <a:gd name="connsiteX21" fmla="*/ 1666875 w 5070474"/>
              <a:gd name="connsiteY21" fmla="*/ 1479549 h 3292474"/>
              <a:gd name="connsiteX22" fmla="*/ 1720850 w 5070474"/>
              <a:gd name="connsiteY22" fmla="*/ 1476374 h 3292474"/>
              <a:gd name="connsiteX23" fmla="*/ 1720850 w 5070474"/>
              <a:gd name="connsiteY23" fmla="*/ 1616074 h 3292474"/>
              <a:gd name="connsiteX24" fmla="*/ 1768475 w 5070474"/>
              <a:gd name="connsiteY24" fmla="*/ 1616074 h 3292474"/>
              <a:gd name="connsiteX25" fmla="*/ 1771650 w 5070474"/>
              <a:gd name="connsiteY25" fmla="*/ 1768474 h 3292474"/>
              <a:gd name="connsiteX26" fmla="*/ 2625725 w 5070474"/>
              <a:gd name="connsiteY26" fmla="*/ 1765299 h 3292474"/>
              <a:gd name="connsiteX27" fmla="*/ 2625725 w 5070474"/>
              <a:gd name="connsiteY27" fmla="*/ 1924049 h 3292474"/>
              <a:gd name="connsiteX28" fmla="*/ 2959100 w 5070474"/>
              <a:gd name="connsiteY28" fmla="*/ 1924049 h 3292474"/>
              <a:gd name="connsiteX29" fmla="*/ 2959100 w 5070474"/>
              <a:gd name="connsiteY29" fmla="*/ 2092324 h 3292474"/>
              <a:gd name="connsiteX30" fmla="*/ 3124200 w 5070474"/>
              <a:gd name="connsiteY30" fmla="*/ 2095499 h 3292474"/>
              <a:gd name="connsiteX31" fmla="*/ 3127375 w 5070474"/>
              <a:gd name="connsiteY31" fmla="*/ 2263774 h 3292474"/>
              <a:gd name="connsiteX32" fmla="*/ 4464049 w 5070474"/>
              <a:gd name="connsiteY32" fmla="*/ 2609848 h 3292474"/>
              <a:gd name="connsiteX33" fmla="*/ 4473574 w 5070474"/>
              <a:gd name="connsiteY33" fmla="*/ 2832098 h 3292474"/>
              <a:gd name="connsiteX34" fmla="*/ 5070474 w 5070474"/>
              <a:gd name="connsiteY34" fmla="*/ 2828923 h 3292474"/>
              <a:gd name="connsiteX35" fmla="*/ 5067300 w 5070474"/>
              <a:gd name="connsiteY35" fmla="*/ 3292474 h 3292474"/>
              <a:gd name="connsiteX0" fmla="*/ 0 w 5070474"/>
              <a:gd name="connsiteY0" fmla="*/ 0 h 3292474"/>
              <a:gd name="connsiteX1" fmla="*/ 3175 w 5070474"/>
              <a:gd name="connsiteY1" fmla="*/ 95250 h 3292474"/>
              <a:gd name="connsiteX2" fmla="*/ 19050 w 5070474"/>
              <a:gd name="connsiteY2" fmla="*/ 95250 h 3292474"/>
              <a:gd name="connsiteX3" fmla="*/ 22225 w 5070474"/>
              <a:gd name="connsiteY3" fmla="*/ 193675 h 3292474"/>
              <a:gd name="connsiteX4" fmla="*/ 38100 w 5070474"/>
              <a:gd name="connsiteY4" fmla="*/ 203200 h 3292474"/>
              <a:gd name="connsiteX5" fmla="*/ 34925 w 5070474"/>
              <a:gd name="connsiteY5" fmla="*/ 301625 h 3292474"/>
              <a:gd name="connsiteX6" fmla="*/ 73025 w 5070474"/>
              <a:gd name="connsiteY6" fmla="*/ 301625 h 3292474"/>
              <a:gd name="connsiteX7" fmla="*/ 76200 w 5070474"/>
              <a:gd name="connsiteY7" fmla="*/ 403225 h 3292474"/>
              <a:gd name="connsiteX8" fmla="*/ 95250 w 5070474"/>
              <a:gd name="connsiteY8" fmla="*/ 406400 h 3292474"/>
              <a:gd name="connsiteX9" fmla="*/ 98425 w 5070474"/>
              <a:gd name="connsiteY9" fmla="*/ 508000 h 3292474"/>
              <a:gd name="connsiteX10" fmla="*/ 139700 w 5070474"/>
              <a:gd name="connsiteY10" fmla="*/ 511175 h 3292474"/>
              <a:gd name="connsiteX11" fmla="*/ 142875 w 5070474"/>
              <a:gd name="connsiteY11" fmla="*/ 603250 h 3292474"/>
              <a:gd name="connsiteX12" fmla="*/ 212725 w 5070474"/>
              <a:gd name="connsiteY12" fmla="*/ 603250 h 3292474"/>
              <a:gd name="connsiteX13" fmla="*/ 212725 w 5070474"/>
              <a:gd name="connsiteY13" fmla="*/ 717550 h 3292474"/>
              <a:gd name="connsiteX14" fmla="*/ 854075 w 5070474"/>
              <a:gd name="connsiteY14" fmla="*/ 714374 h 3292474"/>
              <a:gd name="connsiteX15" fmla="*/ 850900 w 5070474"/>
              <a:gd name="connsiteY15" fmla="*/ 812799 h 3292474"/>
              <a:gd name="connsiteX16" fmla="*/ 879475 w 5070474"/>
              <a:gd name="connsiteY16" fmla="*/ 812799 h 3292474"/>
              <a:gd name="connsiteX17" fmla="*/ 876300 w 5070474"/>
              <a:gd name="connsiteY17" fmla="*/ 1015999 h 3292474"/>
              <a:gd name="connsiteX18" fmla="*/ 911225 w 5070474"/>
              <a:gd name="connsiteY18" fmla="*/ 1015999 h 3292474"/>
              <a:gd name="connsiteX19" fmla="*/ 917575 w 5070474"/>
              <a:gd name="connsiteY19" fmla="*/ 1241424 h 3292474"/>
              <a:gd name="connsiteX20" fmla="*/ 1670050 w 5070474"/>
              <a:gd name="connsiteY20" fmla="*/ 1235074 h 3292474"/>
              <a:gd name="connsiteX21" fmla="*/ 1666875 w 5070474"/>
              <a:gd name="connsiteY21" fmla="*/ 1479549 h 3292474"/>
              <a:gd name="connsiteX22" fmla="*/ 1720850 w 5070474"/>
              <a:gd name="connsiteY22" fmla="*/ 1476374 h 3292474"/>
              <a:gd name="connsiteX23" fmla="*/ 1720850 w 5070474"/>
              <a:gd name="connsiteY23" fmla="*/ 1616074 h 3292474"/>
              <a:gd name="connsiteX24" fmla="*/ 1768475 w 5070474"/>
              <a:gd name="connsiteY24" fmla="*/ 1616074 h 3292474"/>
              <a:gd name="connsiteX25" fmla="*/ 1771650 w 5070474"/>
              <a:gd name="connsiteY25" fmla="*/ 1768474 h 3292474"/>
              <a:gd name="connsiteX26" fmla="*/ 2625725 w 5070474"/>
              <a:gd name="connsiteY26" fmla="*/ 1765299 h 3292474"/>
              <a:gd name="connsiteX27" fmla="*/ 2625725 w 5070474"/>
              <a:gd name="connsiteY27" fmla="*/ 1924049 h 3292474"/>
              <a:gd name="connsiteX28" fmla="*/ 2959100 w 5070474"/>
              <a:gd name="connsiteY28" fmla="*/ 1924049 h 3292474"/>
              <a:gd name="connsiteX29" fmla="*/ 2959100 w 5070474"/>
              <a:gd name="connsiteY29" fmla="*/ 2092324 h 3292474"/>
              <a:gd name="connsiteX30" fmla="*/ 3124200 w 5070474"/>
              <a:gd name="connsiteY30" fmla="*/ 2095499 h 3292474"/>
              <a:gd name="connsiteX31" fmla="*/ 3127375 w 5070474"/>
              <a:gd name="connsiteY31" fmla="*/ 2263774 h 3292474"/>
              <a:gd name="connsiteX32" fmla="*/ 4464049 w 5070474"/>
              <a:gd name="connsiteY32" fmla="*/ 2609848 h 3292474"/>
              <a:gd name="connsiteX33" fmla="*/ 4473574 w 5070474"/>
              <a:gd name="connsiteY33" fmla="*/ 2832098 h 3292474"/>
              <a:gd name="connsiteX34" fmla="*/ 5070474 w 5070474"/>
              <a:gd name="connsiteY34" fmla="*/ 2828923 h 3292474"/>
              <a:gd name="connsiteX35" fmla="*/ 5067300 w 5070474"/>
              <a:gd name="connsiteY35" fmla="*/ 3292474 h 3292474"/>
              <a:gd name="connsiteX0" fmla="*/ 0 w 5070474"/>
              <a:gd name="connsiteY0" fmla="*/ 0 h 3292474"/>
              <a:gd name="connsiteX1" fmla="*/ 3175 w 5070474"/>
              <a:gd name="connsiteY1" fmla="*/ 95250 h 3292474"/>
              <a:gd name="connsiteX2" fmla="*/ 19050 w 5070474"/>
              <a:gd name="connsiteY2" fmla="*/ 95250 h 3292474"/>
              <a:gd name="connsiteX3" fmla="*/ 22225 w 5070474"/>
              <a:gd name="connsiteY3" fmla="*/ 193675 h 3292474"/>
              <a:gd name="connsiteX4" fmla="*/ 38100 w 5070474"/>
              <a:gd name="connsiteY4" fmla="*/ 203200 h 3292474"/>
              <a:gd name="connsiteX5" fmla="*/ 34925 w 5070474"/>
              <a:gd name="connsiteY5" fmla="*/ 301625 h 3292474"/>
              <a:gd name="connsiteX6" fmla="*/ 73025 w 5070474"/>
              <a:gd name="connsiteY6" fmla="*/ 301625 h 3292474"/>
              <a:gd name="connsiteX7" fmla="*/ 76200 w 5070474"/>
              <a:gd name="connsiteY7" fmla="*/ 403225 h 3292474"/>
              <a:gd name="connsiteX8" fmla="*/ 95250 w 5070474"/>
              <a:gd name="connsiteY8" fmla="*/ 406400 h 3292474"/>
              <a:gd name="connsiteX9" fmla="*/ 98425 w 5070474"/>
              <a:gd name="connsiteY9" fmla="*/ 508000 h 3292474"/>
              <a:gd name="connsiteX10" fmla="*/ 139700 w 5070474"/>
              <a:gd name="connsiteY10" fmla="*/ 511175 h 3292474"/>
              <a:gd name="connsiteX11" fmla="*/ 142875 w 5070474"/>
              <a:gd name="connsiteY11" fmla="*/ 603250 h 3292474"/>
              <a:gd name="connsiteX12" fmla="*/ 212725 w 5070474"/>
              <a:gd name="connsiteY12" fmla="*/ 603250 h 3292474"/>
              <a:gd name="connsiteX13" fmla="*/ 212725 w 5070474"/>
              <a:gd name="connsiteY13" fmla="*/ 717550 h 3292474"/>
              <a:gd name="connsiteX14" fmla="*/ 854075 w 5070474"/>
              <a:gd name="connsiteY14" fmla="*/ 714374 h 3292474"/>
              <a:gd name="connsiteX15" fmla="*/ 850900 w 5070474"/>
              <a:gd name="connsiteY15" fmla="*/ 812799 h 3292474"/>
              <a:gd name="connsiteX16" fmla="*/ 879475 w 5070474"/>
              <a:gd name="connsiteY16" fmla="*/ 812799 h 3292474"/>
              <a:gd name="connsiteX17" fmla="*/ 876300 w 5070474"/>
              <a:gd name="connsiteY17" fmla="*/ 1015999 h 3292474"/>
              <a:gd name="connsiteX18" fmla="*/ 911225 w 5070474"/>
              <a:gd name="connsiteY18" fmla="*/ 1015999 h 3292474"/>
              <a:gd name="connsiteX19" fmla="*/ 917575 w 5070474"/>
              <a:gd name="connsiteY19" fmla="*/ 1241424 h 3292474"/>
              <a:gd name="connsiteX20" fmla="*/ 1670050 w 5070474"/>
              <a:gd name="connsiteY20" fmla="*/ 1235074 h 3292474"/>
              <a:gd name="connsiteX21" fmla="*/ 1666875 w 5070474"/>
              <a:gd name="connsiteY21" fmla="*/ 1479549 h 3292474"/>
              <a:gd name="connsiteX22" fmla="*/ 1720850 w 5070474"/>
              <a:gd name="connsiteY22" fmla="*/ 1476374 h 3292474"/>
              <a:gd name="connsiteX23" fmla="*/ 1720850 w 5070474"/>
              <a:gd name="connsiteY23" fmla="*/ 1616074 h 3292474"/>
              <a:gd name="connsiteX24" fmla="*/ 1768475 w 5070474"/>
              <a:gd name="connsiteY24" fmla="*/ 1616074 h 3292474"/>
              <a:gd name="connsiteX25" fmla="*/ 1771650 w 5070474"/>
              <a:gd name="connsiteY25" fmla="*/ 1768474 h 3292474"/>
              <a:gd name="connsiteX26" fmla="*/ 2625725 w 5070474"/>
              <a:gd name="connsiteY26" fmla="*/ 1765299 h 3292474"/>
              <a:gd name="connsiteX27" fmla="*/ 2625725 w 5070474"/>
              <a:gd name="connsiteY27" fmla="*/ 1924049 h 3292474"/>
              <a:gd name="connsiteX28" fmla="*/ 2959100 w 5070474"/>
              <a:gd name="connsiteY28" fmla="*/ 1924049 h 3292474"/>
              <a:gd name="connsiteX29" fmla="*/ 2959100 w 5070474"/>
              <a:gd name="connsiteY29" fmla="*/ 2092324 h 3292474"/>
              <a:gd name="connsiteX30" fmla="*/ 3124200 w 5070474"/>
              <a:gd name="connsiteY30" fmla="*/ 2095499 h 3292474"/>
              <a:gd name="connsiteX31" fmla="*/ 3127375 w 5070474"/>
              <a:gd name="connsiteY31" fmla="*/ 2263774 h 3292474"/>
              <a:gd name="connsiteX32" fmla="*/ 4473574 w 5070474"/>
              <a:gd name="connsiteY32" fmla="*/ 2603498 h 3292474"/>
              <a:gd name="connsiteX33" fmla="*/ 4473574 w 5070474"/>
              <a:gd name="connsiteY33" fmla="*/ 2832098 h 3292474"/>
              <a:gd name="connsiteX34" fmla="*/ 5070474 w 5070474"/>
              <a:gd name="connsiteY34" fmla="*/ 2828923 h 3292474"/>
              <a:gd name="connsiteX35" fmla="*/ 5067300 w 5070474"/>
              <a:gd name="connsiteY35" fmla="*/ 3292474 h 3292474"/>
              <a:gd name="connsiteX0" fmla="*/ 0 w 5070474"/>
              <a:gd name="connsiteY0" fmla="*/ 0 h 3292474"/>
              <a:gd name="connsiteX1" fmla="*/ 3175 w 5070474"/>
              <a:gd name="connsiteY1" fmla="*/ 95250 h 3292474"/>
              <a:gd name="connsiteX2" fmla="*/ 19050 w 5070474"/>
              <a:gd name="connsiteY2" fmla="*/ 95250 h 3292474"/>
              <a:gd name="connsiteX3" fmla="*/ 22225 w 5070474"/>
              <a:gd name="connsiteY3" fmla="*/ 193675 h 3292474"/>
              <a:gd name="connsiteX4" fmla="*/ 38100 w 5070474"/>
              <a:gd name="connsiteY4" fmla="*/ 203200 h 3292474"/>
              <a:gd name="connsiteX5" fmla="*/ 34925 w 5070474"/>
              <a:gd name="connsiteY5" fmla="*/ 301625 h 3292474"/>
              <a:gd name="connsiteX6" fmla="*/ 73025 w 5070474"/>
              <a:gd name="connsiteY6" fmla="*/ 301625 h 3292474"/>
              <a:gd name="connsiteX7" fmla="*/ 76200 w 5070474"/>
              <a:gd name="connsiteY7" fmla="*/ 403225 h 3292474"/>
              <a:gd name="connsiteX8" fmla="*/ 95250 w 5070474"/>
              <a:gd name="connsiteY8" fmla="*/ 406400 h 3292474"/>
              <a:gd name="connsiteX9" fmla="*/ 98425 w 5070474"/>
              <a:gd name="connsiteY9" fmla="*/ 508000 h 3292474"/>
              <a:gd name="connsiteX10" fmla="*/ 139700 w 5070474"/>
              <a:gd name="connsiteY10" fmla="*/ 511175 h 3292474"/>
              <a:gd name="connsiteX11" fmla="*/ 142875 w 5070474"/>
              <a:gd name="connsiteY11" fmla="*/ 603250 h 3292474"/>
              <a:gd name="connsiteX12" fmla="*/ 212725 w 5070474"/>
              <a:gd name="connsiteY12" fmla="*/ 603250 h 3292474"/>
              <a:gd name="connsiteX13" fmla="*/ 212725 w 5070474"/>
              <a:gd name="connsiteY13" fmla="*/ 717550 h 3292474"/>
              <a:gd name="connsiteX14" fmla="*/ 854075 w 5070474"/>
              <a:gd name="connsiteY14" fmla="*/ 714374 h 3292474"/>
              <a:gd name="connsiteX15" fmla="*/ 850900 w 5070474"/>
              <a:gd name="connsiteY15" fmla="*/ 812799 h 3292474"/>
              <a:gd name="connsiteX16" fmla="*/ 879475 w 5070474"/>
              <a:gd name="connsiteY16" fmla="*/ 812799 h 3292474"/>
              <a:gd name="connsiteX17" fmla="*/ 876300 w 5070474"/>
              <a:gd name="connsiteY17" fmla="*/ 1015999 h 3292474"/>
              <a:gd name="connsiteX18" fmla="*/ 911225 w 5070474"/>
              <a:gd name="connsiteY18" fmla="*/ 1015999 h 3292474"/>
              <a:gd name="connsiteX19" fmla="*/ 917575 w 5070474"/>
              <a:gd name="connsiteY19" fmla="*/ 1241424 h 3292474"/>
              <a:gd name="connsiteX20" fmla="*/ 1670050 w 5070474"/>
              <a:gd name="connsiteY20" fmla="*/ 1235074 h 3292474"/>
              <a:gd name="connsiteX21" fmla="*/ 1666875 w 5070474"/>
              <a:gd name="connsiteY21" fmla="*/ 1479549 h 3292474"/>
              <a:gd name="connsiteX22" fmla="*/ 1720850 w 5070474"/>
              <a:gd name="connsiteY22" fmla="*/ 1476374 h 3292474"/>
              <a:gd name="connsiteX23" fmla="*/ 1720850 w 5070474"/>
              <a:gd name="connsiteY23" fmla="*/ 1616074 h 3292474"/>
              <a:gd name="connsiteX24" fmla="*/ 1768475 w 5070474"/>
              <a:gd name="connsiteY24" fmla="*/ 1616074 h 3292474"/>
              <a:gd name="connsiteX25" fmla="*/ 1771650 w 5070474"/>
              <a:gd name="connsiteY25" fmla="*/ 1768474 h 3292474"/>
              <a:gd name="connsiteX26" fmla="*/ 2625725 w 5070474"/>
              <a:gd name="connsiteY26" fmla="*/ 1765299 h 3292474"/>
              <a:gd name="connsiteX27" fmla="*/ 2625725 w 5070474"/>
              <a:gd name="connsiteY27" fmla="*/ 1924049 h 3292474"/>
              <a:gd name="connsiteX28" fmla="*/ 2959100 w 5070474"/>
              <a:gd name="connsiteY28" fmla="*/ 1924049 h 3292474"/>
              <a:gd name="connsiteX29" fmla="*/ 2959100 w 5070474"/>
              <a:gd name="connsiteY29" fmla="*/ 2092324 h 3292474"/>
              <a:gd name="connsiteX30" fmla="*/ 3124200 w 5070474"/>
              <a:gd name="connsiteY30" fmla="*/ 2095499 h 3292474"/>
              <a:gd name="connsiteX31" fmla="*/ 3127375 w 5070474"/>
              <a:gd name="connsiteY31" fmla="*/ 2263774 h 3292474"/>
              <a:gd name="connsiteX32" fmla="*/ 3432174 w 5070474"/>
              <a:gd name="connsiteY32" fmla="*/ 2600323 h 3292474"/>
              <a:gd name="connsiteX33" fmla="*/ 4473574 w 5070474"/>
              <a:gd name="connsiteY33" fmla="*/ 2603498 h 3292474"/>
              <a:gd name="connsiteX34" fmla="*/ 4473574 w 5070474"/>
              <a:gd name="connsiteY34" fmla="*/ 2832098 h 3292474"/>
              <a:gd name="connsiteX35" fmla="*/ 5070474 w 5070474"/>
              <a:gd name="connsiteY35" fmla="*/ 2828923 h 3292474"/>
              <a:gd name="connsiteX36" fmla="*/ 5067300 w 5070474"/>
              <a:gd name="connsiteY36" fmla="*/ 3292474 h 3292474"/>
              <a:gd name="connsiteX0" fmla="*/ 0 w 5070474"/>
              <a:gd name="connsiteY0" fmla="*/ 0 h 3292474"/>
              <a:gd name="connsiteX1" fmla="*/ 3175 w 5070474"/>
              <a:gd name="connsiteY1" fmla="*/ 95250 h 3292474"/>
              <a:gd name="connsiteX2" fmla="*/ 19050 w 5070474"/>
              <a:gd name="connsiteY2" fmla="*/ 95250 h 3292474"/>
              <a:gd name="connsiteX3" fmla="*/ 22225 w 5070474"/>
              <a:gd name="connsiteY3" fmla="*/ 193675 h 3292474"/>
              <a:gd name="connsiteX4" fmla="*/ 38100 w 5070474"/>
              <a:gd name="connsiteY4" fmla="*/ 203200 h 3292474"/>
              <a:gd name="connsiteX5" fmla="*/ 34925 w 5070474"/>
              <a:gd name="connsiteY5" fmla="*/ 301625 h 3292474"/>
              <a:gd name="connsiteX6" fmla="*/ 73025 w 5070474"/>
              <a:gd name="connsiteY6" fmla="*/ 301625 h 3292474"/>
              <a:gd name="connsiteX7" fmla="*/ 76200 w 5070474"/>
              <a:gd name="connsiteY7" fmla="*/ 403225 h 3292474"/>
              <a:gd name="connsiteX8" fmla="*/ 95250 w 5070474"/>
              <a:gd name="connsiteY8" fmla="*/ 406400 h 3292474"/>
              <a:gd name="connsiteX9" fmla="*/ 98425 w 5070474"/>
              <a:gd name="connsiteY9" fmla="*/ 508000 h 3292474"/>
              <a:gd name="connsiteX10" fmla="*/ 139700 w 5070474"/>
              <a:gd name="connsiteY10" fmla="*/ 511175 h 3292474"/>
              <a:gd name="connsiteX11" fmla="*/ 142875 w 5070474"/>
              <a:gd name="connsiteY11" fmla="*/ 603250 h 3292474"/>
              <a:gd name="connsiteX12" fmla="*/ 212725 w 5070474"/>
              <a:gd name="connsiteY12" fmla="*/ 603250 h 3292474"/>
              <a:gd name="connsiteX13" fmla="*/ 212725 w 5070474"/>
              <a:gd name="connsiteY13" fmla="*/ 717550 h 3292474"/>
              <a:gd name="connsiteX14" fmla="*/ 854075 w 5070474"/>
              <a:gd name="connsiteY14" fmla="*/ 714374 h 3292474"/>
              <a:gd name="connsiteX15" fmla="*/ 850900 w 5070474"/>
              <a:gd name="connsiteY15" fmla="*/ 812799 h 3292474"/>
              <a:gd name="connsiteX16" fmla="*/ 879475 w 5070474"/>
              <a:gd name="connsiteY16" fmla="*/ 812799 h 3292474"/>
              <a:gd name="connsiteX17" fmla="*/ 876300 w 5070474"/>
              <a:gd name="connsiteY17" fmla="*/ 1015999 h 3292474"/>
              <a:gd name="connsiteX18" fmla="*/ 911225 w 5070474"/>
              <a:gd name="connsiteY18" fmla="*/ 1015999 h 3292474"/>
              <a:gd name="connsiteX19" fmla="*/ 917575 w 5070474"/>
              <a:gd name="connsiteY19" fmla="*/ 1241424 h 3292474"/>
              <a:gd name="connsiteX20" fmla="*/ 1670050 w 5070474"/>
              <a:gd name="connsiteY20" fmla="*/ 1235074 h 3292474"/>
              <a:gd name="connsiteX21" fmla="*/ 1666875 w 5070474"/>
              <a:gd name="connsiteY21" fmla="*/ 1479549 h 3292474"/>
              <a:gd name="connsiteX22" fmla="*/ 1720850 w 5070474"/>
              <a:gd name="connsiteY22" fmla="*/ 1476374 h 3292474"/>
              <a:gd name="connsiteX23" fmla="*/ 1720850 w 5070474"/>
              <a:gd name="connsiteY23" fmla="*/ 1616074 h 3292474"/>
              <a:gd name="connsiteX24" fmla="*/ 1768475 w 5070474"/>
              <a:gd name="connsiteY24" fmla="*/ 1616074 h 3292474"/>
              <a:gd name="connsiteX25" fmla="*/ 1771650 w 5070474"/>
              <a:gd name="connsiteY25" fmla="*/ 1768474 h 3292474"/>
              <a:gd name="connsiteX26" fmla="*/ 2625725 w 5070474"/>
              <a:gd name="connsiteY26" fmla="*/ 1765299 h 3292474"/>
              <a:gd name="connsiteX27" fmla="*/ 2625725 w 5070474"/>
              <a:gd name="connsiteY27" fmla="*/ 1924049 h 3292474"/>
              <a:gd name="connsiteX28" fmla="*/ 2959100 w 5070474"/>
              <a:gd name="connsiteY28" fmla="*/ 1924049 h 3292474"/>
              <a:gd name="connsiteX29" fmla="*/ 2959100 w 5070474"/>
              <a:gd name="connsiteY29" fmla="*/ 2092324 h 3292474"/>
              <a:gd name="connsiteX30" fmla="*/ 3124200 w 5070474"/>
              <a:gd name="connsiteY30" fmla="*/ 2095499 h 3292474"/>
              <a:gd name="connsiteX31" fmla="*/ 3127375 w 5070474"/>
              <a:gd name="connsiteY31" fmla="*/ 2263774 h 3292474"/>
              <a:gd name="connsiteX32" fmla="*/ 3432174 w 5070474"/>
              <a:gd name="connsiteY32" fmla="*/ 2600323 h 3292474"/>
              <a:gd name="connsiteX33" fmla="*/ 4473574 w 5070474"/>
              <a:gd name="connsiteY33" fmla="*/ 2603498 h 3292474"/>
              <a:gd name="connsiteX34" fmla="*/ 4473574 w 5070474"/>
              <a:gd name="connsiteY34" fmla="*/ 2832098 h 3292474"/>
              <a:gd name="connsiteX35" fmla="*/ 5070474 w 5070474"/>
              <a:gd name="connsiteY35" fmla="*/ 2828923 h 3292474"/>
              <a:gd name="connsiteX36" fmla="*/ 5067300 w 5070474"/>
              <a:gd name="connsiteY36" fmla="*/ 3292474 h 3292474"/>
              <a:gd name="connsiteX0" fmla="*/ 0 w 5070474"/>
              <a:gd name="connsiteY0" fmla="*/ 0 h 3292474"/>
              <a:gd name="connsiteX1" fmla="*/ 3175 w 5070474"/>
              <a:gd name="connsiteY1" fmla="*/ 95250 h 3292474"/>
              <a:gd name="connsiteX2" fmla="*/ 19050 w 5070474"/>
              <a:gd name="connsiteY2" fmla="*/ 95250 h 3292474"/>
              <a:gd name="connsiteX3" fmla="*/ 22225 w 5070474"/>
              <a:gd name="connsiteY3" fmla="*/ 193675 h 3292474"/>
              <a:gd name="connsiteX4" fmla="*/ 38100 w 5070474"/>
              <a:gd name="connsiteY4" fmla="*/ 203200 h 3292474"/>
              <a:gd name="connsiteX5" fmla="*/ 34925 w 5070474"/>
              <a:gd name="connsiteY5" fmla="*/ 301625 h 3292474"/>
              <a:gd name="connsiteX6" fmla="*/ 73025 w 5070474"/>
              <a:gd name="connsiteY6" fmla="*/ 301625 h 3292474"/>
              <a:gd name="connsiteX7" fmla="*/ 76200 w 5070474"/>
              <a:gd name="connsiteY7" fmla="*/ 403225 h 3292474"/>
              <a:gd name="connsiteX8" fmla="*/ 95250 w 5070474"/>
              <a:gd name="connsiteY8" fmla="*/ 406400 h 3292474"/>
              <a:gd name="connsiteX9" fmla="*/ 98425 w 5070474"/>
              <a:gd name="connsiteY9" fmla="*/ 508000 h 3292474"/>
              <a:gd name="connsiteX10" fmla="*/ 139700 w 5070474"/>
              <a:gd name="connsiteY10" fmla="*/ 511175 h 3292474"/>
              <a:gd name="connsiteX11" fmla="*/ 142875 w 5070474"/>
              <a:gd name="connsiteY11" fmla="*/ 603250 h 3292474"/>
              <a:gd name="connsiteX12" fmla="*/ 212725 w 5070474"/>
              <a:gd name="connsiteY12" fmla="*/ 603250 h 3292474"/>
              <a:gd name="connsiteX13" fmla="*/ 212725 w 5070474"/>
              <a:gd name="connsiteY13" fmla="*/ 717550 h 3292474"/>
              <a:gd name="connsiteX14" fmla="*/ 854075 w 5070474"/>
              <a:gd name="connsiteY14" fmla="*/ 714374 h 3292474"/>
              <a:gd name="connsiteX15" fmla="*/ 850900 w 5070474"/>
              <a:gd name="connsiteY15" fmla="*/ 812799 h 3292474"/>
              <a:gd name="connsiteX16" fmla="*/ 879475 w 5070474"/>
              <a:gd name="connsiteY16" fmla="*/ 812799 h 3292474"/>
              <a:gd name="connsiteX17" fmla="*/ 876300 w 5070474"/>
              <a:gd name="connsiteY17" fmla="*/ 1015999 h 3292474"/>
              <a:gd name="connsiteX18" fmla="*/ 911225 w 5070474"/>
              <a:gd name="connsiteY18" fmla="*/ 1015999 h 3292474"/>
              <a:gd name="connsiteX19" fmla="*/ 917575 w 5070474"/>
              <a:gd name="connsiteY19" fmla="*/ 1241424 h 3292474"/>
              <a:gd name="connsiteX20" fmla="*/ 1670050 w 5070474"/>
              <a:gd name="connsiteY20" fmla="*/ 1235074 h 3292474"/>
              <a:gd name="connsiteX21" fmla="*/ 1666875 w 5070474"/>
              <a:gd name="connsiteY21" fmla="*/ 1479549 h 3292474"/>
              <a:gd name="connsiteX22" fmla="*/ 1720850 w 5070474"/>
              <a:gd name="connsiteY22" fmla="*/ 1476374 h 3292474"/>
              <a:gd name="connsiteX23" fmla="*/ 1720850 w 5070474"/>
              <a:gd name="connsiteY23" fmla="*/ 1616074 h 3292474"/>
              <a:gd name="connsiteX24" fmla="*/ 1768475 w 5070474"/>
              <a:gd name="connsiteY24" fmla="*/ 1616074 h 3292474"/>
              <a:gd name="connsiteX25" fmla="*/ 1771650 w 5070474"/>
              <a:gd name="connsiteY25" fmla="*/ 1768474 h 3292474"/>
              <a:gd name="connsiteX26" fmla="*/ 2625725 w 5070474"/>
              <a:gd name="connsiteY26" fmla="*/ 1765299 h 3292474"/>
              <a:gd name="connsiteX27" fmla="*/ 2625725 w 5070474"/>
              <a:gd name="connsiteY27" fmla="*/ 1924049 h 3292474"/>
              <a:gd name="connsiteX28" fmla="*/ 2959100 w 5070474"/>
              <a:gd name="connsiteY28" fmla="*/ 1924049 h 3292474"/>
              <a:gd name="connsiteX29" fmla="*/ 2959100 w 5070474"/>
              <a:gd name="connsiteY29" fmla="*/ 2092324 h 3292474"/>
              <a:gd name="connsiteX30" fmla="*/ 3124200 w 5070474"/>
              <a:gd name="connsiteY30" fmla="*/ 2095499 h 3292474"/>
              <a:gd name="connsiteX31" fmla="*/ 3127375 w 5070474"/>
              <a:gd name="connsiteY31" fmla="*/ 2263774 h 3292474"/>
              <a:gd name="connsiteX32" fmla="*/ 3428999 w 5070474"/>
              <a:gd name="connsiteY32" fmla="*/ 2606673 h 3292474"/>
              <a:gd name="connsiteX33" fmla="*/ 4473574 w 5070474"/>
              <a:gd name="connsiteY33" fmla="*/ 2603498 h 3292474"/>
              <a:gd name="connsiteX34" fmla="*/ 4473574 w 5070474"/>
              <a:gd name="connsiteY34" fmla="*/ 2832098 h 3292474"/>
              <a:gd name="connsiteX35" fmla="*/ 5070474 w 5070474"/>
              <a:gd name="connsiteY35" fmla="*/ 2828923 h 3292474"/>
              <a:gd name="connsiteX36" fmla="*/ 5067300 w 5070474"/>
              <a:gd name="connsiteY36" fmla="*/ 3292474 h 3292474"/>
              <a:gd name="connsiteX0" fmla="*/ 0 w 5070474"/>
              <a:gd name="connsiteY0" fmla="*/ 0 h 3292474"/>
              <a:gd name="connsiteX1" fmla="*/ 3175 w 5070474"/>
              <a:gd name="connsiteY1" fmla="*/ 95250 h 3292474"/>
              <a:gd name="connsiteX2" fmla="*/ 19050 w 5070474"/>
              <a:gd name="connsiteY2" fmla="*/ 95250 h 3292474"/>
              <a:gd name="connsiteX3" fmla="*/ 22225 w 5070474"/>
              <a:gd name="connsiteY3" fmla="*/ 193675 h 3292474"/>
              <a:gd name="connsiteX4" fmla="*/ 38100 w 5070474"/>
              <a:gd name="connsiteY4" fmla="*/ 203200 h 3292474"/>
              <a:gd name="connsiteX5" fmla="*/ 34925 w 5070474"/>
              <a:gd name="connsiteY5" fmla="*/ 301625 h 3292474"/>
              <a:gd name="connsiteX6" fmla="*/ 73025 w 5070474"/>
              <a:gd name="connsiteY6" fmla="*/ 301625 h 3292474"/>
              <a:gd name="connsiteX7" fmla="*/ 76200 w 5070474"/>
              <a:gd name="connsiteY7" fmla="*/ 403225 h 3292474"/>
              <a:gd name="connsiteX8" fmla="*/ 95250 w 5070474"/>
              <a:gd name="connsiteY8" fmla="*/ 406400 h 3292474"/>
              <a:gd name="connsiteX9" fmla="*/ 98425 w 5070474"/>
              <a:gd name="connsiteY9" fmla="*/ 508000 h 3292474"/>
              <a:gd name="connsiteX10" fmla="*/ 139700 w 5070474"/>
              <a:gd name="connsiteY10" fmla="*/ 511175 h 3292474"/>
              <a:gd name="connsiteX11" fmla="*/ 142875 w 5070474"/>
              <a:gd name="connsiteY11" fmla="*/ 603250 h 3292474"/>
              <a:gd name="connsiteX12" fmla="*/ 212725 w 5070474"/>
              <a:gd name="connsiteY12" fmla="*/ 603250 h 3292474"/>
              <a:gd name="connsiteX13" fmla="*/ 212725 w 5070474"/>
              <a:gd name="connsiteY13" fmla="*/ 717550 h 3292474"/>
              <a:gd name="connsiteX14" fmla="*/ 854075 w 5070474"/>
              <a:gd name="connsiteY14" fmla="*/ 714374 h 3292474"/>
              <a:gd name="connsiteX15" fmla="*/ 850900 w 5070474"/>
              <a:gd name="connsiteY15" fmla="*/ 812799 h 3292474"/>
              <a:gd name="connsiteX16" fmla="*/ 879475 w 5070474"/>
              <a:gd name="connsiteY16" fmla="*/ 812799 h 3292474"/>
              <a:gd name="connsiteX17" fmla="*/ 876300 w 5070474"/>
              <a:gd name="connsiteY17" fmla="*/ 1015999 h 3292474"/>
              <a:gd name="connsiteX18" fmla="*/ 911225 w 5070474"/>
              <a:gd name="connsiteY18" fmla="*/ 1015999 h 3292474"/>
              <a:gd name="connsiteX19" fmla="*/ 917575 w 5070474"/>
              <a:gd name="connsiteY19" fmla="*/ 1241424 h 3292474"/>
              <a:gd name="connsiteX20" fmla="*/ 1670050 w 5070474"/>
              <a:gd name="connsiteY20" fmla="*/ 1235074 h 3292474"/>
              <a:gd name="connsiteX21" fmla="*/ 1666875 w 5070474"/>
              <a:gd name="connsiteY21" fmla="*/ 1479549 h 3292474"/>
              <a:gd name="connsiteX22" fmla="*/ 1720850 w 5070474"/>
              <a:gd name="connsiteY22" fmla="*/ 1476374 h 3292474"/>
              <a:gd name="connsiteX23" fmla="*/ 1720850 w 5070474"/>
              <a:gd name="connsiteY23" fmla="*/ 1616074 h 3292474"/>
              <a:gd name="connsiteX24" fmla="*/ 1768475 w 5070474"/>
              <a:gd name="connsiteY24" fmla="*/ 1616074 h 3292474"/>
              <a:gd name="connsiteX25" fmla="*/ 1771650 w 5070474"/>
              <a:gd name="connsiteY25" fmla="*/ 1768474 h 3292474"/>
              <a:gd name="connsiteX26" fmla="*/ 2625725 w 5070474"/>
              <a:gd name="connsiteY26" fmla="*/ 1765299 h 3292474"/>
              <a:gd name="connsiteX27" fmla="*/ 2625725 w 5070474"/>
              <a:gd name="connsiteY27" fmla="*/ 1924049 h 3292474"/>
              <a:gd name="connsiteX28" fmla="*/ 2959100 w 5070474"/>
              <a:gd name="connsiteY28" fmla="*/ 1924049 h 3292474"/>
              <a:gd name="connsiteX29" fmla="*/ 2959100 w 5070474"/>
              <a:gd name="connsiteY29" fmla="*/ 2092324 h 3292474"/>
              <a:gd name="connsiteX30" fmla="*/ 3124200 w 5070474"/>
              <a:gd name="connsiteY30" fmla="*/ 2095499 h 3292474"/>
              <a:gd name="connsiteX31" fmla="*/ 3127375 w 5070474"/>
              <a:gd name="connsiteY31" fmla="*/ 2263774 h 3292474"/>
              <a:gd name="connsiteX32" fmla="*/ 3425824 w 5070474"/>
              <a:gd name="connsiteY32" fmla="*/ 2435223 h 3292474"/>
              <a:gd name="connsiteX33" fmla="*/ 3428999 w 5070474"/>
              <a:gd name="connsiteY33" fmla="*/ 2606673 h 3292474"/>
              <a:gd name="connsiteX34" fmla="*/ 4473574 w 5070474"/>
              <a:gd name="connsiteY34" fmla="*/ 2603498 h 3292474"/>
              <a:gd name="connsiteX35" fmla="*/ 4473574 w 5070474"/>
              <a:gd name="connsiteY35" fmla="*/ 2832098 h 3292474"/>
              <a:gd name="connsiteX36" fmla="*/ 5070474 w 5070474"/>
              <a:gd name="connsiteY36" fmla="*/ 2828923 h 3292474"/>
              <a:gd name="connsiteX37" fmla="*/ 5067300 w 5070474"/>
              <a:gd name="connsiteY37" fmla="*/ 3292474 h 3292474"/>
              <a:gd name="connsiteX0" fmla="*/ 0 w 5070474"/>
              <a:gd name="connsiteY0" fmla="*/ 0 h 3292474"/>
              <a:gd name="connsiteX1" fmla="*/ 3175 w 5070474"/>
              <a:gd name="connsiteY1" fmla="*/ 95250 h 3292474"/>
              <a:gd name="connsiteX2" fmla="*/ 19050 w 5070474"/>
              <a:gd name="connsiteY2" fmla="*/ 95250 h 3292474"/>
              <a:gd name="connsiteX3" fmla="*/ 22225 w 5070474"/>
              <a:gd name="connsiteY3" fmla="*/ 193675 h 3292474"/>
              <a:gd name="connsiteX4" fmla="*/ 38100 w 5070474"/>
              <a:gd name="connsiteY4" fmla="*/ 203200 h 3292474"/>
              <a:gd name="connsiteX5" fmla="*/ 34925 w 5070474"/>
              <a:gd name="connsiteY5" fmla="*/ 301625 h 3292474"/>
              <a:gd name="connsiteX6" fmla="*/ 73025 w 5070474"/>
              <a:gd name="connsiteY6" fmla="*/ 301625 h 3292474"/>
              <a:gd name="connsiteX7" fmla="*/ 76200 w 5070474"/>
              <a:gd name="connsiteY7" fmla="*/ 403225 h 3292474"/>
              <a:gd name="connsiteX8" fmla="*/ 95250 w 5070474"/>
              <a:gd name="connsiteY8" fmla="*/ 406400 h 3292474"/>
              <a:gd name="connsiteX9" fmla="*/ 98425 w 5070474"/>
              <a:gd name="connsiteY9" fmla="*/ 508000 h 3292474"/>
              <a:gd name="connsiteX10" fmla="*/ 139700 w 5070474"/>
              <a:gd name="connsiteY10" fmla="*/ 511175 h 3292474"/>
              <a:gd name="connsiteX11" fmla="*/ 142875 w 5070474"/>
              <a:gd name="connsiteY11" fmla="*/ 603250 h 3292474"/>
              <a:gd name="connsiteX12" fmla="*/ 212725 w 5070474"/>
              <a:gd name="connsiteY12" fmla="*/ 603250 h 3292474"/>
              <a:gd name="connsiteX13" fmla="*/ 212725 w 5070474"/>
              <a:gd name="connsiteY13" fmla="*/ 717550 h 3292474"/>
              <a:gd name="connsiteX14" fmla="*/ 854075 w 5070474"/>
              <a:gd name="connsiteY14" fmla="*/ 714374 h 3292474"/>
              <a:gd name="connsiteX15" fmla="*/ 850900 w 5070474"/>
              <a:gd name="connsiteY15" fmla="*/ 812799 h 3292474"/>
              <a:gd name="connsiteX16" fmla="*/ 879475 w 5070474"/>
              <a:gd name="connsiteY16" fmla="*/ 812799 h 3292474"/>
              <a:gd name="connsiteX17" fmla="*/ 876300 w 5070474"/>
              <a:gd name="connsiteY17" fmla="*/ 1015999 h 3292474"/>
              <a:gd name="connsiteX18" fmla="*/ 911225 w 5070474"/>
              <a:gd name="connsiteY18" fmla="*/ 1015999 h 3292474"/>
              <a:gd name="connsiteX19" fmla="*/ 917575 w 5070474"/>
              <a:gd name="connsiteY19" fmla="*/ 1241424 h 3292474"/>
              <a:gd name="connsiteX20" fmla="*/ 1670050 w 5070474"/>
              <a:gd name="connsiteY20" fmla="*/ 1235074 h 3292474"/>
              <a:gd name="connsiteX21" fmla="*/ 1666875 w 5070474"/>
              <a:gd name="connsiteY21" fmla="*/ 1479549 h 3292474"/>
              <a:gd name="connsiteX22" fmla="*/ 1720850 w 5070474"/>
              <a:gd name="connsiteY22" fmla="*/ 1476374 h 3292474"/>
              <a:gd name="connsiteX23" fmla="*/ 1720850 w 5070474"/>
              <a:gd name="connsiteY23" fmla="*/ 1616074 h 3292474"/>
              <a:gd name="connsiteX24" fmla="*/ 1768475 w 5070474"/>
              <a:gd name="connsiteY24" fmla="*/ 1616074 h 3292474"/>
              <a:gd name="connsiteX25" fmla="*/ 1771650 w 5070474"/>
              <a:gd name="connsiteY25" fmla="*/ 1768474 h 3292474"/>
              <a:gd name="connsiteX26" fmla="*/ 2625725 w 5070474"/>
              <a:gd name="connsiteY26" fmla="*/ 1765299 h 3292474"/>
              <a:gd name="connsiteX27" fmla="*/ 2625725 w 5070474"/>
              <a:gd name="connsiteY27" fmla="*/ 1924049 h 3292474"/>
              <a:gd name="connsiteX28" fmla="*/ 2959100 w 5070474"/>
              <a:gd name="connsiteY28" fmla="*/ 1924049 h 3292474"/>
              <a:gd name="connsiteX29" fmla="*/ 2959100 w 5070474"/>
              <a:gd name="connsiteY29" fmla="*/ 2092324 h 3292474"/>
              <a:gd name="connsiteX30" fmla="*/ 3124200 w 5070474"/>
              <a:gd name="connsiteY30" fmla="*/ 2095499 h 3292474"/>
              <a:gd name="connsiteX31" fmla="*/ 3127375 w 5070474"/>
              <a:gd name="connsiteY31" fmla="*/ 2263774 h 3292474"/>
              <a:gd name="connsiteX32" fmla="*/ 3425824 w 5070474"/>
              <a:gd name="connsiteY32" fmla="*/ 2435223 h 3292474"/>
              <a:gd name="connsiteX33" fmla="*/ 3428999 w 5070474"/>
              <a:gd name="connsiteY33" fmla="*/ 2606673 h 3292474"/>
              <a:gd name="connsiteX34" fmla="*/ 4473574 w 5070474"/>
              <a:gd name="connsiteY34" fmla="*/ 2603498 h 3292474"/>
              <a:gd name="connsiteX35" fmla="*/ 4473574 w 5070474"/>
              <a:gd name="connsiteY35" fmla="*/ 2832098 h 3292474"/>
              <a:gd name="connsiteX36" fmla="*/ 5070474 w 5070474"/>
              <a:gd name="connsiteY36" fmla="*/ 2828923 h 3292474"/>
              <a:gd name="connsiteX37" fmla="*/ 5067300 w 5070474"/>
              <a:gd name="connsiteY37" fmla="*/ 3292474 h 3292474"/>
              <a:gd name="connsiteX0" fmla="*/ 0 w 5070474"/>
              <a:gd name="connsiteY0" fmla="*/ 0 h 3292474"/>
              <a:gd name="connsiteX1" fmla="*/ 3175 w 5070474"/>
              <a:gd name="connsiteY1" fmla="*/ 95250 h 3292474"/>
              <a:gd name="connsiteX2" fmla="*/ 19050 w 5070474"/>
              <a:gd name="connsiteY2" fmla="*/ 95250 h 3292474"/>
              <a:gd name="connsiteX3" fmla="*/ 22225 w 5070474"/>
              <a:gd name="connsiteY3" fmla="*/ 193675 h 3292474"/>
              <a:gd name="connsiteX4" fmla="*/ 38100 w 5070474"/>
              <a:gd name="connsiteY4" fmla="*/ 203200 h 3292474"/>
              <a:gd name="connsiteX5" fmla="*/ 34925 w 5070474"/>
              <a:gd name="connsiteY5" fmla="*/ 301625 h 3292474"/>
              <a:gd name="connsiteX6" fmla="*/ 73025 w 5070474"/>
              <a:gd name="connsiteY6" fmla="*/ 301625 h 3292474"/>
              <a:gd name="connsiteX7" fmla="*/ 76200 w 5070474"/>
              <a:gd name="connsiteY7" fmla="*/ 403225 h 3292474"/>
              <a:gd name="connsiteX8" fmla="*/ 95250 w 5070474"/>
              <a:gd name="connsiteY8" fmla="*/ 406400 h 3292474"/>
              <a:gd name="connsiteX9" fmla="*/ 98425 w 5070474"/>
              <a:gd name="connsiteY9" fmla="*/ 508000 h 3292474"/>
              <a:gd name="connsiteX10" fmla="*/ 139700 w 5070474"/>
              <a:gd name="connsiteY10" fmla="*/ 511175 h 3292474"/>
              <a:gd name="connsiteX11" fmla="*/ 142875 w 5070474"/>
              <a:gd name="connsiteY11" fmla="*/ 603250 h 3292474"/>
              <a:gd name="connsiteX12" fmla="*/ 212725 w 5070474"/>
              <a:gd name="connsiteY12" fmla="*/ 603250 h 3292474"/>
              <a:gd name="connsiteX13" fmla="*/ 212725 w 5070474"/>
              <a:gd name="connsiteY13" fmla="*/ 717550 h 3292474"/>
              <a:gd name="connsiteX14" fmla="*/ 854075 w 5070474"/>
              <a:gd name="connsiteY14" fmla="*/ 714374 h 3292474"/>
              <a:gd name="connsiteX15" fmla="*/ 850900 w 5070474"/>
              <a:gd name="connsiteY15" fmla="*/ 812799 h 3292474"/>
              <a:gd name="connsiteX16" fmla="*/ 879475 w 5070474"/>
              <a:gd name="connsiteY16" fmla="*/ 812799 h 3292474"/>
              <a:gd name="connsiteX17" fmla="*/ 876300 w 5070474"/>
              <a:gd name="connsiteY17" fmla="*/ 1015999 h 3292474"/>
              <a:gd name="connsiteX18" fmla="*/ 911225 w 5070474"/>
              <a:gd name="connsiteY18" fmla="*/ 1015999 h 3292474"/>
              <a:gd name="connsiteX19" fmla="*/ 917575 w 5070474"/>
              <a:gd name="connsiteY19" fmla="*/ 1241424 h 3292474"/>
              <a:gd name="connsiteX20" fmla="*/ 1670050 w 5070474"/>
              <a:gd name="connsiteY20" fmla="*/ 1235074 h 3292474"/>
              <a:gd name="connsiteX21" fmla="*/ 1666875 w 5070474"/>
              <a:gd name="connsiteY21" fmla="*/ 1479549 h 3292474"/>
              <a:gd name="connsiteX22" fmla="*/ 1720850 w 5070474"/>
              <a:gd name="connsiteY22" fmla="*/ 1476374 h 3292474"/>
              <a:gd name="connsiteX23" fmla="*/ 1720850 w 5070474"/>
              <a:gd name="connsiteY23" fmla="*/ 1616074 h 3292474"/>
              <a:gd name="connsiteX24" fmla="*/ 1768475 w 5070474"/>
              <a:gd name="connsiteY24" fmla="*/ 1616074 h 3292474"/>
              <a:gd name="connsiteX25" fmla="*/ 1771650 w 5070474"/>
              <a:gd name="connsiteY25" fmla="*/ 1768474 h 3292474"/>
              <a:gd name="connsiteX26" fmla="*/ 2625725 w 5070474"/>
              <a:gd name="connsiteY26" fmla="*/ 1765299 h 3292474"/>
              <a:gd name="connsiteX27" fmla="*/ 2625725 w 5070474"/>
              <a:gd name="connsiteY27" fmla="*/ 1924049 h 3292474"/>
              <a:gd name="connsiteX28" fmla="*/ 2959100 w 5070474"/>
              <a:gd name="connsiteY28" fmla="*/ 1924049 h 3292474"/>
              <a:gd name="connsiteX29" fmla="*/ 2959100 w 5070474"/>
              <a:gd name="connsiteY29" fmla="*/ 2092324 h 3292474"/>
              <a:gd name="connsiteX30" fmla="*/ 3124200 w 5070474"/>
              <a:gd name="connsiteY30" fmla="*/ 2095499 h 3292474"/>
              <a:gd name="connsiteX31" fmla="*/ 3127375 w 5070474"/>
              <a:gd name="connsiteY31" fmla="*/ 2263774 h 3292474"/>
              <a:gd name="connsiteX32" fmla="*/ 3232149 w 5070474"/>
              <a:gd name="connsiteY32" fmla="*/ 2428873 h 3292474"/>
              <a:gd name="connsiteX33" fmla="*/ 3425824 w 5070474"/>
              <a:gd name="connsiteY33" fmla="*/ 2435223 h 3292474"/>
              <a:gd name="connsiteX34" fmla="*/ 3428999 w 5070474"/>
              <a:gd name="connsiteY34" fmla="*/ 2606673 h 3292474"/>
              <a:gd name="connsiteX35" fmla="*/ 4473574 w 5070474"/>
              <a:gd name="connsiteY35" fmla="*/ 2603498 h 3292474"/>
              <a:gd name="connsiteX36" fmla="*/ 4473574 w 5070474"/>
              <a:gd name="connsiteY36" fmla="*/ 2832098 h 3292474"/>
              <a:gd name="connsiteX37" fmla="*/ 5070474 w 5070474"/>
              <a:gd name="connsiteY37" fmla="*/ 2828923 h 3292474"/>
              <a:gd name="connsiteX38" fmla="*/ 5067300 w 5070474"/>
              <a:gd name="connsiteY38" fmla="*/ 3292474 h 3292474"/>
              <a:gd name="connsiteX0" fmla="*/ 0 w 5070474"/>
              <a:gd name="connsiteY0" fmla="*/ 0 h 3292474"/>
              <a:gd name="connsiteX1" fmla="*/ 3175 w 5070474"/>
              <a:gd name="connsiteY1" fmla="*/ 95250 h 3292474"/>
              <a:gd name="connsiteX2" fmla="*/ 19050 w 5070474"/>
              <a:gd name="connsiteY2" fmla="*/ 95250 h 3292474"/>
              <a:gd name="connsiteX3" fmla="*/ 22225 w 5070474"/>
              <a:gd name="connsiteY3" fmla="*/ 193675 h 3292474"/>
              <a:gd name="connsiteX4" fmla="*/ 38100 w 5070474"/>
              <a:gd name="connsiteY4" fmla="*/ 203200 h 3292474"/>
              <a:gd name="connsiteX5" fmla="*/ 34925 w 5070474"/>
              <a:gd name="connsiteY5" fmla="*/ 301625 h 3292474"/>
              <a:gd name="connsiteX6" fmla="*/ 73025 w 5070474"/>
              <a:gd name="connsiteY6" fmla="*/ 301625 h 3292474"/>
              <a:gd name="connsiteX7" fmla="*/ 76200 w 5070474"/>
              <a:gd name="connsiteY7" fmla="*/ 403225 h 3292474"/>
              <a:gd name="connsiteX8" fmla="*/ 95250 w 5070474"/>
              <a:gd name="connsiteY8" fmla="*/ 406400 h 3292474"/>
              <a:gd name="connsiteX9" fmla="*/ 98425 w 5070474"/>
              <a:gd name="connsiteY9" fmla="*/ 508000 h 3292474"/>
              <a:gd name="connsiteX10" fmla="*/ 139700 w 5070474"/>
              <a:gd name="connsiteY10" fmla="*/ 511175 h 3292474"/>
              <a:gd name="connsiteX11" fmla="*/ 142875 w 5070474"/>
              <a:gd name="connsiteY11" fmla="*/ 603250 h 3292474"/>
              <a:gd name="connsiteX12" fmla="*/ 212725 w 5070474"/>
              <a:gd name="connsiteY12" fmla="*/ 603250 h 3292474"/>
              <a:gd name="connsiteX13" fmla="*/ 212725 w 5070474"/>
              <a:gd name="connsiteY13" fmla="*/ 717550 h 3292474"/>
              <a:gd name="connsiteX14" fmla="*/ 854075 w 5070474"/>
              <a:gd name="connsiteY14" fmla="*/ 714374 h 3292474"/>
              <a:gd name="connsiteX15" fmla="*/ 850900 w 5070474"/>
              <a:gd name="connsiteY15" fmla="*/ 812799 h 3292474"/>
              <a:gd name="connsiteX16" fmla="*/ 879475 w 5070474"/>
              <a:gd name="connsiteY16" fmla="*/ 812799 h 3292474"/>
              <a:gd name="connsiteX17" fmla="*/ 876300 w 5070474"/>
              <a:gd name="connsiteY17" fmla="*/ 1015999 h 3292474"/>
              <a:gd name="connsiteX18" fmla="*/ 911225 w 5070474"/>
              <a:gd name="connsiteY18" fmla="*/ 1015999 h 3292474"/>
              <a:gd name="connsiteX19" fmla="*/ 917575 w 5070474"/>
              <a:gd name="connsiteY19" fmla="*/ 1241424 h 3292474"/>
              <a:gd name="connsiteX20" fmla="*/ 1670050 w 5070474"/>
              <a:gd name="connsiteY20" fmla="*/ 1235074 h 3292474"/>
              <a:gd name="connsiteX21" fmla="*/ 1666875 w 5070474"/>
              <a:gd name="connsiteY21" fmla="*/ 1479549 h 3292474"/>
              <a:gd name="connsiteX22" fmla="*/ 1720850 w 5070474"/>
              <a:gd name="connsiteY22" fmla="*/ 1476374 h 3292474"/>
              <a:gd name="connsiteX23" fmla="*/ 1720850 w 5070474"/>
              <a:gd name="connsiteY23" fmla="*/ 1616074 h 3292474"/>
              <a:gd name="connsiteX24" fmla="*/ 1768475 w 5070474"/>
              <a:gd name="connsiteY24" fmla="*/ 1616074 h 3292474"/>
              <a:gd name="connsiteX25" fmla="*/ 1771650 w 5070474"/>
              <a:gd name="connsiteY25" fmla="*/ 1768474 h 3292474"/>
              <a:gd name="connsiteX26" fmla="*/ 2625725 w 5070474"/>
              <a:gd name="connsiteY26" fmla="*/ 1765299 h 3292474"/>
              <a:gd name="connsiteX27" fmla="*/ 2625725 w 5070474"/>
              <a:gd name="connsiteY27" fmla="*/ 1924049 h 3292474"/>
              <a:gd name="connsiteX28" fmla="*/ 2959100 w 5070474"/>
              <a:gd name="connsiteY28" fmla="*/ 1924049 h 3292474"/>
              <a:gd name="connsiteX29" fmla="*/ 2959100 w 5070474"/>
              <a:gd name="connsiteY29" fmla="*/ 2092324 h 3292474"/>
              <a:gd name="connsiteX30" fmla="*/ 3124200 w 5070474"/>
              <a:gd name="connsiteY30" fmla="*/ 2095499 h 3292474"/>
              <a:gd name="connsiteX31" fmla="*/ 3127375 w 5070474"/>
              <a:gd name="connsiteY31" fmla="*/ 2263774 h 3292474"/>
              <a:gd name="connsiteX32" fmla="*/ 3232149 w 5070474"/>
              <a:gd name="connsiteY32" fmla="*/ 2428873 h 3292474"/>
              <a:gd name="connsiteX33" fmla="*/ 3425824 w 5070474"/>
              <a:gd name="connsiteY33" fmla="*/ 2435223 h 3292474"/>
              <a:gd name="connsiteX34" fmla="*/ 3428999 w 5070474"/>
              <a:gd name="connsiteY34" fmla="*/ 2606673 h 3292474"/>
              <a:gd name="connsiteX35" fmla="*/ 4473574 w 5070474"/>
              <a:gd name="connsiteY35" fmla="*/ 2603498 h 3292474"/>
              <a:gd name="connsiteX36" fmla="*/ 4473574 w 5070474"/>
              <a:gd name="connsiteY36" fmla="*/ 2832098 h 3292474"/>
              <a:gd name="connsiteX37" fmla="*/ 5070474 w 5070474"/>
              <a:gd name="connsiteY37" fmla="*/ 2828923 h 3292474"/>
              <a:gd name="connsiteX38" fmla="*/ 5067300 w 5070474"/>
              <a:gd name="connsiteY38" fmla="*/ 3292474 h 3292474"/>
              <a:gd name="connsiteX0" fmla="*/ 0 w 5070474"/>
              <a:gd name="connsiteY0" fmla="*/ 0 h 3292474"/>
              <a:gd name="connsiteX1" fmla="*/ 3175 w 5070474"/>
              <a:gd name="connsiteY1" fmla="*/ 95250 h 3292474"/>
              <a:gd name="connsiteX2" fmla="*/ 19050 w 5070474"/>
              <a:gd name="connsiteY2" fmla="*/ 95250 h 3292474"/>
              <a:gd name="connsiteX3" fmla="*/ 22225 w 5070474"/>
              <a:gd name="connsiteY3" fmla="*/ 193675 h 3292474"/>
              <a:gd name="connsiteX4" fmla="*/ 38100 w 5070474"/>
              <a:gd name="connsiteY4" fmla="*/ 203200 h 3292474"/>
              <a:gd name="connsiteX5" fmla="*/ 34925 w 5070474"/>
              <a:gd name="connsiteY5" fmla="*/ 301625 h 3292474"/>
              <a:gd name="connsiteX6" fmla="*/ 73025 w 5070474"/>
              <a:gd name="connsiteY6" fmla="*/ 301625 h 3292474"/>
              <a:gd name="connsiteX7" fmla="*/ 76200 w 5070474"/>
              <a:gd name="connsiteY7" fmla="*/ 403225 h 3292474"/>
              <a:gd name="connsiteX8" fmla="*/ 95250 w 5070474"/>
              <a:gd name="connsiteY8" fmla="*/ 406400 h 3292474"/>
              <a:gd name="connsiteX9" fmla="*/ 98425 w 5070474"/>
              <a:gd name="connsiteY9" fmla="*/ 508000 h 3292474"/>
              <a:gd name="connsiteX10" fmla="*/ 139700 w 5070474"/>
              <a:gd name="connsiteY10" fmla="*/ 511175 h 3292474"/>
              <a:gd name="connsiteX11" fmla="*/ 142875 w 5070474"/>
              <a:gd name="connsiteY11" fmla="*/ 603250 h 3292474"/>
              <a:gd name="connsiteX12" fmla="*/ 212725 w 5070474"/>
              <a:gd name="connsiteY12" fmla="*/ 603250 h 3292474"/>
              <a:gd name="connsiteX13" fmla="*/ 212725 w 5070474"/>
              <a:gd name="connsiteY13" fmla="*/ 717550 h 3292474"/>
              <a:gd name="connsiteX14" fmla="*/ 854075 w 5070474"/>
              <a:gd name="connsiteY14" fmla="*/ 714374 h 3292474"/>
              <a:gd name="connsiteX15" fmla="*/ 850900 w 5070474"/>
              <a:gd name="connsiteY15" fmla="*/ 812799 h 3292474"/>
              <a:gd name="connsiteX16" fmla="*/ 879475 w 5070474"/>
              <a:gd name="connsiteY16" fmla="*/ 812799 h 3292474"/>
              <a:gd name="connsiteX17" fmla="*/ 876300 w 5070474"/>
              <a:gd name="connsiteY17" fmla="*/ 1015999 h 3292474"/>
              <a:gd name="connsiteX18" fmla="*/ 911225 w 5070474"/>
              <a:gd name="connsiteY18" fmla="*/ 1015999 h 3292474"/>
              <a:gd name="connsiteX19" fmla="*/ 917575 w 5070474"/>
              <a:gd name="connsiteY19" fmla="*/ 1241424 h 3292474"/>
              <a:gd name="connsiteX20" fmla="*/ 1670050 w 5070474"/>
              <a:gd name="connsiteY20" fmla="*/ 1235074 h 3292474"/>
              <a:gd name="connsiteX21" fmla="*/ 1666875 w 5070474"/>
              <a:gd name="connsiteY21" fmla="*/ 1479549 h 3292474"/>
              <a:gd name="connsiteX22" fmla="*/ 1720850 w 5070474"/>
              <a:gd name="connsiteY22" fmla="*/ 1476374 h 3292474"/>
              <a:gd name="connsiteX23" fmla="*/ 1720850 w 5070474"/>
              <a:gd name="connsiteY23" fmla="*/ 1616074 h 3292474"/>
              <a:gd name="connsiteX24" fmla="*/ 1768475 w 5070474"/>
              <a:gd name="connsiteY24" fmla="*/ 1616074 h 3292474"/>
              <a:gd name="connsiteX25" fmla="*/ 1771650 w 5070474"/>
              <a:gd name="connsiteY25" fmla="*/ 1768474 h 3292474"/>
              <a:gd name="connsiteX26" fmla="*/ 2625725 w 5070474"/>
              <a:gd name="connsiteY26" fmla="*/ 1765299 h 3292474"/>
              <a:gd name="connsiteX27" fmla="*/ 2625725 w 5070474"/>
              <a:gd name="connsiteY27" fmla="*/ 1924049 h 3292474"/>
              <a:gd name="connsiteX28" fmla="*/ 2959100 w 5070474"/>
              <a:gd name="connsiteY28" fmla="*/ 1924049 h 3292474"/>
              <a:gd name="connsiteX29" fmla="*/ 2959100 w 5070474"/>
              <a:gd name="connsiteY29" fmla="*/ 2092324 h 3292474"/>
              <a:gd name="connsiteX30" fmla="*/ 3124200 w 5070474"/>
              <a:gd name="connsiteY30" fmla="*/ 2095499 h 3292474"/>
              <a:gd name="connsiteX31" fmla="*/ 3127375 w 5070474"/>
              <a:gd name="connsiteY31" fmla="*/ 2263774 h 3292474"/>
              <a:gd name="connsiteX32" fmla="*/ 3232149 w 5070474"/>
              <a:gd name="connsiteY32" fmla="*/ 2435223 h 3292474"/>
              <a:gd name="connsiteX33" fmla="*/ 3425824 w 5070474"/>
              <a:gd name="connsiteY33" fmla="*/ 2435223 h 3292474"/>
              <a:gd name="connsiteX34" fmla="*/ 3428999 w 5070474"/>
              <a:gd name="connsiteY34" fmla="*/ 2606673 h 3292474"/>
              <a:gd name="connsiteX35" fmla="*/ 4473574 w 5070474"/>
              <a:gd name="connsiteY35" fmla="*/ 2603498 h 3292474"/>
              <a:gd name="connsiteX36" fmla="*/ 4473574 w 5070474"/>
              <a:gd name="connsiteY36" fmla="*/ 2832098 h 3292474"/>
              <a:gd name="connsiteX37" fmla="*/ 5070474 w 5070474"/>
              <a:gd name="connsiteY37" fmla="*/ 2828923 h 3292474"/>
              <a:gd name="connsiteX38" fmla="*/ 5067300 w 5070474"/>
              <a:gd name="connsiteY38" fmla="*/ 3292474 h 3292474"/>
              <a:gd name="connsiteX0" fmla="*/ 0 w 5070474"/>
              <a:gd name="connsiteY0" fmla="*/ 0 h 3292474"/>
              <a:gd name="connsiteX1" fmla="*/ 3175 w 5070474"/>
              <a:gd name="connsiteY1" fmla="*/ 95250 h 3292474"/>
              <a:gd name="connsiteX2" fmla="*/ 19050 w 5070474"/>
              <a:gd name="connsiteY2" fmla="*/ 95250 h 3292474"/>
              <a:gd name="connsiteX3" fmla="*/ 22225 w 5070474"/>
              <a:gd name="connsiteY3" fmla="*/ 193675 h 3292474"/>
              <a:gd name="connsiteX4" fmla="*/ 38100 w 5070474"/>
              <a:gd name="connsiteY4" fmla="*/ 203200 h 3292474"/>
              <a:gd name="connsiteX5" fmla="*/ 34925 w 5070474"/>
              <a:gd name="connsiteY5" fmla="*/ 301625 h 3292474"/>
              <a:gd name="connsiteX6" fmla="*/ 73025 w 5070474"/>
              <a:gd name="connsiteY6" fmla="*/ 301625 h 3292474"/>
              <a:gd name="connsiteX7" fmla="*/ 76200 w 5070474"/>
              <a:gd name="connsiteY7" fmla="*/ 403225 h 3292474"/>
              <a:gd name="connsiteX8" fmla="*/ 95250 w 5070474"/>
              <a:gd name="connsiteY8" fmla="*/ 406400 h 3292474"/>
              <a:gd name="connsiteX9" fmla="*/ 98425 w 5070474"/>
              <a:gd name="connsiteY9" fmla="*/ 508000 h 3292474"/>
              <a:gd name="connsiteX10" fmla="*/ 139700 w 5070474"/>
              <a:gd name="connsiteY10" fmla="*/ 511175 h 3292474"/>
              <a:gd name="connsiteX11" fmla="*/ 142875 w 5070474"/>
              <a:gd name="connsiteY11" fmla="*/ 603250 h 3292474"/>
              <a:gd name="connsiteX12" fmla="*/ 212725 w 5070474"/>
              <a:gd name="connsiteY12" fmla="*/ 603250 h 3292474"/>
              <a:gd name="connsiteX13" fmla="*/ 212725 w 5070474"/>
              <a:gd name="connsiteY13" fmla="*/ 717550 h 3292474"/>
              <a:gd name="connsiteX14" fmla="*/ 854075 w 5070474"/>
              <a:gd name="connsiteY14" fmla="*/ 714374 h 3292474"/>
              <a:gd name="connsiteX15" fmla="*/ 850900 w 5070474"/>
              <a:gd name="connsiteY15" fmla="*/ 812799 h 3292474"/>
              <a:gd name="connsiteX16" fmla="*/ 879475 w 5070474"/>
              <a:gd name="connsiteY16" fmla="*/ 812799 h 3292474"/>
              <a:gd name="connsiteX17" fmla="*/ 876300 w 5070474"/>
              <a:gd name="connsiteY17" fmla="*/ 1015999 h 3292474"/>
              <a:gd name="connsiteX18" fmla="*/ 911225 w 5070474"/>
              <a:gd name="connsiteY18" fmla="*/ 1015999 h 3292474"/>
              <a:gd name="connsiteX19" fmla="*/ 917575 w 5070474"/>
              <a:gd name="connsiteY19" fmla="*/ 1241424 h 3292474"/>
              <a:gd name="connsiteX20" fmla="*/ 1670050 w 5070474"/>
              <a:gd name="connsiteY20" fmla="*/ 1235074 h 3292474"/>
              <a:gd name="connsiteX21" fmla="*/ 1666875 w 5070474"/>
              <a:gd name="connsiteY21" fmla="*/ 1479549 h 3292474"/>
              <a:gd name="connsiteX22" fmla="*/ 1720850 w 5070474"/>
              <a:gd name="connsiteY22" fmla="*/ 1476374 h 3292474"/>
              <a:gd name="connsiteX23" fmla="*/ 1720850 w 5070474"/>
              <a:gd name="connsiteY23" fmla="*/ 1616074 h 3292474"/>
              <a:gd name="connsiteX24" fmla="*/ 1768475 w 5070474"/>
              <a:gd name="connsiteY24" fmla="*/ 1616074 h 3292474"/>
              <a:gd name="connsiteX25" fmla="*/ 1771650 w 5070474"/>
              <a:gd name="connsiteY25" fmla="*/ 1768474 h 3292474"/>
              <a:gd name="connsiteX26" fmla="*/ 2625725 w 5070474"/>
              <a:gd name="connsiteY26" fmla="*/ 1765299 h 3292474"/>
              <a:gd name="connsiteX27" fmla="*/ 2625725 w 5070474"/>
              <a:gd name="connsiteY27" fmla="*/ 1924049 h 3292474"/>
              <a:gd name="connsiteX28" fmla="*/ 2959100 w 5070474"/>
              <a:gd name="connsiteY28" fmla="*/ 1924049 h 3292474"/>
              <a:gd name="connsiteX29" fmla="*/ 2959100 w 5070474"/>
              <a:gd name="connsiteY29" fmla="*/ 2092324 h 3292474"/>
              <a:gd name="connsiteX30" fmla="*/ 3124200 w 5070474"/>
              <a:gd name="connsiteY30" fmla="*/ 2095499 h 3292474"/>
              <a:gd name="connsiteX31" fmla="*/ 3127375 w 5070474"/>
              <a:gd name="connsiteY31" fmla="*/ 2263774 h 3292474"/>
              <a:gd name="connsiteX32" fmla="*/ 3238499 w 5070474"/>
              <a:gd name="connsiteY32" fmla="*/ 2266948 h 3292474"/>
              <a:gd name="connsiteX33" fmla="*/ 3232149 w 5070474"/>
              <a:gd name="connsiteY33" fmla="*/ 2435223 h 3292474"/>
              <a:gd name="connsiteX34" fmla="*/ 3425824 w 5070474"/>
              <a:gd name="connsiteY34" fmla="*/ 2435223 h 3292474"/>
              <a:gd name="connsiteX35" fmla="*/ 3428999 w 5070474"/>
              <a:gd name="connsiteY35" fmla="*/ 2606673 h 3292474"/>
              <a:gd name="connsiteX36" fmla="*/ 4473574 w 5070474"/>
              <a:gd name="connsiteY36" fmla="*/ 2603498 h 3292474"/>
              <a:gd name="connsiteX37" fmla="*/ 4473574 w 5070474"/>
              <a:gd name="connsiteY37" fmla="*/ 2832098 h 3292474"/>
              <a:gd name="connsiteX38" fmla="*/ 5070474 w 5070474"/>
              <a:gd name="connsiteY38" fmla="*/ 2828923 h 3292474"/>
              <a:gd name="connsiteX39" fmla="*/ 5067300 w 5070474"/>
              <a:gd name="connsiteY39" fmla="*/ 3292474 h 3292474"/>
              <a:gd name="connsiteX0" fmla="*/ 0 w 5070474"/>
              <a:gd name="connsiteY0" fmla="*/ 0 h 3292474"/>
              <a:gd name="connsiteX1" fmla="*/ 3175 w 5070474"/>
              <a:gd name="connsiteY1" fmla="*/ 95250 h 3292474"/>
              <a:gd name="connsiteX2" fmla="*/ 19050 w 5070474"/>
              <a:gd name="connsiteY2" fmla="*/ 95250 h 3292474"/>
              <a:gd name="connsiteX3" fmla="*/ 22225 w 5070474"/>
              <a:gd name="connsiteY3" fmla="*/ 193675 h 3292474"/>
              <a:gd name="connsiteX4" fmla="*/ 38100 w 5070474"/>
              <a:gd name="connsiteY4" fmla="*/ 203200 h 3292474"/>
              <a:gd name="connsiteX5" fmla="*/ 34925 w 5070474"/>
              <a:gd name="connsiteY5" fmla="*/ 301625 h 3292474"/>
              <a:gd name="connsiteX6" fmla="*/ 73025 w 5070474"/>
              <a:gd name="connsiteY6" fmla="*/ 301625 h 3292474"/>
              <a:gd name="connsiteX7" fmla="*/ 76200 w 5070474"/>
              <a:gd name="connsiteY7" fmla="*/ 403225 h 3292474"/>
              <a:gd name="connsiteX8" fmla="*/ 95250 w 5070474"/>
              <a:gd name="connsiteY8" fmla="*/ 406400 h 3292474"/>
              <a:gd name="connsiteX9" fmla="*/ 98425 w 5070474"/>
              <a:gd name="connsiteY9" fmla="*/ 508000 h 3292474"/>
              <a:gd name="connsiteX10" fmla="*/ 139700 w 5070474"/>
              <a:gd name="connsiteY10" fmla="*/ 511175 h 3292474"/>
              <a:gd name="connsiteX11" fmla="*/ 142875 w 5070474"/>
              <a:gd name="connsiteY11" fmla="*/ 603250 h 3292474"/>
              <a:gd name="connsiteX12" fmla="*/ 212725 w 5070474"/>
              <a:gd name="connsiteY12" fmla="*/ 603250 h 3292474"/>
              <a:gd name="connsiteX13" fmla="*/ 212725 w 5070474"/>
              <a:gd name="connsiteY13" fmla="*/ 717550 h 3292474"/>
              <a:gd name="connsiteX14" fmla="*/ 854075 w 5070474"/>
              <a:gd name="connsiteY14" fmla="*/ 714374 h 3292474"/>
              <a:gd name="connsiteX15" fmla="*/ 850900 w 5070474"/>
              <a:gd name="connsiteY15" fmla="*/ 812799 h 3292474"/>
              <a:gd name="connsiteX16" fmla="*/ 879475 w 5070474"/>
              <a:gd name="connsiteY16" fmla="*/ 812799 h 3292474"/>
              <a:gd name="connsiteX17" fmla="*/ 876300 w 5070474"/>
              <a:gd name="connsiteY17" fmla="*/ 1015999 h 3292474"/>
              <a:gd name="connsiteX18" fmla="*/ 911225 w 5070474"/>
              <a:gd name="connsiteY18" fmla="*/ 1015999 h 3292474"/>
              <a:gd name="connsiteX19" fmla="*/ 917575 w 5070474"/>
              <a:gd name="connsiteY19" fmla="*/ 1241424 h 3292474"/>
              <a:gd name="connsiteX20" fmla="*/ 1670050 w 5070474"/>
              <a:gd name="connsiteY20" fmla="*/ 1235074 h 3292474"/>
              <a:gd name="connsiteX21" fmla="*/ 1666875 w 5070474"/>
              <a:gd name="connsiteY21" fmla="*/ 1479549 h 3292474"/>
              <a:gd name="connsiteX22" fmla="*/ 1720850 w 5070474"/>
              <a:gd name="connsiteY22" fmla="*/ 1476374 h 3292474"/>
              <a:gd name="connsiteX23" fmla="*/ 1720850 w 5070474"/>
              <a:gd name="connsiteY23" fmla="*/ 1616074 h 3292474"/>
              <a:gd name="connsiteX24" fmla="*/ 1768475 w 5070474"/>
              <a:gd name="connsiteY24" fmla="*/ 1616074 h 3292474"/>
              <a:gd name="connsiteX25" fmla="*/ 1771650 w 5070474"/>
              <a:gd name="connsiteY25" fmla="*/ 1768474 h 3292474"/>
              <a:gd name="connsiteX26" fmla="*/ 2625725 w 5070474"/>
              <a:gd name="connsiteY26" fmla="*/ 1765299 h 3292474"/>
              <a:gd name="connsiteX27" fmla="*/ 2625725 w 5070474"/>
              <a:gd name="connsiteY27" fmla="*/ 1924049 h 3292474"/>
              <a:gd name="connsiteX28" fmla="*/ 2959100 w 5070474"/>
              <a:gd name="connsiteY28" fmla="*/ 1924049 h 3292474"/>
              <a:gd name="connsiteX29" fmla="*/ 2959100 w 5070474"/>
              <a:gd name="connsiteY29" fmla="*/ 2092324 h 3292474"/>
              <a:gd name="connsiteX30" fmla="*/ 3124200 w 5070474"/>
              <a:gd name="connsiteY30" fmla="*/ 2095499 h 3292474"/>
              <a:gd name="connsiteX31" fmla="*/ 3127375 w 5070474"/>
              <a:gd name="connsiteY31" fmla="*/ 2263774 h 3292474"/>
              <a:gd name="connsiteX32" fmla="*/ 3238499 w 5070474"/>
              <a:gd name="connsiteY32" fmla="*/ 2266948 h 3292474"/>
              <a:gd name="connsiteX33" fmla="*/ 3232149 w 5070474"/>
              <a:gd name="connsiteY33" fmla="*/ 2435223 h 3292474"/>
              <a:gd name="connsiteX34" fmla="*/ 3425824 w 5070474"/>
              <a:gd name="connsiteY34" fmla="*/ 2435223 h 3292474"/>
              <a:gd name="connsiteX35" fmla="*/ 3428999 w 5070474"/>
              <a:gd name="connsiteY35" fmla="*/ 2606673 h 3292474"/>
              <a:gd name="connsiteX36" fmla="*/ 4473574 w 5070474"/>
              <a:gd name="connsiteY36" fmla="*/ 2603498 h 3292474"/>
              <a:gd name="connsiteX37" fmla="*/ 4473574 w 5070474"/>
              <a:gd name="connsiteY37" fmla="*/ 2832098 h 3292474"/>
              <a:gd name="connsiteX38" fmla="*/ 5070474 w 5070474"/>
              <a:gd name="connsiteY38" fmla="*/ 2828923 h 3292474"/>
              <a:gd name="connsiteX39" fmla="*/ 5067300 w 5070474"/>
              <a:gd name="connsiteY39" fmla="*/ 3292474 h 3292474"/>
              <a:gd name="connsiteX0" fmla="*/ 0 w 5070474"/>
              <a:gd name="connsiteY0" fmla="*/ 0 h 3292474"/>
              <a:gd name="connsiteX1" fmla="*/ 3175 w 5070474"/>
              <a:gd name="connsiteY1" fmla="*/ 95250 h 3292474"/>
              <a:gd name="connsiteX2" fmla="*/ 19050 w 5070474"/>
              <a:gd name="connsiteY2" fmla="*/ 95250 h 3292474"/>
              <a:gd name="connsiteX3" fmla="*/ 22225 w 5070474"/>
              <a:gd name="connsiteY3" fmla="*/ 193675 h 3292474"/>
              <a:gd name="connsiteX4" fmla="*/ 38100 w 5070474"/>
              <a:gd name="connsiteY4" fmla="*/ 203200 h 3292474"/>
              <a:gd name="connsiteX5" fmla="*/ 34925 w 5070474"/>
              <a:gd name="connsiteY5" fmla="*/ 301625 h 3292474"/>
              <a:gd name="connsiteX6" fmla="*/ 73025 w 5070474"/>
              <a:gd name="connsiteY6" fmla="*/ 301625 h 3292474"/>
              <a:gd name="connsiteX7" fmla="*/ 76200 w 5070474"/>
              <a:gd name="connsiteY7" fmla="*/ 403225 h 3292474"/>
              <a:gd name="connsiteX8" fmla="*/ 95250 w 5070474"/>
              <a:gd name="connsiteY8" fmla="*/ 406400 h 3292474"/>
              <a:gd name="connsiteX9" fmla="*/ 98425 w 5070474"/>
              <a:gd name="connsiteY9" fmla="*/ 508000 h 3292474"/>
              <a:gd name="connsiteX10" fmla="*/ 139700 w 5070474"/>
              <a:gd name="connsiteY10" fmla="*/ 511175 h 3292474"/>
              <a:gd name="connsiteX11" fmla="*/ 142875 w 5070474"/>
              <a:gd name="connsiteY11" fmla="*/ 603250 h 3292474"/>
              <a:gd name="connsiteX12" fmla="*/ 212725 w 5070474"/>
              <a:gd name="connsiteY12" fmla="*/ 603250 h 3292474"/>
              <a:gd name="connsiteX13" fmla="*/ 212725 w 5070474"/>
              <a:gd name="connsiteY13" fmla="*/ 717550 h 3292474"/>
              <a:gd name="connsiteX14" fmla="*/ 854075 w 5070474"/>
              <a:gd name="connsiteY14" fmla="*/ 714374 h 3292474"/>
              <a:gd name="connsiteX15" fmla="*/ 850900 w 5070474"/>
              <a:gd name="connsiteY15" fmla="*/ 812799 h 3292474"/>
              <a:gd name="connsiteX16" fmla="*/ 879475 w 5070474"/>
              <a:gd name="connsiteY16" fmla="*/ 812799 h 3292474"/>
              <a:gd name="connsiteX17" fmla="*/ 876300 w 5070474"/>
              <a:gd name="connsiteY17" fmla="*/ 1015999 h 3292474"/>
              <a:gd name="connsiteX18" fmla="*/ 911225 w 5070474"/>
              <a:gd name="connsiteY18" fmla="*/ 1015999 h 3292474"/>
              <a:gd name="connsiteX19" fmla="*/ 917575 w 5070474"/>
              <a:gd name="connsiteY19" fmla="*/ 1241424 h 3292474"/>
              <a:gd name="connsiteX20" fmla="*/ 1670050 w 5070474"/>
              <a:gd name="connsiteY20" fmla="*/ 1235074 h 3292474"/>
              <a:gd name="connsiteX21" fmla="*/ 1666875 w 5070474"/>
              <a:gd name="connsiteY21" fmla="*/ 1479549 h 3292474"/>
              <a:gd name="connsiteX22" fmla="*/ 1720850 w 5070474"/>
              <a:gd name="connsiteY22" fmla="*/ 1476374 h 3292474"/>
              <a:gd name="connsiteX23" fmla="*/ 1720850 w 5070474"/>
              <a:gd name="connsiteY23" fmla="*/ 1616074 h 3292474"/>
              <a:gd name="connsiteX24" fmla="*/ 1768475 w 5070474"/>
              <a:gd name="connsiteY24" fmla="*/ 1616074 h 3292474"/>
              <a:gd name="connsiteX25" fmla="*/ 1771650 w 5070474"/>
              <a:gd name="connsiteY25" fmla="*/ 1768474 h 3292474"/>
              <a:gd name="connsiteX26" fmla="*/ 2625725 w 5070474"/>
              <a:gd name="connsiteY26" fmla="*/ 1765299 h 3292474"/>
              <a:gd name="connsiteX27" fmla="*/ 2625725 w 5070474"/>
              <a:gd name="connsiteY27" fmla="*/ 1924049 h 3292474"/>
              <a:gd name="connsiteX28" fmla="*/ 2959100 w 5070474"/>
              <a:gd name="connsiteY28" fmla="*/ 1924049 h 3292474"/>
              <a:gd name="connsiteX29" fmla="*/ 2959100 w 5070474"/>
              <a:gd name="connsiteY29" fmla="*/ 2092324 h 3292474"/>
              <a:gd name="connsiteX30" fmla="*/ 3124200 w 5070474"/>
              <a:gd name="connsiteY30" fmla="*/ 2095499 h 3292474"/>
              <a:gd name="connsiteX31" fmla="*/ 3127375 w 5070474"/>
              <a:gd name="connsiteY31" fmla="*/ 2263774 h 3292474"/>
              <a:gd name="connsiteX32" fmla="*/ 3238499 w 5070474"/>
              <a:gd name="connsiteY32" fmla="*/ 2266948 h 3292474"/>
              <a:gd name="connsiteX33" fmla="*/ 3232149 w 5070474"/>
              <a:gd name="connsiteY33" fmla="*/ 2435223 h 3292474"/>
              <a:gd name="connsiteX34" fmla="*/ 3425824 w 5070474"/>
              <a:gd name="connsiteY34" fmla="*/ 2435223 h 3292474"/>
              <a:gd name="connsiteX35" fmla="*/ 3428999 w 5070474"/>
              <a:gd name="connsiteY35" fmla="*/ 2606673 h 3292474"/>
              <a:gd name="connsiteX36" fmla="*/ 4473574 w 5070474"/>
              <a:gd name="connsiteY36" fmla="*/ 2603498 h 3292474"/>
              <a:gd name="connsiteX37" fmla="*/ 4473574 w 5070474"/>
              <a:gd name="connsiteY37" fmla="*/ 2832098 h 3292474"/>
              <a:gd name="connsiteX38" fmla="*/ 5070474 w 5070474"/>
              <a:gd name="connsiteY38" fmla="*/ 2828923 h 3292474"/>
              <a:gd name="connsiteX39" fmla="*/ 5067300 w 5070474"/>
              <a:gd name="connsiteY39" fmla="*/ 3292474 h 3292474"/>
              <a:gd name="connsiteX0" fmla="*/ 0 w 5070474"/>
              <a:gd name="connsiteY0" fmla="*/ 0 h 3292474"/>
              <a:gd name="connsiteX1" fmla="*/ 3175 w 5070474"/>
              <a:gd name="connsiteY1" fmla="*/ 95250 h 3292474"/>
              <a:gd name="connsiteX2" fmla="*/ 19050 w 5070474"/>
              <a:gd name="connsiteY2" fmla="*/ 95250 h 3292474"/>
              <a:gd name="connsiteX3" fmla="*/ 22225 w 5070474"/>
              <a:gd name="connsiteY3" fmla="*/ 193675 h 3292474"/>
              <a:gd name="connsiteX4" fmla="*/ 38100 w 5070474"/>
              <a:gd name="connsiteY4" fmla="*/ 203200 h 3292474"/>
              <a:gd name="connsiteX5" fmla="*/ 34925 w 5070474"/>
              <a:gd name="connsiteY5" fmla="*/ 301625 h 3292474"/>
              <a:gd name="connsiteX6" fmla="*/ 73025 w 5070474"/>
              <a:gd name="connsiteY6" fmla="*/ 301625 h 3292474"/>
              <a:gd name="connsiteX7" fmla="*/ 76200 w 5070474"/>
              <a:gd name="connsiteY7" fmla="*/ 403225 h 3292474"/>
              <a:gd name="connsiteX8" fmla="*/ 95250 w 5070474"/>
              <a:gd name="connsiteY8" fmla="*/ 406400 h 3292474"/>
              <a:gd name="connsiteX9" fmla="*/ 98425 w 5070474"/>
              <a:gd name="connsiteY9" fmla="*/ 508000 h 3292474"/>
              <a:gd name="connsiteX10" fmla="*/ 139700 w 5070474"/>
              <a:gd name="connsiteY10" fmla="*/ 511175 h 3292474"/>
              <a:gd name="connsiteX11" fmla="*/ 142875 w 5070474"/>
              <a:gd name="connsiteY11" fmla="*/ 603250 h 3292474"/>
              <a:gd name="connsiteX12" fmla="*/ 212725 w 5070474"/>
              <a:gd name="connsiteY12" fmla="*/ 603250 h 3292474"/>
              <a:gd name="connsiteX13" fmla="*/ 212725 w 5070474"/>
              <a:gd name="connsiteY13" fmla="*/ 717550 h 3292474"/>
              <a:gd name="connsiteX14" fmla="*/ 854075 w 5070474"/>
              <a:gd name="connsiteY14" fmla="*/ 714374 h 3292474"/>
              <a:gd name="connsiteX15" fmla="*/ 850900 w 5070474"/>
              <a:gd name="connsiteY15" fmla="*/ 812799 h 3292474"/>
              <a:gd name="connsiteX16" fmla="*/ 879475 w 5070474"/>
              <a:gd name="connsiteY16" fmla="*/ 812799 h 3292474"/>
              <a:gd name="connsiteX17" fmla="*/ 876300 w 5070474"/>
              <a:gd name="connsiteY17" fmla="*/ 1015999 h 3292474"/>
              <a:gd name="connsiteX18" fmla="*/ 911225 w 5070474"/>
              <a:gd name="connsiteY18" fmla="*/ 1015999 h 3292474"/>
              <a:gd name="connsiteX19" fmla="*/ 917575 w 5070474"/>
              <a:gd name="connsiteY19" fmla="*/ 1241424 h 3292474"/>
              <a:gd name="connsiteX20" fmla="*/ 1670050 w 5070474"/>
              <a:gd name="connsiteY20" fmla="*/ 1235074 h 3292474"/>
              <a:gd name="connsiteX21" fmla="*/ 1666875 w 5070474"/>
              <a:gd name="connsiteY21" fmla="*/ 1479549 h 3292474"/>
              <a:gd name="connsiteX22" fmla="*/ 1720850 w 5070474"/>
              <a:gd name="connsiteY22" fmla="*/ 1476374 h 3292474"/>
              <a:gd name="connsiteX23" fmla="*/ 1720850 w 5070474"/>
              <a:gd name="connsiteY23" fmla="*/ 1616074 h 3292474"/>
              <a:gd name="connsiteX24" fmla="*/ 1768475 w 5070474"/>
              <a:gd name="connsiteY24" fmla="*/ 1616074 h 3292474"/>
              <a:gd name="connsiteX25" fmla="*/ 1771650 w 5070474"/>
              <a:gd name="connsiteY25" fmla="*/ 1768474 h 3292474"/>
              <a:gd name="connsiteX26" fmla="*/ 2625725 w 5070474"/>
              <a:gd name="connsiteY26" fmla="*/ 1765299 h 3292474"/>
              <a:gd name="connsiteX27" fmla="*/ 2625725 w 5070474"/>
              <a:gd name="connsiteY27" fmla="*/ 1924049 h 3292474"/>
              <a:gd name="connsiteX28" fmla="*/ 2959100 w 5070474"/>
              <a:gd name="connsiteY28" fmla="*/ 1924049 h 3292474"/>
              <a:gd name="connsiteX29" fmla="*/ 2959100 w 5070474"/>
              <a:gd name="connsiteY29" fmla="*/ 2092324 h 3292474"/>
              <a:gd name="connsiteX30" fmla="*/ 3124200 w 5070474"/>
              <a:gd name="connsiteY30" fmla="*/ 2095499 h 3292474"/>
              <a:gd name="connsiteX31" fmla="*/ 3127375 w 5070474"/>
              <a:gd name="connsiteY31" fmla="*/ 2263774 h 3292474"/>
              <a:gd name="connsiteX32" fmla="*/ 3232149 w 5070474"/>
              <a:gd name="connsiteY32" fmla="*/ 2270123 h 3292474"/>
              <a:gd name="connsiteX33" fmla="*/ 3232149 w 5070474"/>
              <a:gd name="connsiteY33" fmla="*/ 2435223 h 3292474"/>
              <a:gd name="connsiteX34" fmla="*/ 3425824 w 5070474"/>
              <a:gd name="connsiteY34" fmla="*/ 2435223 h 3292474"/>
              <a:gd name="connsiteX35" fmla="*/ 3428999 w 5070474"/>
              <a:gd name="connsiteY35" fmla="*/ 2606673 h 3292474"/>
              <a:gd name="connsiteX36" fmla="*/ 4473574 w 5070474"/>
              <a:gd name="connsiteY36" fmla="*/ 2603498 h 3292474"/>
              <a:gd name="connsiteX37" fmla="*/ 4473574 w 5070474"/>
              <a:gd name="connsiteY37" fmla="*/ 2832098 h 3292474"/>
              <a:gd name="connsiteX38" fmla="*/ 5070474 w 5070474"/>
              <a:gd name="connsiteY38" fmla="*/ 2828923 h 3292474"/>
              <a:gd name="connsiteX39" fmla="*/ 5067300 w 5070474"/>
              <a:gd name="connsiteY39" fmla="*/ 3292474 h 3292474"/>
              <a:gd name="connsiteX0" fmla="*/ 0 w 5070474"/>
              <a:gd name="connsiteY0" fmla="*/ 0 h 3292474"/>
              <a:gd name="connsiteX1" fmla="*/ 3175 w 5070474"/>
              <a:gd name="connsiteY1" fmla="*/ 95250 h 3292474"/>
              <a:gd name="connsiteX2" fmla="*/ 19050 w 5070474"/>
              <a:gd name="connsiteY2" fmla="*/ 95250 h 3292474"/>
              <a:gd name="connsiteX3" fmla="*/ 22225 w 5070474"/>
              <a:gd name="connsiteY3" fmla="*/ 193675 h 3292474"/>
              <a:gd name="connsiteX4" fmla="*/ 38100 w 5070474"/>
              <a:gd name="connsiteY4" fmla="*/ 203200 h 3292474"/>
              <a:gd name="connsiteX5" fmla="*/ 34925 w 5070474"/>
              <a:gd name="connsiteY5" fmla="*/ 301625 h 3292474"/>
              <a:gd name="connsiteX6" fmla="*/ 73025 w 5070474"/>
              <a:gd name="connsiteY6" fmla="*/ 301625 h 3292474"/>
              <a:gd name="connsiteX7" fmla="*/ 76200 w 5070474"/>
              <a:gd name="connsiteY7" fmla="*/ 403225 h 3292474"/>
              <a:gd name="connsiteX8" fmla="*/ 95250 w 5070474"/>
              <a:gd name="connsiteY8" fmla="*/ 406400 h 3292474"/>
              <a:gd name="connsiteX9" fmla="*/ 98425 w 5070474"/>
              <a:gd name="connsiteY9" fmla="*/ 508000 h 3292474"/>
              <a:gd name="connsiteX10" fmla="*/ 139700 w 5070474"/>
              <a:gd name="connsiteY10" fmla="*/ 511175 h 3292474"/>
              <a:gd name="connsiteX11" fmla="*/ 142875 w 5070474"/>
              <a:gd name="connsiteY11" fmla="*/ 603250 h 3292474"/>
              <a:gd name="connsiteX12" fmla="*/ 212725 w 5070474"/>
              <a:gd name="connsiteY12" fmla="*/ 603250 h 3292474"/>
              <a:gd name="connsiteX13" fmla="*/ 212725 w 5070474"/>
              <a:gd name="connsiteY13" fmla="*/ 717550 h 3292474"/>
              <a:gd name="connsiteX14" fmla="*/ 854075 w 5070474"/>
              <a:gd name="connsiteY14" fmla="*/ 714374 h 3292474"/>
              <a:gd name="connsiteX15" fmla="*/ 850900 w 5070474"/>
              <a:gd name="connsiteY15" fmla="*/ 812799 h 3292474"/>
              <a:gd name="connsiteX16" fmla="*/ 879475 w 5070474"/>
              <a:gd name="connsiteY16" fmla="*/ 812799 h 3292474"/>
              <a:gd name="connsiteX17" fmla="*/ 876300 w 5070474"/>
              <a:gd name="connsiteY17" fmla="*/ 1015999 h 3292474"/>
              <a:gd name="connsiteX18" fmla="*/ 911225 w 5070474"/>
              <a:gd name="connsiteY18" fmla="*/ 1015999 h 3292474"/>
              <a:gd name="connsiteX19" fmla="*/ 917575 w 5070474"/>
              <a:gd name="connsiteY19" fmla="*/ 1241424 h 3292474"/>
              <a:gd name="connsiteX20" fmla="*/ 1670050 w 5070474"/>
              <a:gd name="connsiteY20" fmla="*/ 1235074 h 3292474"/>
              <a:gd name="connsiteX21" fmla="*/ 1666875 w 5070474"/>
              <a:gd name="connsiteY21" fmla="*/ 1479549 h 3292474"/>
              <a:gd name="connsiteX22" fmla="*/ 1720850 w 5070474"/>
              <a:gd name="connsiteY22" fmla="*/ 1476374 h 3292474"/>
              <a:gd name="connsiteX23" fmla="*/ 1720850 w 5070474"/>
              <a:gd name="connsiteY23" fmla="*/ 1616074 h 3292474"/>
              <a:gd name="connsiteX24" fmla="*/ 1768475 w 5070474"/>
              <a:gd name="connsiteY24" fmla="*/ 1616074 h 3292474"/>
              <a:gd name="connsiteX25" fmla="*/ 1771650 w 5070474"/>
              <a:gd name="connsiteY25" fmla="*/ 1768474 h 3292474"/>
              <a:gd name="connsiteX26" fmla="*/ 2625725 w 5070474"/>
              <a:gd name="connsiteY26" fmla="*/ 1765299 h 3292474"/>
              <a:gd name="connsiteX27" fmla="*/ 2625725 w 5070474"/>
              <a:gd name="connsiteY27" fmla="*/ 1924049 h 3292474"/>
              <a:gd name="connsiteX28" fmla="*/ 2959100 w 5070474"/>
              <a:gd name="connsiteY28" fmla="*/ 1924049 h 3292474"/>
              <a:gd name="connsiteX29" fmla="*/ 2959100 w 5070474"/>
              <a:gd name="connsiteY29" fmla="*/ 2092324 h 3292474"/>
              <a:gd name="connsiteX30" fmla="*/ 3124200 w 5070474"/>
              <a:gd name="connsiteY30" fmla="*/ 2095499 h 3292474"/>
              <a:gd name="connsiteX31" fmla="*/ 3127375 w 5070474"/>
              <a:gd name="connsiteY31" fmla="*/ 2263774 h 3292474"/>
              <a:gd name="connsiteX32" fmla="*/ 3225799 w 5070474"/>
              <a:gd name="connsiteY32" fmla="*/ 2263773 h 3292474"/>
              <a:gd name="connsiteX33" fmla="*/ 3232149 w 5070474"/>
              <a:gd name="connsiteY33" fmla="*/ 2435223 h 3292474"/>
              <a:gd name="connsiteX34" fmla="*/ 3425824 w 5070474"/>
              <a:gd name="connsiteY34" fmla="*/ 2435223 h 3292474"/>
              <a:gd name="connsiteX35" fmla="*/ 3428999 w 5070474"/>
              <a:gd name="connsiteY35" fmla="*/ 2606673 h 3292474"/>
              <a:gd name="connsiteX36" fmla="*/ 4473574 w 5070474"/>
              <a:gd name="connsiteY36" fmla="*/ 2603498 h 3292474"/>
              <a:gd name="connsiteX37" fmla="*/ 4473574 w 5070474"/>
              <a:gd name="connsiteY37" fmla="*/ 2832098 h 3292474"/>
              <a:gd name="connsiteX38" fmla="*/ 5070474 w 5070474"/>
              <a:gd name="connsiteY38" fmla="*/ 2828923 h 3292474"/>
              <a:gd name="connsiteX39" fmla="*/ 5067300 w 5070474"/>
              <a:gd name="connsiteY39" fmla="*/ 3292474 h 3292474"/>
              <a:gd name="connsiteX0" fmla="*/ 0 w 5070474"/>
              <a:gd name="connsiteY0" fmla="*/ 0 h 3292474"/>
              <a:gd name="connsiteX1" fmla="*/ 3175 w 5070474"/>
              <a:gd name="connsiteY1" fmla="*/ 95250 h 3292474"/>
              <a:gd name="connsiteX2" fmla="*/ 19050 w 5070474"/>
              <a:gd name="connsiteY2" fmla="*/ 95250 h 3292474"/>
              <a:gd name="connsiteX3" fmla="*/ 22225 w 5070474"/>
              <a:gd name="connsiteY3" fmla="*/ 193675 h 3292474"/>
              <a:gd name="connsiteX4" fmla="*/ 38100 w 5070474"/>
              <a:gd name="connsiteY4" fmla="*/ 203200 h 3292474"/>
              <a:gd name="connsiteX5" fmla="*/ 34925 w 5070474"/>
              <a:gd name="connsiteY5" fmla="*/ 301625 h 3292474"/>
              <a:gd name="connsiteX6" fmla="*/ 73025 w 5070474"/>
              <a:gd name="connsiteY6" fmla="*/ 301625 h 3292474"/>
              <a:gd name="connsiteX7" fmla="*/ 76200 w 5070474"/>
              <a:gd name="connsiteY7" fmla="*/ 403225 h 3292474"/>
              <a:gd name="connsiteX8" fmla="*/ 95250 w 5070474"/>
              <a:gd name="connsiteY8" fmla="*/ 406400 h 3292474"/>
              <a:gd name="connsiteX9" fmla="*/ 98425 w 5070474"/>
              <a:gd name="connsiteY9" fmla="*/ 508000 h 3292474"/>
              <a:gd name="connsiteX10" fmla="*/ 139700 w 5070474"/>
              <a:gd name="connsiteY10" fmla="*/ 511175 h 3292474"/>
              <a:gd name="connsiteX11" fmla="*/ 142875 w 5070474"/>
              <a:gd name="connsiteY11" fmla="*/ 603250 h 3292474"/>
              <a:gd name="connsiteX12" fmla="*/ 212725 w 5070474"/>
              <a:gd name="connsiteY12" fmla="*/ 603250 h 3292474"/>
              <a:gd name="connsiteX13" fmla="*/ 212725 w 5070474"/>
              <a:gd name="connsiteY13" fmla="*/ 717550 h 3292474"/>
              <a:gd name="connsiteX14" fmla="*/ 854075 w 5070474"/>
              <a:gd name="connsiteY14" fmla="*/ 714374 h 3292474"/>
              <a:gd name="connsiteX15" fmla="*/ 850900 w 5070474"/>
              <a:gd name="connsiteY15" fmla="*/ 812799 h 3292474"/>
              <a:gd name="connsiteX16" fmla="*/ 879475 w 5070474"/>
              <a:gd name="connsiteY16" fmla="*/ 812799 h 3292474"/>
              <a:gd name="connsiteX17" fmla="*/ 876300 w 5070474"/>
              <a:gd name="connsiteY17" fmla="*/ 1015999 h 3292474"/>
              <a:gd name="connsiteX18" fmla="*/ 911225 w 5070474"/>
              <a:gd name="connsiteY18" fmla="*/ 1015999 h 3292474"/>
              <a:gd name="connsiteX19" fmla="*/ 917575 w 5070474"/>
              <a:gd name="connsiteY19" fmla="*/ 1241424 h 3292474"/>
              <a:gd name="connsiteX20" fmla="*/ 1670050 w 5070474"/>
              <a:gd name="connsiteY20" fmla="*/ 1235074 h 3292474"/>
              <a:gd name="connsiteX21" fmla="*/ 1666875 w 5070474"/>
              <a:gd name="connsiteY21" fmla="*/ 1479549 h 3292474"/>
              <a:gd name="connsiteX22" fmla="*/ 1720850 w 5070474"/>
              <a:gd name="connsiteY22" fmla="*/ 1476374 h 3292474"/>
              <a:gd name="connsiteX23" fmla="*/ 1720850 w 5070474"/>
              <a:gd name="connsiteY23" fmla="*/ 1616074 h 3292474"/>
              <a:gd name="connsiteX24" fmla="*/ 1768475 w 5070474"/>
              <a:gd name="connsiteY24" fmla="*/ 1616074 h 3292474"/>
              <a:gd name="connsiteX25" fmla="*/ 1771650 w 5070474"/>
              <a:gd name="connsiteY25" fmla="*/ 1768474 h 3292474"/>
              <a:gd name="connsiteX26" fmla="*/ 2625725 w 5070474"/>
              <a:gd name="connsiteY26" fmla="*/ 1765299 h 3292474"/>
              <a:gd name="connsiteX27" fmla="*/ 2625725 w 5070474"/>
              <a:gd name="connsiteY27" fmla="*/ 1924049 h 3292474"/>
              <a:gd name="connsiteX28" fmla="*/ 2959100 w 5070474"/>
              <a:gd name="connsiteY28" fmla="*/ 1924049 h 3292474"/>
              <a:gd name="connsiteX29" fmla="*/ 2959100 w 5070474"/>
              <a:gd name="connsiteY29" fmla="*/ 2092324 h 3292474"/>
              <a:gd name="connsiteX30" fmla="*/ 3124200 w 5070474"/>
              <a:gd name="connsiteY30" fmla="*/ 2095499 h 3292474"/>
              <a:gd name="connsiteX31" fmla="*/ 3127375 w 5070474"/>
              <a:gd name="connsiteY31" fmla="*/ 2263774 h 3292474"/>
              <a:gd name="connsiteX32" fmla="*/ 3225799 w 5070474"/>
              <a:gd name="connsiteY32" fmla="*/ 2263773 h 3292474"/>
              <a:gd name="connsiteX33" fmla="*/ 3228974 w 5070474"/>
              <a:gd name="connsiteY33" fmla="*/ 2428873 h 3292474"/>
              <a:gd name="connsiteX34" fmla="*/ 3425824 w 5070474"/>
              <a:gd name="connsiteY34" fmla="*/ 2435223 h 3292474"/>
              <a:gd name="connsiteX35" fmla="*/ 3428999 w 5070474"/>
              <a:gd name="connsiteY35" fmla="*/ 2606673 h 3292474"/>
              <a:gd name="connsiteX36" fmla="*/ 4473574 w 5070474"/>
              <a:gd name="connsiteY36" fmla="*/ 2603498 h 3292474"/>
              <a:gd name="connsiteX37" fmla="*/ 4473574 w 5070474"/>
              <a:gd name="connsiteY37" fmla="*/ 2832098 h 3292474"/>
              <a:gd name="connsiteX38" fmla="*/ 5070474 w 5070474"/>
              <a:gd name="connsiteY38" fmla="*/ 2828923 h 3292474"/>
              <a:gd name="connsiteX39" fmla="*/ 5067300 w 5070474"/>
              <a:gd name="connsiteY39" fmla="*/ 3292474 h 3292474"/>
              <a:gd name="connsiteX0" fmla="*/ 0 w 5070474"/>
              <a:gd name="connsiteY0" fmla="*/ 0 h 3292474"/>
              <a:gd name="connsiteX1" fmla="*/ 3175 w 5070474"/>
              <a:gd name="connsiteY1" fmla="*/ 95250 h 3292474"/>
              <a:gd name="connsiteX2" fmla="*/ 19050 w 5070474"/>
              <a:gd name="connsiteY2" fmla="*/ 95250 h 3292474"/>
              <a:gd name="connsiteX3" fmla="*/ 22225 w 5070474"/>
              <a:gd name="connsiteY3" fmla="*/ 193675 h 3292474"/>
              <a:gd name="connsiteX4" fmla="*/ 38100 w 5070474"/>
              <a:gd name="connsiteY4" fmla="*/ 203200 h 3292474"/>
              <a:gd name="connsiteX5" fmla="*/ 34925 w 5070474"/>
              <a:gd name="connsiteY5" fmla="*/ 301625 h 3292474"/>
              <a:gd name="connsiteX6" fmla="*/ 73025 w 5070474"/>
              <a:gd name="connsiteY6" fmla="*/ 301625 h 3292474"/>
              <a:gd name="connsiteX7" fmla="*/ 76200 w 5070474"/>
              <a:gd name="connsiteY7" fmla="*/ 403225 h 3292474"/>
              <a:gd name="connsiteX8" fmla="*/ 95250 w 5070474"/>
              <a:gd name="connsiteY8" fmla="*/ 406400 h 3292474"/>
              <a:gd name="connsiteX9" fmla="*/ 98425 w 5070474"/>
              <a:gd name="connsiteY9" fmla="*/ 508000 h 3292474"/>
              <a:gd name="connsiteX10" fmla="*/ 139700 w 5070474"/>
              <a:gd name="connsiteY10" fmla="*/ 511175 h 3292474"/>
              <a:gd name="connsiteX11" fmla="*/ 142875 w 5070474"/>
              <a:gd name="connsiteY11" fmla="*/ 603250 h 3292474"/>
              <a:gd name="connsiteX12" fmla="*/ 212725 w 5070474"/>
              <a:gd name="connsiteY12" fmla="*/ 603250 h 3292474"/>
              <a:gd name="connsiteX13" fmla="*/ 212725 w 5070474"/>
              <a:gd name="connsiteY13" fmla="*/ 717550 h 3292474"/>
              <a:gd name="connsiteX14" fmla="*/ 854075 w 5070474"/>
              <a:gd name="connsiteY14" fmla="*/ 714374 h 3292474"/>
              <a:gd name="connsiteX15" fmla="*/ 850900 w 5070474"/>
              <a:gd name="connsiteY15" fmla="*/ 812799 h 3292474"/>
              <a:gd name="connsiteX16" fmla="*/ 879475 w 5070474"/>
              <a:gd name="connsiteY16" fmla="*/ 812799 h 3292474"/>
              <a:gd name="connsiteX17" fmla="*/ 876300 w 5070474"/>
              <a:gd name="connsiteY17" fmla="*/ 1015999 h 3292474"/>
              <a:gd name="connsiteX18" fmla="*/ 911225 w 5070474"/>
              <a:gd name="connsiteY18" fmla="*/ 1015999 h 3292474"/>
              <a:gd name="connsiteX19" fmla="*/ 917575 w 5070474"/>
              <a:gd name="connsiteY19" fmla="*/ 1241424 h 3292474"/>
              <a:gd name="connsiteX20" fmla="*/ 1670050 w 5070474"/>
              <a:gd name="connsiteY20" fmla="*/ 1235074 h 3292474"/>
              <a:gd name="connsiteX21" fmla="*/ 1666875 w 5070474"/>
              <a:gd name="connsiteY21" fmla="*/ 1479549 h 3292474"/>
              <a:gd name="connsiteX22" fmla="*/ 1720850 w 5070474"/>
              <a:gd name="connsiteY22" fmla="*/ 1476374 h 3292474"/>
              <a:gd name="connsiteX23" fmla="*/ 1720850 w 5070474"/>
              <a:gd name="connsiteY23" fmla="*/ 1616074 h 3292474"/>
              <a:gd name="connsiteX24" fmla="*/ 1768475 w 5070474"/>
              <a:gd name="connsiteY24" fmla="*/ 1616074 h 3292474"/>
              <a:gd name="connsiteX25" fmla="*/ 1771650 w 5070474"/>
              <a:gd name="connsiteY25" fmla="*/ 1768474 h 3292474"/>
              <a:gd name="connsiteX26" fmla="*/ 2625725 w 5070474"/>
              <a:gd name="connsiteY26" fmla="*/ 1765299 h 3292474"/>
              <a:gd name="connsiteX27" fmla="*/ 2625725 w 5070474"/>
              <a:gd name="connsiteY27" fmla="*/ 1924049 h 3292474"/>
              <a:gd name="connsiteX28" fmla="*/ 2959100 w 5070474"/>
              <a:gd name="connsiteY28" fmla="*/ 1924049 h 3292474"/>
              <a:gd name="connsiteX29" fmla="*/ 2959100 w 5070474"/>
              <a:gd name="connsiteY29" fmla="*/ 2092324 h 3292474"/>
              <a:gd name="connsiteX30" fmla="*/ 3124200 w 5070474"/>
              <a:gd name="connsiteY30" fmla="*/ 2095499 h 3292474"/>
              <a:gd name="connsiteX31" fmla="*/ 3127375 w 5070474"/>
              <a:gd name="connsiteY31" fmla="*/ 2263774 h 3292474"/>
              <a:gd name="connsiteX32" fmla="*/ 3225799 w 5070474"/>
              <a:gd name="connsiteY32" fmla="*/ 2263773 h 3292474"/>
              <a:gd name="connsiteX33" fmla="*/ 3228974 w 5070474"/>
              <a:gd name="connsiteY33" fmla="*/ 2435223 h 3292474"/>
              <a:gd name="connsiteX34" fmla="*/ 3425824 w 5070474"/>
              <a:gd name="connsiteY34" fmla="*/ 2435223 h 3292474"/>
              <a:gd name="connsiteX35" fmla="*/ 3428999 w 5070474"/>
              <a:gd name="connsiteY35" fmla="*/ 2606673 h 3292474"/>
              <a:gd name="connsiteX36" fmla="*/ 4473574 w 5070474"/>
              <a:gd name="connsiteY36" fmla="*/ 2603498 h 3292474"/>
              <a:gd name="connsiteX37" fmla="*/ 4473574 w 5070474"/>
              <a:gd name="connsiteY37" fmla="*/ 2832098 h 3292474"/>
              <a:gd name="connsiteX38" fmla="*/ 5070474 w 5070474"/>
              <a:gd name="connsiteY38" fmla="*/ 2828923 h 3292474"/>
              <a:gd name="connsiteX39" fmla="*/ 5067300 w 5070474"/>
              <a:gd name="connsiteY39" fmla="*/ 3292474 h 3292474"/>
              <a:gd name="connsiteX0" fmla="*/ 0 w 5070474"/>
              <a:gd name="connsiteY0" fmla="*/ 0 h 3292474"/>
              <a:gd name="connsiteX1" fmla="*/ 3175 w 5070474"/>
              <a:gd name="connsiteY1" fmla="*/ 95250 h 3292474"/>
              <a:gd name="connsiteX2" fmla="*/ 19050 w 5070474"/>
              <a:gd name="connsiteY2" fmla="*/ 95250 h 3292474"/>
              <a:gd name="connsiteX3" fmla="*/ 22225 w 5070474"/>
              <a:gd name="connsiteY3" fmla="*/ 193675 h 3292474"/>
              <a:gd name="connsiteX4" fmla="*/ 38100 w 5070474"/>
              <a:gd name="connsiteY4" fmla="*/ 203200 h 3292474"/>
              <a:gd name="connsiteX5" fmla="*/ 34925 w 5070474"/>
              <a:gd name="connsiteY5" fmla="*/ 301625 h 3292474"/>
              <a:gd name="connsiteX6" fmla="*/ 73025 w 5070474"/>
              <a:gd name="connsiteY6" fmla="*/ 301625 h 3292474"/>
              <a:gd name="connsiteX7" fmla="*/ 76200 w 5070474"/>
              <a:gd name="connsiteY7" fmla="*/ 403225 h 3292474"/>
              <a:gd name="connsiteX8" fmla="*/ 95250 w 5070474"/>
              <a:gd name="connsiteY8" fmla="*/ 406400 h 3292474"/>
              <a:gd name="connsiteX9" fmla="*/ 98425 w 5070474"/>
              <a:gd name="connsiteY9" fmla="*/ 508000 h 3292474"/>
              <a:gd name="connsiteX10" fmla="*/ 139700 w 5070474"/>
              <a:gd name="connsiteY10" fmla="*/ 511175 h 3292474"/>
              <a:gd name="connsiteX11" fmla="*/ 142875 w 5070474"/>
              <a:gd name="connsiteY11" fmla="*/ 603250 h 3292474"/>
              <a:gd name="connsiteX12" fmla="*/ 212725 w 5070474"/>
              <a:gd name="connsiteY12" fmla="*/ 603250 h 3292474"/>
              <a:gd name="connsiteX13" fmla="*/ 212725 w 5070474"/>
              <a:gd name="connsiteY13" fmla="*/ 717550 h 3292474"/>
              <a:gd name="connsiteX14" fmla="*/ 854075 w 5070474"/>
              <a:gd name="connsiteY14" fmla="*/ 714374 h 3292474"/>
              <a:gd name="connsiteX15" fmla="*/ 850900 w 5070474"/>
              <a:gd name="connsiteY15" fmla="*/ 812799 h 3292474"/>
              <a:gd name="connsiteX16" fmla="*/ 879475 w 5070474"/>
              <a:gd name="connsiteY16" fmla="*/ 812799 h 3292474"/>
              <a:gd name="connsiteX17" fmla="*/ 876300 w 5070474"/>
              <a:gd name="connsiteY17" fmla="*/ 1015999 h 3292474"/>
              <a:gd name="connsiteX18" fmla="*/ 911225 w 5070474"/>
              <a:gd name="connsiteY18" fmla="*/ 1015999 h 3292474"/>
              <a:gd name="connsiteX19" fmla="*/ 908050 w 5070474"/>
              <a:gd name="connsiteY19" fmla="*/ 1231899 h 3292474"/>
              <a:gd name="connsiteX20" fmla="*/ 1670050 w 5070474"/>
              <a:gd name="connsiteY20" fmla="*/ 1235074 h 3292474"/>
              <a:gd name="connsiteX21" fmla="*/ 1666875 w 5070474"/>
              <a:gd name="connsiteY21" fmla="*/ 1479549 h 3292474"/>
              <a:gd name="connsiteX22" fmla="*/ 1720850 w 5070474"/>
              <a:gd name="connsiteY22" fmla="*/ 1476374 h 3292474"/>
              <a:gd name="connsiteX23" fmla="*/ 1720850 w 5070474"/>
              <a:gd name="connsiteY23" fmla="*/ 1616074 h 3292474"/>
              <a:gd name="connsiteX24" fmla="*/ 1768475 w 5070474"/>
              <a:gd name="connsiteY24" fmla="*/ 1616074 h 3292474"/>
              <a:gd name="connsiteX25" fmla="*/ 1771650 w 5070474"/>
              <a:gd name="connsiteY25" fmla="*/ 1768474 h 3292474"/>
              <a:gd name="connsiteX26" fmla="*/ 2625725 w 5070474"/>
              <a:gd name="connsiteY26" fmla="*/ 1765299 h 3292474"/>
              <a:gd name="connsiteX27" fmla="*/ 2625725 w 5070474"/>
              <a:gd name="connsiteY27" fmla="*/ 1924049 h 3292474"/>
              <a:gd name="connsiteX28" fmla="*/ 2959100 w 5070474"/>
              <a:gd name="connsiteY28" fmla="*/ 1924049 h 3292474"/>
              <a:gd name="connsiteX29" fmla="*/ 2959100 w 5070474"/>
              <a:gd name="connsiteY29" fmla="*/ 2092324 h 3292474"/>
              <a:gd name="connsiteX30" fmla="*/ 3124200 w 5070474"/>
              <a:gd name="connsiteY30" fmla="*/ 2095499 h 3292474"/>
              <a:gd name="connsiteX31" fmla="*/ 3127375 w 5070474"/>
              <a:gd name="connsiteY31" fmla="*/ 2263774 h 3292474"/>
              <a:gd name="connsiteX32" fmla="*/ 3225799 w 5070474"/>
              <a:gd name="connsiteY32" fmla="*/ 2263773 h 3292474"/>
              <a:gd name="connsiteX33" fmla="*/ 3228974 w 5070474"/>
              <a:gd name="connsiteY33" fmla="*/ 2435223 h 3292474"/>
              <a:gd name="connsiteX34" fmla="*/ 3425824 w 5070474"/>
              <a:gd name="connsiteY34" fmla="*/ 2435223 h 3292474"/>
              <a:gd name="connsiteX35" fmla="*/ 3428999 w 5070474"/>
              <a:gd name="connsiteY35" fmla="*/ 2606673 h 3292474"/>
              <a:gd name="connsiteX36" fmla="*/ 4473574 w 5070474"/>
              <a:gd name="connsiteY36" fmla="*/ 2603498 h 3292474"/>
              <a:gd name="connsiteX37" fmla="*/ 4473574 w 5070474"/>
              <a:gd name="connsiteY37" fmla="*/ 2832098 h 3292474"/>
              <a:gd name="connsiteX38" fmla="*/ 5070474 w 5070474"/>
              <a:gd name="connsiteY38" fmla="*/ 2828923 h 3292474"/>
              <a:gd name="connsiteX39" fmla="*/ 5067300 w 5070474"/>
              <a:gd name="connsiteY39" fmla="*/ 3292474 h 3292474"/>
              <a:gd name="connsiteX0" fmla="*/ 0 w 5070474"/>
              <a:gd name="connsiteY0" fmla="*/ 0 h 3292474"/>
              <a:gd name="connsiteX1" fmla="*/ 3175 w 5070474"/>
              <a:gd name="connsiteY1" fmla="*/ 95250 h 3292474"/>
              <a:gd name="connsiteX2" fmla="*/ 19050 w 5070474"/>
              <a:gd name="connsiteY2" fmla="*/ 95250 h 3292474"/>
              <a:gd name="connsiteX3" fmla="*/ 22225 w 5070474"/>
              <a:gd name="connsiteY3" fmla="*/ 193675 h 3292474"/>
              <a:gd name="connsiteX4" fmla="*/ 38100 w 5070474"/>
              <a:gd name="connsiteY4" fmla="*/ 203200 h 3292474"/>
              <a:gd name="connsiteX5" fmla="*/ 34925 w 5070474"/>
              <a:gd name="connsiteY5" fmla="*/ 301625 h 3292474"/>
              <a:gd name="connsiteX6" fmla="*/ 73025 w 5070474"/>
              <a:gd name="connsiteY6" fmla="*/ 301625 h 3292474"/>
              <a:gd name="connsiteX7" fmla="*/ 76200 w 5070474"/>
              <a:gd name="connsiteY7" fmla="*/ 403225 h 3292474"/>
              <a:gd name="connsiteX8" fmla="*/ 95250 w 5070474"/>
              <a:gd name="connsiteY8" fmla="*/ 406400 h 3292474"/>
              <a:gd name="connsiteX9" fmla="*/ 98425 w 5070474"/>
              <a:gd name="connsiteY9" fmla="*/ 508000 h 3292474"/>
              <a:gd name="connsiteX10" fmla="*/ 139700 w 5070474"/>
              <a:gd name="connsiteY10" fmla="*/ 511175 h 3292474"/>
              <a:gd name="connsiteX11" fmla="*/ 142875 w 5070474"/>
              <a:gd name="connsiteY11" fmla="*/ 603250 h 3292474"/>
              <a:gd name="connsiteX12" fmla="*/ 212725 w 5070474"/>
              <a:gd name="connsiteY12" fmla="*/ 603250 h 3292474"/>
              <a:gd name="connsiteX13" fmla="*/ 212725 w 5070474"/>
              <a:gd name="connsiteY13" fmla="*/ 717550 h 3292474"/>
              <a:gd name="connsiteX14" fmla="*/ 854075 w 5070474"/>
              <a:gd name="connsiteY14" fmla="*/ 714374 h 3292474"/>
              <a:gd name="connsiteX15" fmla="*/ 850900 w 5070474"/>
              <a:gd name="connsiteY15" fmla="*/ 812799 h 3292474"/>
              <a:gd name="connsiteX16" fmla="*/ 879475 w 5070474"/>
              <a:gd name="connsiteY16" fmla="*/ 812799 h 3292474"/>
              <a:gd name="connsiteX17" fmla="*/ 876300 w 5070474"/>
              <a:gd name="connsiteY17" fmla="*/ 1015999 h 3292474"/>
              <a:gd name="connsiteX18" fmla="*/ 911225 w 5070474"/>
              <a:gd name="connsiteY18" fmla="*/ 1015999 h 3292474"/>
              <a:gd name="connsiteX19" fmla="*/ 908050 w 5070474"/>
              <a:gd name="connsiteY19" fmla="*/ 1231899 h 3292474"/>
              <a:gd name="connsiteX20" fmla="*/ 1670050 w 5070474"/>
              <a:gd name="connsiteY20" fmla="*/ 1235074 h 3292474"/>
              <a:gd name="connsiteX21" fmla="*/ 1666875 w 5070474"/>
              <a:gd name="connsiteY21" fmla="*/ 1479549 h 3292474"/>
              <a:gd name="connsiteX22" fmla="*/ 1720850 w 5070474"/>
              <a:gd name="connsiteY22" fmla="*/ 1476374 h 3292474"/>
              <a:gd name="connsiteX23" fmla="*/ 1720850 w 5070474"/>
              <a:gd name="connsiteY23" fmla="*/ 1616074 h 3292474"/>
              <a:gd name="connsiteX24" fmla="*/ 1768475 w 5070474"/>
              <a:gd name="connsiteY24" fmla="*/ 1616074 h 3292474"/>
              <a:gd name="connsiteX25" fmla="*/ 1771650 w 5070474"/>
              <a:gd name="connsiteY25" fmla="*/ 1768474 h 3292474"/>
              <a:gd name="connsiteX26" fmla="*/ 2625725 w 5070474"/>
              <a:gd name="connsiteY26" fmla="*/ 1765299 h 3292474"/>
              <a:gd name="connsiteX27" fmla="*/ 2625725 w 5070474"/>
              <a:gd name="connsiteY27" fmla="*/ 1924049 h 3292474"/>
              <a:gd name="connsiteX28" fmla="*/ 2959100 w 5070474"/>
              <a:gd name="connsiteY28" fmla="*/ 1924049 h 3292474"/>
              <a:gd name="connsiteX29" fmla="*/ 2959100 w 5070474"/>
              <a:gd name="connsiteY29" fmla="*/ 2092324 h 3292474"/>
              <a:gd name="connsiteX30" fmla="*/ 3124200 w 5070474"/>
              <a:gd name="connsiteY30" fmla="*/ 2095499 h 3292474"/>
              <a:gd name="connsiteX31" fmla="*/ 3127375 w 5070474"/>
              <a:gd name="connsiteY31" fmla="*/ 2263774 h 3292474"/>
              <a:gd name="connsiteX32" fmla="*/ 3225799 w 5070474"/>
              <a:gd name="connsiteY32" fmla="*/ 2263773 h 3292474"/>
              <a:gd name="connsiteX33" fmla="*/ 3228974 w 5070474"/>
              <a:gd name="connsiteY33" fmla="*/ 2435223 h 3292474"/>
              <a:gd name="connsiteX34" fmla="*/ 3425824 w 5070474"/>
              <a:gd name="connsiteY34" fmla="*/ 2435223 h 3292474"/>
              <a:gd name="connsiteX35" fmla="*/ 3428999 w 5070474"/>
              <a:gd name="connsiteY35" fmla="*/ 2606673 h 3292474"/>
              <a:gd name="connsiteX36" fmla="*/ 4473574 w 5070474"/>
              <a:gd name="connsiteY36" fmla="*/ 2603498 h 3292474"/>
              <a:gd name="connsiteX37" fmla="*/ 4473574 w 5070474"/>
              <a:gd name="connsiteY37" fmla="*/ 2832098 h 3292474"/>
              <a:gd name="connsiteX38" fmla="*/ 5070474 w 5070474"/>
              <a:gd name="connsiteY38" fmla="*/ 2828923 h 3292474"/>
              <a:gd name="connsiteX39" fmla="*/ 5067300 w 5070474"/>
              <a:gd name="connsiteY39" fmla="*/ 3292474 h 3292474"/>
              <a:gd name="connsiteX0" fmla="*/ 9549 w 5080023"/>
              <a:gd name="connsiteY0" fmla="*/ 12234 h 3304708"/>
              <a:gd name="connsiteX1" fmla="*/ 23 w 5080023"/>
              <a:gd name="connsiteY1" fmla="*/ 5882 h 3304708"/>
              <a:gd name="connsiteX2" fmla="*/ 12724 w 5080023"/>
              <a:gd name="connsiteY2" fmla="*/ 107484 h 3304708"/>
              <a:gd name="connsiteX3" fmla="*/ 28599 w 5080023"/>
              <a:gd name="connsiteY3" fmla="*/ 107484 h 3304708"/>
              <a:gd name="connsiteX4" fmla="*/ 31774 w 5080023"/>
              <a:gd name="connsiteY4" fmla="*/ 205909 h 3304708"/>
              <a:gd name="connsiteX5" fmla="*/ 47649 w 5080023"/>
              <a:gd name="connsiteY5" fmla="*/ 215434 h 3304708"/>
              <a:gd name="connsiteX6" fmla="*/ 44474 w 5080023"/>
              <a:gd name="connsiteY6" fmla="*/ 313859 h 3304708"/>
              <a:gd name="connsiteX7" fmla="*/ 82574 w 5080023"/>
              <a:gd name="connsiteY7" fmla="*/ 313859 h 3304708"/>
              <a:gd name="connsiteX8" fmla="*/ 85749 w 5080023"/>
              <a:gd name="connsiteY8" fmla="*/ 415459 h 3304708"/>
              <a:gd name="connsiteX9" fmla="*/ 104799 w 5080023"/>
              <a:gd name="connsiteY9" fmla="*/ 418634 h 3304708"/>
              <a:gd name="connsiteX10" fmla="*/ 107974 w 5080023"/>
              <a:gd name="connsiteY10" fmla="*/ 520234 h 3304708"/>
              <a:gd name="connsiteX11" fmla="*/ 149249 w 5080023"/>
              <a:gd name="connsiteY11" fmla="*/ 523409 h 3304708"/>
              <a:gd name="connsiteX12" fmla="*/ 152424 w 5080023"/>
              <a:gd name="connsiteY12" fmla="*/ 615484 h 3304708"/>
              <a:gd name="connsiteX13" fmla="*/ 222274 w 5080023"/>
              <a:gd name="connsiteY13" fmla="*/ 615484 h 3304708"/>
              <a:gd name="connsiteX14" fmla="*/ 222274 w 5080023"/>
              <a:gd name="connsiteY14" fmla="*/ 729784 h 3304708"/>
              <a:gd name="connsiteX15" fmla="*/ 863624 w 5080023"/>
              <a:gd name="connsiteY15" fmla="*/ 726608 h 3304708"/>
              <a:gd name="connsiteX16" fmla="*/ 860449 w 5080023"/>
              <a:gd name="connsiteY16" fmla="*/ 825033 h 3304708"/>
              <a:gd name="connsiteX17" fmla="*/ 889024 w 5080023"/>
              <a:gd name="connsiteY17" fmla="*/ 825033 h 3304708"/>
              <a:gd name="connsiteX18" fmla="*/ 885849 w 5080023"/>
              <a:gd name="connsiteY18" fmla="*/ 1028233 h 3304708"/>
              <a:gd name="connsiteX19" fmla="*/ 920774 w 5080023"/>
              <a:gd name="connsiteY19" fmla="*/ 1028233 h 3304708"/>
              <a:gd name="connsiteX20" fmla="*/ 917599 w 5080023"/>
              <a:gd name="connsiteY20" fmla="*/ 1244133 h 3304708"/>
              <a:gd name="connsiteX21" fmla="*/ 1679599 w 5080023"/>
              <a:gd name="connsiteY21" fmla="*/ 1247308 h 3304708"/>
              <a:gd name="connsiteX22" fmla="*/ 1676424 w 5080023"/>
              <a:gd name="connsiteY22" fmla="*/ 1491783 h 3304708"/>
              <a:gd name="connsiteX23" fmla="*/ 1730399 w 5080023"/>
              <a:gd name="connsiteY23" fmla="*/ 1488608 h 3304708"/>
              <a:gd name="connsiteX24" fmla="*/ 1730399 w 5080023"/>
              <a:gd name="connsiteY24" fmla="*/ 1628308 h 3304708"/>
              <a:gd name="connsiteX25" fmla="*/ 1778024 w 5080023"/>
              <a:gd name="connsiteY25" fmla="*/ 1628308 h 3304708"/>
              <a:gd name="connsiteX26" fmla="*/ 1781199 w 5080023"/>
              <a:gd name="connsiteY26" fmla="*/ 1780708 h 3304708"/>
              <a:gd name="connsiteX27" fmla="*/ 2635274 w 5080023"/>
              <a:gd name="connsiteY27" fmla="*/ 1777533 h 3304708"/>
              <a:gd name="connsiteX28" fmla="*/ 2635274 w 5080023"/>
              <a:gd name="connsiteY28" fmla="*/ 1936283 h 3304708"/>
              <a:gd name="connsiteX29" fmla="*/ 2968649 w 5080023"/>
              <a:gd name="connsiteY29" fmla="*/ 1936283 h 3304708"/>
              <a:gd name="connsiteX30" fmla="*/ 2968649 w 5080023"/>
              <a:gd name="connsiteY30" fmla="*/ 2104558 h 3304708"/>
              <a:gd name="connsiteX31" fmla="*/ 3133749 w 5080023"/>
              <a:gd name="connsiteY31" fmla="*/ 2107733 h 3304708"/>
              <a:gd name="connsiteX32" fmla="*/ 3136924 w 5080023"/>
              <a:gd name="connsiteY32" fmla="*/ 2276008 h 3304708"/>
              <a:gd name="connsiteX33" fmla="*/ 3235348 w 5080023"/>
              <a:gd name="connsiteY33" fmla="*/ 2276007 h 3304708"/>
              <a:gd name="connsiteX34" fmla="*/ 3238523 w 5080023"/>
              <a:gd name="connsiteY34" fmla="*/ 2447457 h 3304708"/>
              <a:gd name="connsiteX35" fmla="*/ 3435373 w 5080023"/>
              <a:gd name="connsiteY35" fmla="*/ 2447457 h 3304708"/>
              <a:gd name="connsiteX36" fmla="*/ 3438548 w 5080023"/>
              <a:gd name="connsiteY36" fmla="*/ 2618907 h 3304708"/>
              <a:gd name="connsiteX37" fmla="*/ 4483123 w 5080023"/>
              <a:gd name="connsiteY37" fmla="*/ 2615732 h 3304708"/>
              <a:gd name="connsiteX38" fmla="*/ 4483123 w 5080023"/>
              <a:gd name="connsiteY38" fmla="*/ 2844332 h 3304708"/>
              <a:gd name="connsiteX39" fmla="*/ 5080023 w 5080023"/>
              <a:gd name="connsiteY39" fmla="*/ 2841157 h 3304708"/>
              <a:gd name="connsiteX40" fmla="*/ 5076849 w 5080023"/>
              <a:gd name="connsiteY40" fmla="*/ 3304708 h 3304708"/>
              <a:gd name="connsiteX0" fmla="*/ 35 w 5070509"/>
              <a:gd name="connsiteY0" fmla="*/ 2390 h 3294864"/>
              <a:gd name="connsiteX1" fmla="*/ 52421 w 5070509"/>
              <a:gd name="connsiteY1" fmla="*/ 10325 h 3294864"/>
              <a:gd name="connsiteX2" fmla="*/ 3210 w 5070509"/>
              <a:gd name="connsiteY2" fmla="*/ 97640 h 3294864"/>
              <a:gd name="connsiteX3" fmla="*/ 19085 w 5070509"/>
              <a:gd name="connsiteY3" fmla="*/ 97640 h 3294864"/>
              <a:gd name="connsiteX4" fmla="*/ 22260 w 5070509"/>
              <a:gd name="connsiteY4" fmla="*/ 196065 h 3294864"/>
              <a:gd name="connsiteX5" fmla="*/ 38135 w 5070509"/>
              <a:gd name="connsiteY5" fmla="*/ 205590 h 3294864"/>
              <a:gd name="connsiteX6" fmla="*/ 34960 w 5070509"/>
              <a:gd name="connsiteY6" fmla="*/ 304015 h 3294864"/>
              <a:gd name="connsiteX7" fmla="*/ 73060 w 5070509"/>
              <a:gd name="connsiteY7" fmla="*/ 304015 h 3294864"/>
              <a:gd name="connsiteX8" fmla="*/ 76235 w 5070509"/>
              <a:gd name="connsiteY8" fmla="*/ 405615 h 3294864"/>
              <a:gd name="connsiteX9" fmla="*/ 95285 w 5070509"/>
              <a:gd name="connsiteY9" fmla="*/ 408790 h 3294864"/>
              <a:gd name="connsiteX10" fmla="*/ 98460 w 5070509"/>
              <a:gd name="connsiteY10" fmla="*/ 510390 h 3294864"/>
              <a:gd name="connsiteX11" fmla="*/ 139735 w 5070509"/>
              <a:gd name="connsiteY11" fmla="*/ 513565 h 3294864"/>
              <a:gd name="connsiteX12" fmla="*/ 142910 w 5070509"/>
              <a:gd name="connsiteY12" fmla="*/ 605640 h 3294864"/>
              <a:gd name="connsiteX13" fmla="*/ 212760 w 5070509"/>
              <a:gd name="connsiteY13" fmla="*/ 605640 h 3294864"/>
              <a:gd name="connsiteX14" fmla="*/ 212760 w 5070509"/>
              <a:gd name="connsiteY14" fmla="*/ 719940 h 3294864"/>
              <a:gd name="connsiteX15" fmla="*/ 854110 w 5070509"/>
              <a:gd name="connsiteY15" fmla="*/ 716764 h 3294864"/>
              <a:gd name="connsiteX16" fmla="*/ 850935 w 5070509"/>
              <a:gd name="connsiteY16" fmla="*/ 815189 h 3294864"/>
              <a:gd name="connsiteX17" fmla="*/ 879510 w 5070509"/>
              <a:gd name="connsiteY17" fmla="*/ 815189 h 3294864"/>
              <a:gd name="connsiteX18" fmla="*/ 876335 w 5070509"/>
              <a:gd name="connsiteY18" fmla="*/ 1018389 h 3294864"/>
              <a:gd name="connsiteX19" fmla="*/ 911260 w 5070509"/>
              <a:gd name="connsiteY19" fmla="*/ 1018389 h 3294864"/>
              <a:gd name="connsiteX20" fmla="*/ 908085 w 5070509"/>
              <a:gd name="connsiteY20" fmla="*/ 1234289 h 3294864"/>
              <a:gd name="connsiteX21" fmla="*/ 1670085 w 5070509"/>
              <a:gd name="connsiteY21" fmla="*/ 1237464 h 3294864"/>
              <a:gd name="connsiteX22" fmla="*/ 1666910 w 5070509"/>
              <a:gd name="connsiteY22" fmla="*/ 1481939 h 3294864"/>
              <a:gd name="connsiteX23" fmla="*/ 1720885 w 5070509"/>
              <a:gd name="connsiteY23" fmla="*/ 1478764 h 3294864"/>
              <a:gd name="connsiteX24" fmla="*/ 1720885 w 5070509"/>
              <a:gd name="connsiteY24" fmla="*/ 1618464 h 3294864"/>
              <a:gd name="connsiteX25" fmla="*/ 1768510 w 5070509"/>
              <a:gd name="connsiteY25" fmla="*/ 1618464 h 3294864"/>
              <a:gd name="connsiteX26" fmla="*/ 1771685 w 5070509"/>
              <a:gd name="connsiteY26" fmla="*/ 1770864 h 3294864"/>
              <a:gd name="connsiteX27" fmla="*/ 2625760 w 5070509"/>
              <a:gd name="connsiteY27" fmla="*/ 1767689 h 3294864"/>
              <a:gd name="connsiteX28" fmla="*/ 2625760 w 5070509"/>
              <a:gd name="connsiteY28" fmla="*/ 1926439 h 3294864"/>
              <a:gd name="connsiteX29" fmla="*/ 2959135 w 5070509"/>
              <a:gd name="connsiteY29" fmla="*/ 1926439 h 3294864"/>
              <a:gd name="connsiteX30" fmla="*/ 2959135 w 5070509"/>
              <a:gd name="connsiteY30" fmla="*/ 2094714 h 3294864"/>
              <a:gd name="connsiteX31" fmla="*/ 3124235 w 5070509"/>
              <a:gd name="connsiteY31" fmla="*/ 2097889 h 3294864"/>
              <a:gd name="connsiteX32" fmla="*/ 3127410 w 5070509"/>
              <a:gd name="connsiteY32" fmla="*/ 2266164 h 3294864"/>
              <a:gd name="connsiteX33" fmla="*/ 3225834 w 5070509"/>
              <a:gd name="connsiteY33" fmla="*/ 2266163 h 3294864"/>
              <a:gd name="connsiteX34" fmla="*/ 3229009 w 5070509"/>
              <a:gd name="connsiteY34" fmla="*/ 2437613 h 3294864"/>
              <a:gd name="connsiteX35" fmla="*/ 3425859 w 5070509"/>
              <a:gd name="connsiteY35" fmla="*/ 2437613 h 3294864"/>
              <a:gd name="connsiteX36" fmla="*/ 3429034 w 5070509"/>
              <a:gd name="connsiteY36" fmla="*/ 2609063 h 3294864"/>
              <a:gd name="connsiteX37" fmla="*/ 4473609 w 5070509"/>
              <a:gd name="connsiteY37" fmla="*/ 2605888 h 3294864"/>
              <a:gd name="connsiteX38" fmla="*/ 4473609 w 5070509"/>
              <a:gd name="connsiteY38" fmla="*/ 2834488 h 3294864"/>
              <a:gd name="connsiteX39" fmla="*/ 5070509 w 5070509"/>
              <a:gd name="connsiteY39" fmla="*/ 2831313 h 3294864"/>
              <a:gd name="connsiteX40" fmla="*/ 5067335 w 5070509"/>
              <a:gd name="connsiteY40" fmla="*/ 3294864 h 3294864"/>
              <a:gd name="connsiteX0" fmla="*/ 2 w 5856288"/>
              <a:gd name="connsiteY0" fmla="*/ 3 h 3516314"/>
              <a:gd name="connsiteX1" fmla="*/ 838200 w 5856288"/>
              <a:gd name="connsiteY1" fmla="*/ 231775 h 3516314"/>
              <a:gd name="connsiteX2" fmla="*/ 788989 w 5856288"/>
              <a:gd name="connsiteY2" fmla="*/ 319090 h 3516314"/>
              <a:gd name="connsiteX3" fmla="*/ 804864 w 5856288"/>
              <a:gd name="connsiteY3" fmla="*/ 319090 h 3516314"/>
              <a:gd name="connsiteX4" fmla="*/ 808039 w 5856288"/>
              <a:gd name="connsiteY4" fmla="*/ 417515 h 3516314"/>
              <a:gd name="connsiteX5" fmla="*/ 823914 w 5856288"/>
              <a:gd name="connsiteY5" fmla="*/ 427040 h 3516314"/>
              <a:gd name="connsiteX6" fmla="*/ 820739 w 5856288"/>
              <a:gd name="connsiteY6" fmla="*/ 525465 h 3516314"/>
              <a:gd name="connsiteX7" fmla="*/ 858839 w 5856288"/>
              <a:gd name="connsiteY7" fmla="*/ 525465 h 3516314"/>
              <a:gd name="connsiteX8" fmla="*/ 862014 w 5856288"/>
              <a:gd name="connsiteY8" fmla="*/ 627065 h 3516314"/>
              <a:gd name="connsiteX9" fmla="*/ 881064 w 5856288"/>
              <a:gd name="connsiteY9" fmla="*/ 630240 h 3516314"/>
              <a:gd name="connsiteX10" fmla="*/ 884239 w 5856288"/>
              <a:gd name="connsiteY10" fmla="*/ 731840 h 3516314"/>
              <a:gd name="connsiteX11" fmla="*/ 925514 w 5856288"/>
              <a:gd name="connsiteY11" fmla="*/ 735015 h 3516314"/>
              <a:gd name="connsiteX12" fmla="*/ 928689 w 5856288"/>
              <a:gd name="connsiteY12" fmla="*/ 827090 h 3516314"/>
              <a:gd name="connsiteX13" fmla="*/ 998539 w 5856288"/>
              <a:gd name="connsiteY13" fmla="*/ 827090 h 3516314"/>
              <a:gd name="connsiteX14" fmla="*/ 998539 w 5856288"/>
              <a:gd name="connsiteY14" fmla="*/ 941390 h 3516314"/>
              <a:gd name="connsiteX15" fmla="*/ 1639889 w 5856288"/>
              <a:gd name="connsiteY15" fmla="*/ 938214 h 3516314"/>
              <a:gd name="connsiteX16" fmla="*/ 1636714 w 5856288"/>
              <a:gd name="connsiteY16" fmla="*/ 1036639 h 3516314"/>
              <a:gd name="connsiteX17" fmla="*/ 1665289 w 5856288"/>
              <a:gd name="connsiteY17" fmla="*/ 1036639 h 3516314"/>
              <a:gd name="connsiteX18" fmla="*/ 1662114 w 5856288"/>
              <a:gd name="connsiteY18" fmla="*/ 1239839 h 3516314"/>
              <a:gd name="connsiteX19" fmla="*/ 1697039 w 5856288"/>
              <a:gd name="connsiteY19" fmla="*/ 1239839 h 3516314"/>
              <a:gd name="connsiteX20" fmla="*/ 1693864 w 5856288"/>
              <a:gd name="connsiteY20" fmla="*/ 1455739 h 3516314"/>
              <a:gd name="connsiteX21" fmla="*/ 2455864 w 5856288"/>
              <a:gd name="connsiteY21" fmla="*/ 1458914 h 3516314"/>
              <a:gd name="connsiteX22" fmla="*/ 2452689 w 5856288"/>
              <a:gd name="connsiteY22" fmla="*/ 1703389 h 3516314"/>
              <a:gd name="connsiteX23" fmla="*/ 2506664 w 5856288"/>
              <a:gd name="connsiteY23" fmla="*/ 1700214 h 3516314"/>
              <a:gd name="connsiteX24" fmla="*/ 2506664 w 5856288"/>
              <a:gd name="connsiteY24" fmla="*/ 1839914 h 3516314"/>
              <a:gd name="connsiteX25" fmla="*/ 2554289 w 5856288"/>
              <a:gd name="connsiteY25" fmla="*/ 1839914 h 3516314"/>
              <a:gd name="connsiteX26" fmla="*/ 2557464 w 5856288"/>
              <a:gd name="connsiteY26" fmla="*/ 1992314 h 3516314"/>
              <a:gd name="connsiteX27" fmla="*/ 3411539 w 5856288"/>
              <a:gd name="connsiteY27" fmla="*/ 1989139 h 3516314"/>
              <a:gd name="connsiteX28" fmla="*/ 3411539 w 5856288"/>
              <a:gd name="connsiteY28" fmla="*/ 2147889 h 3516314"/>
              <a:gd name="connsiteX29" fmla="*/ 3744914 w 5856288"/>
              <a:gd name="connsiteY29" fmla="*/ 2147889 h 3516314"/>
              <a:gd name="connsiteX30" fmla="*/ 3744914 w 5856288"/>
              <a:gd name="connsiteY30" fmla="*/ 2316164 h 3516314"/>
              <a:gd name="connsiteX31" fmla="*/ 3910014 w 5856288"/>
              <a:gd name="connsiteY31" fmla="*/ 2319339 h 3516314"/>
              <a:gd name="connsiteX32" fmla="*/ 3913189 w 5856288"/>
              <a:gd name="connsiteY32" fmla="*/ 2487614 h 3516314"/>
              <a:gd name="connsiteX33" fmla="*/ 4011613 w 5856288"/>
              <a:gd name="connsiteY33" fmla="*/ 2487613 h 3516314"/>
              <a:gd name="connsiteX34" fmla="*/ 4014788 w 5856288"/>
              <a:gd name="connsiteY34" fmla="*/ 2659063 h 3516314"/>
              <a:gd name="connsiteX35" fmla="*/ 4211638 w 5856288"/>
              <a:gd name="connsiteY35" fmla="*/ 2659063 h 3516314"/>
              <a:gd name="connsiteX36" fmla="*/ 4214813 w 5856288"/>
              <a:gd name="connsiteY36" fmla="*/ 2830513 h 3516314"/>
              <a:gd name="connsiteX37" fmla="*/ 5259388 w 5856288"/>
              <a:gd name="connsiteY37" fmla="*/ 2827338 h 3516314"/>
              <a:gd name="connsiteX38" fmla="*/ 5259388 w 5856288"/>
              <a:gd name="connsiteY38" fmla="*/ 3055938 h 3516314"/>
              <a:gd name="connsiteX39" fmla="*/ 5856288 w 5856288"/>
              <a:gd name="connsiteY39" fmla="*/ 3052763 h 3516314"/>
              <a:gd name="connsiteX40" fmla="*/ 5853114 w 5856288"/>
              <a:gd name="connsiteY40" fmla="*/ 3516314 h 3516314"/>
              <a:gd name="connsiteX0" fmla="*/ 2 w 5856288"/>
              <a:gd name="connsiteY0" fmla="*/ 4 h 3516315"/>
              <a:gd name="connsiteX1" fmla="*/ 790575 w 5856288"/>
              <a:gd name="connsiteY1" fmla="*/ 222251 h 3516315"/>
              <a:gd name="connsiteX2" fmla="*/ 788989 w 5856288"/>
              <a:gd name="connsiteY2" fmla="*/ 319091 h 3516315"/>
              <a:gd name="connsiteX3" fmla="*/ 804864 w 5856288"/>
              <a:gd name="connsiteY3" fmla="*/ 319091 h 3516315"/>
              <a:gd name="connsiteX4" fmla="*/ 808039 w 5856288"/>
              <a:gd name="connsiteY4" fmla="*/ 417516 h 3516315"/>
              <a:gd name="connsiteX5" fmla="*/ 823914 w 5856288"/>
              <a:gd name="connsiteY5" fmla="*/ 427041 h 3516315"/>
              <a:gd name="connsiteX6" fmla="*/ 820739 w 5856288"/>
              <a:gd name="connsiteY6" fmla="*/ 525466 h 3516315"/>
              <a:gd name="connsiteX7" fmla="*/ 858839 w 5856288"/>
              <a:gd name="connsiteY7" fmla="*/ 525466 h 3516315"/>
              <a:gd name="connsiteX8" fmla="*/ 862014 w 5856288"/>
              <a:gd name="connsiteY8" fmla="*/ 627066 h 3516315"/>
              <a:gd name="connsiteX9" fmla="*/ 881064 w 5856288"/>
              <a:gd name="connsiteY9" fmla="*/ 630241 h 3516315"/>
              <a:gd name="connsiteX10" fmla="*/ 884239 w 5856288"/>
              <a:gd name="connsiteY10" fmla="*/ 731841 h 3516315"/>
              <a:gd name="connsiteX11" fmla="*/ 925514 w 5856288"/>
              <a:gd name="connsiteY11" fmla="*/ 735016 h 3516315"/>
              <a:gd name="connsiteX12" fmla="*/ 928689 w 5856288"/>
              <a:gd name="connsiteY12" fmla="*/ 827091 h 3516315"/>
              <a:gd name="connsiteX13" fmla="*/ 998539 w 5856288"/>
              <a:gd name="connsiteY13" fmla="*/ 827091 h 3516315"/>
              <a:gd name="connsiteX14" fmla="*/ 998539 w 5856288"/>
              <a:gd name="connsiteY14" fmla="*/ 941391 h 3516315"/>
              <a:gd name="connsiteX15" fmla="*/ 1639889 w 5856288"/>
              <a:gd name="connsiteY15" fmla="*/ 938215 h 3516315"/>
              <a:gd name="connsiteX16" fmla="*/ 1636714 w 5856288"/>
              <a:gd name="connsiteY16" fmla="*/ 1036640 h 3516315"/>
              <a:gd name="connsiteX17" fmla="*/ 1665289 w 5856288"/>
              <a:gd name="connsiteY17" fmla="*/ 1036640 h 3516315"/>
              <a:gd name="connsiteX18" fmla="*/ 1662114 w 5856288"/>
              <a:gd name="connsiteY18" fmla="*/ 1239840 h 3516315"/>
              <a:gd name="connsiteX19" fmla="*/ 1697039 w 5856288"/>
              <a:gd name="connsiteY19" fmla="*/ 1239840 h 3516315"/>
              <a:gd name="connsiteX20" fmla="*/ 1693864 w 5856288"/>
              <a:gd name="connsiteY20" fmla="*/ 1455740 h 3516315"/>
              <a:gd name="connsiteX21" fmla="*/ 2455864 w 5856288"/>
              <a:gd name="connsiteY21" fmla="*/ 1458915 h 3516315"/>
              <a:gd name="connsiteX22" fmla="*/ 2452689 w 5856288"/>
              <a:gd name="connsiteY22" fmla="*/ 1703390 h 3516315"/>
              <a:gd name="connsiteX23" fmla="*/ 2506664 w 5856288"/>
              <a:gd name="connsiteY23" fmla="*/ 1700215 h 3516315"/>
              <a:gd name="connsiteX24" fmla="*/ 2506664 w 5856288"/>
              <a:gd name="connsiteY24" fmla="*/ 1839915 h 3516315"/>
              <a:gd name="connsiteX25" fmla="*/ 2554289 w 5856288"/>
              <a:gd name="connsiteY25" fmla="*/ 1839915 h 3516315"/>
              <a:gd name="connsiteX26" fmla="*/ 2557464 w 5856288"/>
              <a:gd name="connsiteY26" fmla="*/ 1992315 h 3516315"/>
              <a:gd name="connsiteX27" fmla="*/ 3411539 w 5856288"/>
              <a:gd name="connsiteY27" fmla="*/ 1989140 h 3516315"/>
              <a:gd name="connsiteX28" fmla="*/ 3411539 w 5856288"/>
              <a:gd name="connsiteY28" fmla="*/ 2147890 h 3516315"/>
              <a:gd name="connsiteX29" fmla="*/ 3744914 w 5856288"/>
              <a:gd name="connsiteY29" fmla="*/ 2147890 h 3516315"/>
              <a:gd name="connsiteX30" fmla="*/ 3744914 w 5856288"/>
              <a:gd name="connsiteY30" fmla="*/ 2316165 h 3516315"/>
              <a:gd name="connsiteX31" fmla="*/ 3910014 w 5856288"/>
              <a:gd name="connsiteY31" fmla="*/ 2319340 h 3516315"/>
              <a:gd name="connsiteX32" fmla="*/ 3913189 w 5856288"/>
              <a:gd name="connsiteY32" fmla="*/ 2487615 h 3516315"/>
              <a:gd name="connsiteX33" fmla="*/ 4011613 w 5856288"/>
              <a:gd name="connsiteY33" fmla="*/ 2487614 h 3516315"/>
              <a:gd name="connsiteX34" fmla="*/ 4014788 w 5856288"/>
              <a:gd name="connsiteY34" fmla="*/ 2659064 h 3516315"/>
              <a:gd name="connsiteX35" fmla="*/ 4211638 w 5856288"/>
              <a:gd name="connsiteY35" fmla="*/ 2659064 h 3516315"/>
              <a:gd name="connsiteX36" fmla="*/ 4214813 w 5856288"/>
              <a:gd name="connsiteY36" fmla="*/ 2830514 h 3516315"/>
              <a:gd name="connsiteX37" fmla="*/ 5259388 w 5856288"/>
              <a:gd name="connsiteY37" fmla="*/ 2827339 h 3516315"/>
              <a:gd name="connsiteX38" fmla="*/ 5259388 w 5856288"/>
              <a:gd name="connsiteY38" fmla="*/ 3055939 h 3516315"/>
              <a:gd name="connsiteX39" fmla="*/ 5856288 w 5856288"/>
              <a:gd name="connsiteY39" fmla="*/ 3052764 h 3516315"/>
              <a:gd name="connsiteX40" fmla="*/ 5853114 w 5856288"/>
              <a:gd name="connsiteY40" fmla="*/ 3516315 h 3516315"/>
              <a:gd name="connsiteX0" fmla="*/ 0 w 5856286"/>
              <a:gd name="connsiteY0" fmla="*/ 1105 h 3517416"/>
              <a:gd name="connsiteX1" fmla="*/ 323850 w 5856286"/>
              <a:gd name="connsiteY1" fmla="*/ 18566 h 3517416"/>
              <a:gd name="connsiteX2" fmla="*/ 790573 w 5856286"/>
              <a:gd name="connsiteY2" fmla="*/ 223352 h 3517416"/>
              <a:gd name="connsiteX3" fmla="*/ 788987 w 5856286"/>
              <a:gd name="connsiteY3" fmla="*/ 320192 h 3517416"/>
              <a:gd name="connsiteX4" fmla="*/ 804862 w 5856286"/>
              <a:gd name="connsiteY4" fmla="*/ 320192 h 3517416"/>
              <a:gd name="connsiteX5" fmla="*/ 808037 w 5856286"/>
              <a:gd name="connsiteY5" fmla="*/ 418617 h 3517416"/>
              <a:gd name="connsiteX6" fmla="*/ 823912 w 5856286"/>
              <a:gd name="connsiteY6" fmla="*/ 428142 h 3517416"/>
              <a:gd name="connsiteX7" fmla="*/ 820737 w 5856286"/>
              <a:gd name="connsiteY7" fmla="*/ 526567 h 3517416"/>
              <a:gd name="connsiteX8" fmla="*/ 858837 w 5856286"/>
              <a:gd name="connsiteY8" fmla="*/ 526567 h 3517416"/>
              <a:gd name="connsiteX9" fmla="*/ 862012 w 5856286"/>
              <a:gd name="connsiteY9" fmla="*/ 628167 h 3517416"/>
              <a:gd name="connsiteX10" fmla="*/ 881062 w 5856286"/>
              <a:gd name="connsiteY10" fmla="*/ 631342 h 3517416"/>
              <a:gd name="connsiteX11" fmla="*/ 884237 w 5856286"/>
              <a:gd name="connsiteY11" fmla="*/ 732942 h 3517416"/>
              <a:gd name="connsiteX12" fmla="*/ 925512 w 5856286"/>
              <a:gd name="connsiteY12" fmla="*/ 736117 h 3517416"/>
              <a:gd name="connsiteX13" fmla="*/ 928687 w 5856286"/>
              <a:gd name="connsiteY13" fmla="*/ 828192 h 3517416"/>
              <a:gd name="connsiteX14" fmla="*/ 998537 w 5856286"/>
              <a:gd name="connsiteY14" fmla="*/ 828192 h 3517416"/>
              <a:gd name="connsiteX15" fmla="*/ 998537 w 5856286"/>
              <a:gd name="connsiteY15" fmla="*/ 942492 h 3517416"/>
              <a:gd name="connsiteX16" fmla="*/ 1639887 w 5856286"/>
              <a:gd name="connsiteY16" fmla="*/ 939316 h 3517416"/>
              <a:gd name="connsiteX17" fmla="*/ 1636712 w 5856286"/>
              <a:gd name="connsiteY17" fmla="*/ 1037741 h 3517416"/>
              <a:gd name="connsiteX18" fmla="*/ 1665287 w 5856286"/>
              <a:gd name="connsiteY18" fmla="*/ 1037741 h 3517416"/>
              <a:gd name="connsiteX19" fmla="*/ 1662112 w 5856286"/>
              <a:gd name="connsiteY19" fmla="*/ 1240941 h 3517416"/>
              <a:gd name="connsiteX20" fmla="*/ 1697037 w 5856286"/>
              <a:gd name="connsiteY20" fmla="*/ 1240941 h 3517416"/>
              <a:gd name="connsiteX21" fmla="*/ 1693862 w 5856286"/>
              <a:gd name="connsiteY21" fmla="*/ 1456841 h 3517416"/>
              <a:gd name="connsiteX22" fmla="*/ 2455862 w 5856286"/>
              <a:gd name="connsiteY22" fmla="*/ 1460016 h 3517416"/>
              <a:gd name="connsiteX23" fmla="*/ 2452687 w 5856286"/>
              <a:gd name="connsiteY23" fmla="*/ 1704491 h 3517416"/>
              <a:gd name="connsiteX24" fmla="*/ 2506662 w 5856286"/>
              <a:gd name="connsiteY24" fmla="*/ 1701316 h 3517416"/>
              <a:gd name="connsiteX25" fmla="*/ 2506662 w 5856286"/>
              <a:gd name="connsiteY25" fmla="*/ 1841016 h 3517416"/>
              <a:gd name="connsiteX26" fmla="*/ 2554287 w 5856286"/>
              <a:gd name="connsiteY26" fmla="*/ 1841016 h 3517416"/>
              <a:gd name="connsiteX27" fmla="*/ 2557462 w 5856286"/>
              <a:gd name="connsiteY27" fmla="*/ 1993416 h 3517416"/>
              <a:gd name="connsiteX28" fmla="*/ 3411537 w 5856286"/>
              <a:gd name="connsiteY28" fmla="*/ 1990241 h 3517416"/>
              <a:gd name="connsiteX29" fmla="*/ 3411537 w 5856286"/>
              <a:gd name="connsiteY29" fmla="*/ 2148991 h 3517416"/>
              <a:gd name="connsiteX30" fmla="*/ 3744912 w 5856286"/>
              <a:gd name="connsiteY30" fmla="*/ 2148991 h 3517416"/>
              <a:gd name="connsiteX31" fmla="*/ 3744912 w 5856286"/>
              <a:gd name="connsiteY31" fmla="*/ 2317266 h 3517416"/>
              <a:gd name="connsiteX32" fmla="*/ 3910012 w 5856286"/>
              <a:gd name="connsiteY32" fmla="*/ 2320441 h 3517416"/>
              <a:gd name="connsiteX33" fmla="*/ 3913187 w 5856286"/>
              <a:gd name="connsiteY33" fmla="*/ 2488716 h 3517416"/>
              <a:gd name="connsiteX34" fmla="*/ 4011611 w 5856286"/>
              <a:gd name="connsiteY34" fmla="*/ 2488715 h 3517416"/>
              <a:gd name="connsiteX35" fmla="*/ 4014786 w 5856286"/>
              <a:gd name="connsiteY35" fmla="*/ 2660165 h 3517416"/>
              <a:gd name="connsiteX36" fmla="*/ 4211636 w 5856286"/>
              <a:gd name="connsiteY36" fmla="*/ 2660165 h 3517416"/>
              <a:gd name="connsiteX37" fmla="*/ 4214811 w 5856286"/>
              <a:gd name="connsiteY37" fmla="*/ 2831615 h 3517416"/>
              <a:gd name="connsiteX38" fmla="*/ 5259386 w 5856286"/>
              <a:gd name="connsiteY38" fmla="*/ 2828440 h 3517416"/>
              <a:gd name="connsiteX39" fmla="*/ 5259386 w 5856286"/>
              <a:gd name="connsiteY39" fmla="*/ 3057040 h 3517416"/>
              <a:gd name="connsiteX40" fmla="*/ 5856286 w 5856286"/>
              <a:gd name="connsiteY40" fmla="*/ 3053865 h 3517416"/>
              <a:gd name="connsiteX41" fmla="*/ 5853112 w 5856286"/>
              <a:gd name="connsiteY41" fmla="*/ 3517416 h 3517416"/>
              <a:gd name="connsiteX0" fmla="*/ 0 w 5856286"/>
              <a:gd name="connsiteY0" fmla="*/ 0 h 3516311"/>
              <a:gd name="connsiteX1" fmla="*/ 323850 w 5856286"/>
              <a:gd name="connsiteY1" fmla="*/ 17461 h 3516311"/>
              <a:gd name="connsiteX2" fmla="*/ 790573 w 5856286"/>
              <a:gd name="connsiteY2" fmla="*/ 222247 h 3516311"/>
              <a:gd name="connsiteX3" fmla="*/ 788987 w 5856286"/>
              <a:gd name="connsiteY3" fmla="*/ 319087 h 3516311"/>
              <a:gd name="connsiteX4" fmla="*/ 804862 w 5856286"/>
              <a:gd name="connsiteY4" fmla="*/ 319087 h 3516311"/>
              <a:gd name="connsiteX5" fmla="*/ 808037 w 5856286"/>
              <a:gd name="connsiteY5" fmla="*/ 417512 h 3516311"/>
              <a:gd name="connsiteX6" fmla="*/ 823912 w 5856286"/>
              <a:gd name="connsiteY6" fmla="*/ 427037 h 3516311"/>
              <a:gd name="connsiteX7" fmla="*/ 820737 w 5856286"/>
              <a:gd name="connsiteY7" fmla="*/ 525462 h 3516311"/>
              <a:gd name="connsiteX8" fmla="*/ 858837 w 5856286"/>
              <a:gd name="connsiteY8" fmla="*/ 525462 h 3516311"/>
              <a:gd name="connsiteX9" fmla="*/ 862012 w 5856286"/>
              <a:gd name="connsiteY9" fmla="*/ 627062 h 3516311"/>
              <a:gd name="connsiteX10" fmla="*/ 881062 w 5856286"/>
              <a:gd name="connsiteY10" fmla="*/ 630237 h 3516311"/>
              <a:gd name="connsiteX11" fmla="*/ 884237 w 5856286"/>
              <a:gd name="connsiteY11" fmla="*/ 731837 h 3516311"/>
              <a:gd name="connsiteX12" fmla="*/ 925512 w 5856286"/>
              <a:gd name="connsiteY12" fmla="*/ 735012 h 3516311"/>
              <a:gd name="connsiteX13" fmla="*/ 928687 w 5856286"/>
              <a:gd name="connsiteY13" fmla="*/ 827087 h 3516311"/>
              <a:gd name="connsiteX14" fmla="*/ 998537 w 5856286"/>
              <a:gd name="connsiteY14" fmla="*/ 827087 h 3516311"/>
              <a:gd name="connsiteX15" fmla="*/ 998537 w 5856286"/>
              <a:gd name="connsiteY15" fmla="*/ 941387 h 3516311"/>
              <a:gd name="connsiteX16" fmla="*/ 1639887 w 5856286"/>
              <a:gd name="connsiteY16" fmla="*/ 938211 h 3516311"/>
              <a:gd name="connsiteX17" fmla="*/ 1636712 w 5856286"/>
              <a:gd name="connsiteY17" fmla="*/ 1036636 h 3516311"/>
              <a:gd name="connsiteX18" fmla="*/ 1665287 w 5856286"/>
              <a:gd name="connsiteY18" fmla="*/ 1036636 h 3516311"/>
              <a:gd name="connsiteX19" fmla="*/ 1662112 w 5856286"/>
              <a:gd name="connsiteY19" fmla="*/ 1239836 h 3516311"/>
              <a:gd name="connsiteX20" fmla="*/ 1697037 w 5856286"/>
              <a:gd name="connsiteY20" fmla="*/ 1239836 h 3516311"/>
              <a:gd name="connsiteX21" fmla="*/ 1693862 w 5856286"/>
              <a:gd name="connsiteY21" fmla="*/ 1455736 h 3516311"/>
              <a:gd name="connsiteX22" fmla="*/ 2455862 w 5856286"/>
              <a:gd name="connsiteY22" fmla="*/ 1458911 h 3516311"/>
              <a:gd name="connsiteX23" fmla="*/ 2452687 w 5856286"/>
              <a:gd name="connsiteY23" fmla="*/ 1703386 h 3516311"/>
              <a:gd name="connsiteX24" fmla="*/ 2506662 w 5856286"/>
              <a:gd name="connsiteY24" fmla="*/ 1700211 h 3516311"/>
              <a:gd name="connsiteX25" fmla="*/ 2506662 w 5856286"/>
              <a:gd name="connsiteY25" fmla="*/ 1839911 h 3516311"/>
              <a:gd name="connsiteX26" fmla="*/ 2554287 w 5856286"/>
              <a:gd name="connsiteY26" fmla="*/ 1839911 h 3516311"/>
              <a:gd name="connsiteX27" fmla="*/ 2557462 w 5856286"/>
              <a:gd name="connsiteY27" fmla="*/ 1992311 h 3516311"/>
              <a:gd name="connsiteX28" fmla="*/ 3411537 w 5856286"/>
              <a:gd name="connsiteY28" fmla="*/ 1989136 h 3516311"/>
              <a:gd name="connsiteX29" fmla="*/ 3411537 w 5856286"/>
              <a:gd name="connsiteY29" fmla="*/ 2147886 h 3516311"/>
              <a:gd name="connsiteX30" fmla="*/ 3744912 w 5856286"/>
              <a:gd name="connsiteY30" fmla="*/ 2147886 h 3516311"/>
              <a:gd name="connsiteX31" fmla="*/ 3744912 w 5856286"/>
              <a:gd name="connsiteY31" fmla="*/ 2316161 h 3516311"/>
              <a:gd name="connsiteX32" fmla="*/ 3910012 w 5856286"/>
              <a:gd name="connsiteY32" fmla="*/ 2319336 h 3516311"/>
              <a:gd name="connsiteX33" fmla="*/ 3913187 w 5856286"/>
              <a:gd name="connsiteY33" fmla="*/ 2487611 h 3516311"/>
              <a:gd name="connsiteX34" fmla="*/ 4011611 w 5856286"/>
              <a:gd name="connsiteY34" fmla="*/ 2487610 h 3516311"/>
              <a:gd name="connsiteX35" fmla="*/ 4014786 w 5856286"/>
              <a:gd name="connsiteY35" fmla="*/ 2659060 h 3516311"/>
              <a:gd name="connsiteX36" fmla="*/ 4211636 w 5856286"/>
              <a:gd name="connsiteY36" fmla="*/ 2659060 h 3516311"/>
              <a:gd name="connsiteX37" fmla="*/ 4214811 w 5856286"/>
              <a:gd name="connsiteY37" fmla="*/ 2830510 h 3516311"/>
              <a:gd name="connsiteX38" fmla="*/ 5259386 w 5856286"/>
              <a:gd name="connsiteY38" fmla="*/ 2827335 h 3516311"/>
              <a:gd name="connsiteX39" fmla="*/ 5259386 w 5856286"/>
              <a:gd name="connsiteY39" fmla="*/ 3055935 h 3516311"/>
              <a:gd name="connsiteX40" fmla="*/ 5856286 w 5856286"/>
              <a:gd name="connsiteY40" fmla="*/ 3052760 h 3516311"/>
              <a:gd name="connsiteX41" fmla="*/ 5853112 w 5856286"/>
              <a:gd name="connsiteY41" fmla="*/ 3516311 h 3516311"/>
              <a:gd name="connsiteX0" fmla="*/ 0 w 5856286"/>
              <a:gd name="connsiteY0" fmla="*/ 0 h 3516311"/>
              <a:gd name="connsiteX1" fmla="*/ 314325 w 5856286"/>
              <a:gd name="connsiteY1" fmla="*/ 3174 h 3516311"/>
              <a:gd name="connsiteX2" fmla="*/ 790573 w 5856286"/>
              <a:gd name="connsiteY2" fmla="*/ 222247 h 3516311"/>
              <a:gd name="connsiteX3" fmla="*/ 788987 w 5856286"/>
              <a:gd name="connsiteY3" fmla="*/ 319087 h 3516311"/>
              <a:gd name="connsiteX4" fmla="*/ 804862 w 5856286"/>
              <a:gd name="connsiteY4" fmla="*/ 319087 h 3516311"/>
              <a:gd name="connsiteX5" fmla="*/ 808037 w 5856286"/>
              <a:gd name="connsiteY5" fmla="*/ 417512 h 3516311"/>
              <a:gd name="connsiteX6" fmla="*/ 823912 w 5856286"/>
              <a:gd name="connsiteY6" fmla="*/ 427037 h 3516311"/>
              <a:gd name="connsiteX7" fmla="*/ 820737 w 5856286"/>
              <a:gd name="connsiteY7" fmla="*/ 525462 h 3516311"/>
              <a:gd name="connsiteX8" fmla="*/ 858837 w 5856286"/>
              <a:gd name="connsiteY8" fmla="*/ 525462 h 3516311"/>
              <a:gd name="connsiteX9" fmla="*/ 862012 w 5856286"/>
              <a:gd name="connsiteY9" fmla="*/ 627062 h 3516311"/>
              <a:gd name="connsiteX10" fmla="*/ 881062 w 5856286"/>
              <a:gd name="connsiteY10" fmla="*/ 630237 h 3516311"/>
              <a:gd name="connsiteX11" fmla="*/ 884237 w 5856286"/>
              <a:gd name="connsiteY11" fmla="*/ 731837 h 3516311"/>
              <a:gd name="connsiteX12" fmla="*/ 925512 w 5856286"/>
              <a:gd name="connsiteY12" fmla="*/ 735012 h 3516311"/>
              <a:gd name="connsiteX13" fmla="*/ 928687 w 5856286"/>
              <a:gd name="connsiteY13" fmla="*/ 827087 h 3516311"/>
              <a:gd name="connsiteX14" fmla="*/ 998537 w 5856286"/>
              <a:gd name="connsiteY14" fmla="*/ 827087 h 3516311"/>
              <a:gd name="connsiteX15" fmla="*/ 998537 w 5856286"/>
              <a:gd name="connsiteY15" fmla="*/ 941387 h 3516311"/>
              <a:gd name="connsiteX16" fmla="*/ 1639887 w 5856286"/>
              <a:gd name="connsiteY16" fmla="*/ 938211 h 3516311"/>
              <a:gd name="connsiteX17" fmla="*/ 1636712 w 5856286"/>
              <a:gd name="connsiteY17" fmla="*/ 1036636 h 3516311"/>
              <a:gd name="connsiteX18" fmla="*/ 1665287 w 5856286"/>
              <a:gd name="connsiteY18" fmla="*/ 1036636 h 3516311"/>
              <a:gd name="connsiteX19" fmla="*/ 1662112 w 5856286"/>
              <a:gd name="connsiteY19" fmla="*/ 1239836 h 3516311"/>
              <a:gd name="connsiteX20" fmla="*/ 1697037 w 5856286"/>
              <a:gd name="connsiteY20" fmla="*/ 1239836 h 3516311"/>
              <a:gd name="connsiteX21" fmla="*/ 1693862 w 5856286"/>
              <a:gd name="connsiteY21" fmla="*/ 1455736 h 3516311"/>
              <a:gd name="connsiteX22" fmla="*/ 2455862 w 5856286"/>
              <a:gd name="connsiteY22" fmla="*/ 1458911 h 3516311"/>
              <a:gd name="connsiteX23" fmla="*/ 2452687 w 5856286"/>
              <a:gd name="connsiteY23" fmla="*/ 1703386 h 3516311"/>
              <a:gd name="connsiteX24" fmla="*/ 2506662 w 5856286"/>
              <a:gd name="connsiteY24" fmla="*/ 1700211 h 3516311"/>
              <a:gd name="connsiteX25" fmla="*/ 2506662 w 5856286"/>
              <a:gd name="connsiteY25" fmla="*/ 1839911 h 3516311"/>
              <a:gd name="connsiteX26" fmla="*/ 2554287 w 5856286"/>
              <a:gd name="connsiteY26" fmla="*/ 1839911 h 3516311"/>
              <a:gd name="connsiteX27" fmla="*/ 2557462 w 5856286"/>
              <a:gd name="connsiteY27" fmla="*/ 1992311 h 3516311"/>
              <a:gd name="connsiteX28" fmla="*/ 3411537 w 5856286"/>
              <a:gd name="connsiteY28" fmla="*/ 1989136 h 3516311"/>
              <a:gd name="connsiteX29" fmla="*/ 3411537 w 5856286"/>
              <a:gd name="connsiteY29" fmla="*/ 2147886 h 3516311"/>
              <a:gd name="connsiteX30" fmla="*/ 3744912 w 5856286"/>
              <a:gd name="connsiteY30" fmla="*/ 2147886 h 3516311"/>
              <a:gd name="connsiteX31" fmla="*/ 3744912 w 5856286"/>
              <a:gd name="connsiteY31" fmla="*/ 2316161 h 3516311"/>
              <a:gd name="connsiteX32" fmla="*/ 3910012 w 5856286"/>
              <a:gd name="connsiteY32" fmla="*/ 2319336 h 3516311"/>
              <a:gd name="connsiteX33" fmla="*/ 3913187 w 5856286"/>
              <a:gd name="connsiteY33" fmla="*/ 2487611 h 3516311"/>
              <a:gd name="connsiteX34" fmla="*/ 4011611 w 5856286"/>
              <a:gd name="connsiteY34" fmla="*/ 2487610 h 3516311"/>
              <a:gd name="connsiteX35" fmla="*/ 4014786 w 5856286"/>
              <a:gd name="connsiteY35" fmla="*/ 2659060 h 3516311"/>
              <a:gd name="connsiteX36" fmla="*/ 4211636 w 5856286"/>
              <a:gd name="connsiteY36" fmla="*/ 2659060 h 3516311"/>
              <a:gd name="connsiteX37" fmla="*/ 4214811 w 5856286"/>
              <a:gd name="connsiteY37" fmla="*/ 2830510 h 3516311"/>
              <a:gd name="connsiteX38" fmla="*/ 5259386 w 5856286"/>
              <a:gd name="connsiteY38" fmla="*/ 2827335 h 3516311"/>
              <a:gd name="connsiteX39" fmla="*/ 5259386 w 5856286"/>
              <a:gd name="connsiteY39" fmla="*/ 3055935 h 3516311"/>
              <a:gd name="connsiteX40" fmla="*/ 5856286 w 5856286"/>
              <a:gd name="connsiteY40" fmla="*/ 3052760 h 3516311"/>
              <a:gd name="connsiteX41" fmla="*/ 5853112 w 5856286"/>
              <a:gd name="connsiteY41" fmla="*/ 3516311 h 3516311"/>
              <a:gd name="connsiteX0" fmla="*/ 0 w 5856286"/>
              <a:gd name="connsiteY0" fmla="*/ 0 h 3516311"/>
              <a:gd name="connsiteX1" fmla="*/ 314325 w 5856286"/>
              <a:gd name="connsiteY1" fmla="*/ 3174 h 3516311"/>
              <a:gd name="connsiteX2" fmla="*/ 328612 w 5856286"/>
              <a:gd name="connsiteY2" fmla="*/ 112711 h 3516311"/>
              <a:gd name="connsiteX3" fmla="*/ 790573 w 5856286"/>
              <a:gd name="connsiteY3" fmla="*/ 222247 h 3516311"/>
              <a:gd name="connsiteX4" fmla="*/ 788987 w 5856286"/>
              <a:gd name="connsiteY4" fmla="*/ 319087 h 3516311"/>
              <a:gd name="connsiteX5" fmla="*/ 804862 w 5856286"/>
              <a:gd name="connsiteY5" fmla="*/ 319087 h 3516311"/>
              <a:gd name="connsiteX6" fmla="*/ 808037 w 5856286"/>
              <a:gd name="connsiteY6" fmla="*/ 417512 h 3516311"/>
              <a:gd name="connsiteX7" fmla="*/ 823912 w 5856286"/>
              <a:gd name="connsiteY7" fmla="*/ 427037 h 3516311"/>
              <a:gd name="connsiteX8" fmla="*/ 820737 w 5856286"/>
              <a:gd name="connsiteY8" fmla="*/ 525462 h 3516311"/>
              <a:gd name="connsiteX9" fmla="*/ 858837 w 5856286"/>
              <a:gd name="connsiteY9" fmla="*/ 525462 h 3516311"/>
              <a:gd name="connsiteX10" fmla="*/ 862012 w 5856286"/>
              <a:gd name="connsiteY10" fmla="*/ 627062 h 3516311"/>
              <a:gd name="connsiteX11" fmla="*/ 881062 w 5856286"/>
              <a:gd name="connsiteY11" fmla="*/ 630237 h 3516311"/>
              <a:gd name="connsiteX12" fmla="*/ 884237 w 5856286"/>
              <a:gd name="connsiteY12" fmla="*/ 731837 h 3516311"/>
              <a:gd name="connsiteX13" fmla="*/ 925512 w 5856286"/>
              <a:gd name="connsiteY13" fmla="*/ 735012 h 3516311"/>
              <a:gd name="connsiteX14" fmla="*/ 928687 w 5856286"/>
              <a:gd name="connsiteY14" fmla="*/ 827087 h 3516311"/>
              <a:gd name="connsiteX15" fmla="*/ 998537 w 5856286"/>
              <a:gd name="connsiteY15" fmla="*/ 827087 h 3516311"/>
              <a:gd name="connsiteX16" fmla="*/ 998537 w 5856286"/>
              <a:gd name="connsiteY16" fmla="*/ 941387 h 3516311"/>
              <a:gd name="connsiteX17" fmla="*/ 1639887 w 5856286"/>
              <a:gd name="connsiteY17" fmla="*/ 938211 h 3516311"/>
              <a:gd name="connsiteX18" fmla="*/ 1636712 w 5856286"/>
              <a:gd name="connsiteY18" fmla="*/ 1036636 h 3516311"/>
              <a:gd name="connsiteX19" fmla="*/ 1665287 w 5856286"/>
              <a:gd name="connsiteY19" fmla="*/ 1036636 h 3516311"/>
              <a:gd name="connsiteX20" fmla="*/ 1662112 w 5856286"/>
              <a:gd name="connsiteY20" fmla="*/ 1239836 h 3516311"/>
              <a:gd name="connsiteX21" fmla="*/ 1697037 w 5856286"/>
              <a:gd name="connsiteY21" fmla="*/ 1239836 h 3516311"/>
              <a:gd name="connsiteX22" fmla="*/ 1693862 w 5856286"/>
              <a:gd name="connsiteY22" fmla="*/ 1455736 h 3516311"/>
              <a:gd name="connsiteX23" fmla="*/ 2455862 w 5856286"/>
              <a:gd name="connsiteY23" fmla="*/ 1458911 h 3516311"/>
              <a:gd name="connsiteX24" fmla="*/ 2452687 w 5856286"/>
              <a:gd name="connsiteY24" fmla="*/ 1703386 h 3516311"/>
              <a:gd name="connsiteX25" fmla="*/ 2506662 w 5856286"/>
              <a:gd name="connsiteY25" fmla="*/ 1700211 h 3516311"/>
              <a:gd name="connsiteX26" fmla="*/ 2506662 w 5856286"/>
              <a:gd name="connsiteY26" fmla="*/ 1839911 h 3516311"/>
              <a:gd name="connsiteX27" fmla="*/ 2554287 w 5856286"/>
              <a:gd name="connsiteY27" fmla="*/ 1839911 h 3516311"/>
              <a:gd name="connsiteX28" fmla="*/ 2557462 w 5856286"/>
              <a:gd name="connsiteY28" fmla="*/ 1992311 h 3516311"/>
              <a:gd name="connsiteX29" fmla="*/ 3411537 w 5856286"/>
              <a:gd name="connsiteY29" fmla="*/ 1989136 h 3516311"/>
              <a:gd name="connsiteX30" fmla="*/ 3411537 w 5856286"/>
              <a:gd name="connsiteY30" fmla="*/ 2147886 h 3516311"/>
              <a:gd name="connsiteX31" fmla="*/ 3744912 w 5856286"/>
              <a:gd name="connsiteY31" fmla="*/ 2147886 h 3516311"/>
              <a:gd name="connsiteX32" fmla="*/ 3744912 w 5856286"/>
              <a:gd name="connsiteY32" fmla="*/ 2316161 h 3516311"/>
              <a:gd name="connsiteX33" fmla="*/ 3910012 w 5856286"/>
              <a:gd name="connsiteY33" fmla="*/ 2319336 h 3516311"/>
              <a:gd name="connsiteX34" fmla="*/ 3913187 w 5856286"/>
              <a:gd name="connsiteY34" fmla="*/ 2487611 h 3516311"/>
              <a:gd name="connsiteX35" fmla="*/ 4011611 w 5856286"/>
              <a:gd name="connsiteY35" fmla="*/ 2487610 h 3516311"/>
              <a:gd name="connsiteX36" fmla="*/ 4014786 w 5856286"/>
              <a:gd name="connsiteY36" fmla="*/ 2659060 h 3516311"/>
              <a:gd name="connsiteX37" fmla="*/ 4211636 w 5856286"/>
              <a:gd name="connsiteY37" fmla="*/ 2659060 h 3516311"/>
              <a:gd name="connsiteX38" fmla="*/ 4214811 w 5856286"/>
              <a:gd name="connsiteY38" fmla="*/ 2830510 h 3516311"/>
              <a:gd name="connsiteX39" fmla="*/ 5259386 w 5856286"/>
              <a:gd name="connsiteY39" fmla="*/ 2827335 h 3516311"/>
              <a:gd name="connsiteX40" fmla="*/ 5259386 w 5856286"/>
              <a:gd name="connsiteY40" fmla="*/ 3055935 h 3516311"/>
              <a:gd name="connsiteX41" fmla="*/ 5856286 w 5856286"/>
              <a:gd name="connsiteY41" fmla="*/ 3052760 h 3516311"/>
              <a:gd name="connsiteX42" fmla="*/ 5853112 w 5856286"/>
              <a:gd name="connsiteY42" fmla="*/ 3516311 h 3516311"/>
              <a:gd name="connsiteX0" fmla="*/ 0 w 5856286"/>
              <a:gd name="connsiteY0" fmla="*/ 0 h 3516311"/>
              <a:gd name="connsiteX1" fmla="*/ 314325 w 5856286"/>
              <a:gd name="connsiteY1" fmla="*/ 3174 h 3516311"/>
              <a:gd name="connsiteX2" fmla="*/ 328612 w 5856286"/>
              <a:gd name="connsiteY2" fmla="*/ 112711 h 3516311"/>
              <a:gd name="connsiteX3" fmla="*/ 790573 w 5856286"/>
              <a:gd name="connsiteY3" fmla="*/ 222247 h 3516311"/>
              <a:gd name="connsiteX4" fmla="*/ 788987 w 5856286"/>
              <a:gd name="connsiteY4" fmla="*/ 319087 h 3516311"/>
              <a:gd name="connsiteX5" fmla="*/ 804862 w 5856286"/>
              <a:gd name="connsiteY5" fmla="*/ 319087 h 3516311"/>
              <a:gd name="connsiteX6" fmla="*/ 808037 w 5856286"/>
              <a:gd name="connsiteY6" fmla="*/ 417512 h 3516311"/>
              <a:gd name="connsiteX7" fmla="*/ 823912 w 5856286"/>
              <a:gd name="connsiteY7" fmla="*/ 427037 h 3516311"/>
              <a:gd name="connsiteX8" fmla="*/ 820737 w 5856286"/>
              <a:gd name="connsiteY8" fmla="*/ 525462 h 3516311"/>
              <a:gd name="connsiteX9" fmla="*/ 858837 w 5856286"/>
              <a:gd name="connsiteY9" fmla="*/ 525462 h 3516311"/>
              <a:gd name="connsiteX10" fmla="*/ 862012 w 5856286"/>
              <a:gd name="connsiteY10" fmla="*/ 627062 h 3516311"/>
              <a:gd name="connsiteX11" fmla="*/ 881062 w 5856286"/>
              <a:gd name="connsiteY11" fmla="*/ 630237 h 3516311"/>
              <a:gd name="connsiteX12" fmla="*/ 884237 w 5856286"/>
              <a:gd name="connsiteY12" fmla="*/ 731837 h 3516311"/>
              <a:gd name="connsiteX13" fmla="*/ 925512 w 5856286"/>
              <a:gd name="connsiteY13" fmla="*/ 735012 h 3516311"/>
              <a:gd name="connsiteX14" fmla="*/ 928687 w 5856286"/>
              <a:gd name="connsiteY14" fmla="*/ 827087 h 3516311"/>
              <a:gd name="connsiteX15" fmla="*/ 998537 w 5856286"/>
              <a:gd name="connsiteY15" fmla="*/ 827087 h 3516311"/>
              <a:gd name="connsiteX16" fmla="*/ 998537 w 5856286"/>
              <a:gd name="connsiteY16" fmla="*/ 941387 h 3516311"/>
              <a:gd name="connsiteX17" fmla="*/ 1639887 w 5856286"/>
              <a:gd name="connsiteY17" fmla="*/ 938211 h 3516311"/>
              <a:gd name="connsiteX18" fmla="*/ 1636712 w 5856286"/>
              <a:gd name="connsiteY18" fmla="*/ 1036636 h 3516311"/>
              <a:gd name="connsiteX19" fmla="*/ 1665287 w 5856286"/>
              <a:gd name="connsiteY19" fmla="*/ 1036636 h 3516311"/>
              <a:gd name="connsiteX20" fmla="*/ 1662112 w 5856286"/>
              <a:gd name="connsiteY20" fmla="*/ 1239836 h 3516311"/>
              <a:gd name="connsiteX21" fmla="*/ 1697037 w 5856286"/>
              <a:gd name="connsiteY21" fmla="*/ 1239836 h 3516311"/>
              <a:gd name="connsiteX22" fmla="*/ 1693862 w 5856286"/>
              <a:gd name="connsiteY22" fmla="*/ 1455736 h 3516311"/>
              <a:gd name="connsiteX23" fmla="*/ 2455862 w 5856286"/>
              <a:gd name="connsiteY23" fmla="*/ 1458911 h 3516311"/>
              <a:gd name="connsiteX24" fmla="*/ 2452687 w 5856286"/>
              <a:gd name="connsiteY24" fmla="*/ 1703386 h 3516311"/>
              <a:gd name="connsiteX25" fmla="*/ 2506662 w 5856286"/>
              <a:gd name="connsiteY25" fmla="*/ 1700211 h 3516311"/>
              <a:gd name="connsiteX26" fmla="*/ 2506662 w 5856286"/>
              <a:gd name="connsiteY26" fmla="*/ 1839911 h 3516311"/>
              <a:gd name="connsiteX27" fmla="*/ 2554287 w 5856286"/>
              <a:gd name="connsiteY27" fmla="*/ 1839911 h 3516311"/>
              <a:gd name="connsiteX28" fmla="*/ 2557462 w 5856286"/>
              <a:gd name="connsiteY28" fmla="*/ 1992311 h 3516311"/>
              <a:gd name="connsiteX29" fmla="*/ 3411537 w 5856286"/>
              <a:gd name="connsiteY29" fmla="*/ 1989136 h 3516311"/>
              <a:gd name="connsiteX30" fmla="*/ 3411537 w 5856286"/>
              <a:gd name="connsiteY30" fmla="*/ 2147886 h 3516311"/>
              <a:gd name="connsiteX31" fmla="*/ 3744912 w 5856286"/>
              <a:gd name="connsiteY31" fmla="*/ 2147886 h 3516311"/>
              <a:gd name="connsiteX32" fmla="*/ 3744912 w 5856286"/>
              <a:gd name="connsiteY32" fmla="*/ 2316161 h 3516311"/>
              <a:gd name="connsiteX33" fmla="*/ 3910012 w 5856286"/>
              <a:gd name="connsiteY33" fmla="*/ 2319336 h 3516311"/>
              <a:gd name="connsiteX34" fmla="*/ 3913187 w 5856286"/>
              <a:gd name="connsiteY34" fmla="*/ 2487611 h 3516311"/>
              <a:gd name="connsiteX35" fmla="*/ 4011611 w 5856286"/>
              <a:gd name="connsiteY35" fmla="*/ 2487610 h 3516311"/>
              <a:gd name="connsiteX36" fmla="*/ 4014786 w 5856286"/>
              <a:gd name="connsiteY36" fmla="*/ 2659060 h 3516311"/>
              <a:gd name="connsiteX37" fmla="*/ 4211636 w 5856286"/>
              <a:gd name="connsiteY37" fmla="*/ 2659060 h 3516311"/>
              <a:gd name="connsiteX38" fmla="*/ 4214811 w 5856286"/>
              <a:gd name="connsiteY38" fmla="*/ 2830510 h 3516311"/>
              <a:gd name="connsiteX39" fmla="*/ 5259386 w 5856286"/>
              <a:gd name="connsiteY39" fmla="*/ 2827335 h 3516311"/>
              <a:gd name="connsiteX40" fmla="*/ 5259386 w 5856286"/>
              <a:gd name="connsiteY40" fmla="*/ 3055935 h 3516311"/>
              <a:gd name="connsiteX41" fmla="*/ 5856286 w 5856286"/>
              <a:gd name="connsiteY41" fmla="*/ 3052760 h 3516311"/>
              <a:gd name="connsiteX42" fmla="*/ 5853112 w 5856286"/>
              <a:gd name="connsiteY42" fmla="*/ 3516311 h 3516311"/>
              <a:gd name="connsiteX0" fmla="*/ 0 w 5856286"/>
              <a:gd name="connsiteY0" fmla="*/ 1589 h 3517900"/>
              <a:gd name="connsiteX1" fmla="*/ 314325 w 5856286"/>
              <a:gd name="connsiteY1" fmla="*/ 0 h 3517900"/>
              <a:gd name="connsiteX2" fmla="*/ 328612 w 5856286"/>
              <a:gd name="connsiteY2" fmla="*/ 114300 h 3517900"/>
              <a:gd name="connsiteX3" fmla="*/ 790573 w 5856286"/>
              <a:gd name="connsiteY3" fmla="*/ 223836 h 3517900"/>
              <a:gd name="connsiteX4" fmla="*/ 788987 w 5856286"/>
              <a:gd name="connsiteY4" fmla="*/ 320676 h 3517900"/>
              <a:gd name="connsiteX5" fmla="*/ 804862 w 5856286"/>
              <a:gd name="connsiteY5" fmla="*/ 320676 h 3517900"/>
              <a:gd name="connsiteX6" fmla="*/ 808037 w 5856286"/>
              <a:gd name="connsiteY6" fmla="*/ 419101 h 3517900"/>
              <a:gd name="connsiteX7" fmla="*/ 823912 w 5856286"/>
              <a:gd name="connsiteY7" fmla="*/ 428626 h 3517900"/>
              <a:gd name="connsiteX8" fmla="*/ 820737 w 5856286"/>
              <a:gd name="connsiteY8" fmla="*/ 527051 h 3517900"/>
              <a:gd name="connsiteX9" fmla="*/ 858837 w 5856286"/>
              <a:gd name="connsiteY9" fmla="*/ 527051 h 3517900"/>
              <a:gd name="connsiteX10" fmla="*/ 862012 w 5856286"/>
              <a:gd name="connsiteY10" fmla="*/ 628651 h 3517900"/>
              <a:gd name="connsiteX11" fmla="*/ 881062 w 5856286"/>
              <a:gd name="connsiteY11" fmla="*/ 631826 h 3517900"/>
              <a:gd name="connsiteX12" fmla="*/ 884237 w 5856286"/>
              <a:gd name="connsiteY12" fmla="*/ 733426 h 3517900"/>
              <a:gd name="connsiteX13" fmla="*/ 925512 w 5856286"/>
              <a:gd name="connsiteY13" fmla="*/ 736601 h 3517900"/>
              <a:gd name="connsiteX14" fmla="*/ 928687 w 5856286"/>
              <a:gd name="connsiteY14" fmla="*/ 828676 h 3517900"/>
              <a:gd name="connsiteX15" fmla="*/ 998537 w 5856286"/>
              <a:gd name="connsiteY15" fmla="*/ 828676 h 3517900"/>
              <a:gd name="connsiteX16" fmla="*/ 998537 w 5856286"/>
              <a:gd name="connsiteY16" fmla="*/ 942976 h 3517900"/>
              <a:gd name="connsiteX17" fmla="*/ 1639887 w 5856286"/>
              <a:gd name="connsiteY17" fmla="*/ 939800 h 3517900"/>
              <a:gd name="connsiteX18" fmla="*/ 1636712 w 5856286"/>
              <a:gd name="connsiteY18" fmla="*/ 1038225 h 3517900"/>
              <a:gd name="connsiteX19" fmla="*/ 1665287 w 5856286"/>
              <a:gd name="connsiteY19" fmla="*/ 1038225 h 3517900"/>
              <a:gd name="connsiteX20" fmla="*/ 1662112 w 5856286"/>
              <a:gd name="connsiteY20" fmla="*/ 1241425 h 3517900"/>
              <a:gd name="connsiteX21" fmla="*/ 1697037 w 5856286"/>
              <a:gd name="connsiteY21" fmla="*/ 1241425 h 3517900"/>
              <a:gd name="connsiteX22" fmla="*/ 1693862 w 5856286"/>
              <a:gd name="connsiteY22" fmla="*/ 1457325 h 3517900"/>
              <a:gd name="connsiteX23" fmla="*/ 2455862 w 5856286"/>
              <a:gd name="connsiteY23" fmla="*/ 1460500 h 3517900"/>
              <a:gd name="connsiteX24" fmla="*/ 2452687 w 5856286"/>
              <a:gd name="connsiteY24" fmla="*/ 1704975 h 3517900"/>
              <a:gd name="connsiteX25" fmla="*/ 2506662 w 5856286"/>
              <a:gd name="connsiteY25" fmla="*/ 1701800 h 3517900"/>
              <a:gd name="connsiteX26" fmla="*/ 2506662 w 5856286"/>
              <a:gd name="connsiteY26" fmla="*/ 1841500 h 3517900"/>
              <a:gd name="connsiteX27" fmla="*/ 2554287 w 5856286"/>
              <a:gd name="connsiteY27" fmla="*/ 1841500 h 3517900"/>
              <a:gd name="connsiteX28" fmla="*/ 2557462 w 5856286"/>
              <a:gd name="connsiteY28" fmla="*/ 1993900 h 3517900"/>
              <a:gd name="connsiteX29" fmla="*/ 3411537 w 5856286"/>
              <a:gd name="connsiteY29" fmla="*/ 1990725 h 3517900"/>
              <a:gd name="connsiteX30" fmla="*/ 3411537 w 5856286"/>
              <a:gd name="connsiteY30" fmla="*/ 2149475 h 3517900"/>
              <a:gd name="connsiteX31" fmla="*/ 3744912 w 5856286"/>
              <a:gd name="connsiteY31" fmla="*/ 2149475 h 3517900"/>
              <a:gd name="connsiteX32" fmla="*/ 3744912 w 5856286"/>
              <a:gd name="connsiteY32" fmla="*/ 2317750 h 3517900"/>
              <a:gd name="connsiteX33" fmla="*/ 3910012 w 5856286"/>
              <a:gd name="connsiteY33" fmla="*/ 2320925 h 3517900"/>
              <a:gd name="connsiteX34" fmla="*/ 3913187 w 5856286"/>
              <a:gd name="connsiteY34" fmla="*/ 2489200 h 3517900"/>
              <a:gd name="connsiteX35" fmla="*/ 4011611 w 5856286"/>
              <a:gd name="connsiteY35" fmla="*/ 2489199 h 3517900"/>
              <a:gd name="connsiteX36" fmla="*/ 4014786 w 5856286"/>
              <a:gd name="connsiteY36" fmla="*/ 2660649 h 3517900"/>
              <a:gd name="connsiteX37" fmla="*/ 4211636 w 5856286"/>
              <a:gd name="connsiteY37" fmla="*/ 2660649 h 3517900"/>
              <a:gd name="connsiteX38" fmla="*/ 4214811 w 5856286"/>
              <a:gd name="connsiteY38" fmla="*/ 2832099 h 3517900"/>
              <a:gd name="connsiteX39" fmla="*/ 5259386 w 5856286"/>
              <a:gd name="connsiteY39" fmla="*/ 2828924 h 3517900"/>
              <a:gd name="connsiteX40" fmla="*/ 5259386 w 5856286"/>
              <a:gd name="connsiteY40" fmla="*/ 3057524 h 3517900"/>
              <a:gd name="connsiteX41" fmla="*/ 5856286 w 5856286"/>
              <a:gd name="connsiteY41" fmla="*/ 3054349 h 3517900"/>
              <a:gd name="connsiteX42" fmla="*/ 5853112 w 5856286"/>
              <a:gd name="connsiteY42" fmla="*/ 3517900 h 3517900"/>
              <a:gd name="connsiteX0" fmla="*/ 0 w 5856286"/>
              <a:gd name="connsiteY0" fmla="*/ 1589 h 3517900"/>
              <a:gd name="connsiteX1" fmla="*/ 314325 w 5856286"/>
              <a:gd name="connsiteY1" fmla="*/ 0 h 3517900"/>
              <a:gd name="connsiteX2" fmla="*/ 319087 w 5856286"/>
              <a:gd name="connsiteY2" fmla="*/ 119063 h 3517900"/>
              <a:gd name="connsiteX3" fmla="*/ 790573 w 5856286"/>
              <a:gd name="connsiteY3" fmla="*/ 223836 h 3517900"/>
              <a:gd name="connsiteX4" fmla="*/ 788987 w 5856286"/>
              <a:gd name="connsiteY4" fmla="*/ 320676 h 3517900"/>
              <a:gd name="connsiteX5" fmla="*/ 804862 w 5856286"/>
              <a:gd name="connsiteY5" fmla="*/ 320676 h 3517900"/>
              <a:gd name="connsiteX6" fmla="*/ 808037 w 5856286"/>
              <a:gd name="connsiteY6" fmla="*/ 419101 h 3517900"/>
              <a:gd name="connsiteX7" fmla="*/ 823912 w 5856286"/>
              <a:gd name="connsiteY7" fmla="*/ 428626 h 3517900"/>
              <a:gd name="connsiteX8" fmla="*/ 820737 w 5856286"/>
              <a:gd name="connsiteY8" fmla="*/ 527051 h 3517900"/>
              <a:gd name="connsiteX9" fmla="*/ 858837 w 5856286"/>
              <a:gd name="connsiteY9" fmla="*/ 527051 h 3517900"/>
              <a:gd name="connsiteX10" fmla="*/ 862012 w 5856286"/>
              <a:gd name="connsiteY10" fmla="*/ 628651 h 3517900"/>
              <a:gd name="connsiteX11" fmla="*/ 881062 w 5856286"/>
              <a:gd name="connsiteY11" fmla="*/ 631826 h 3517900"/>
              <a:gd name="connsiteX12" fmla="*/ 884237 w 5856286"/>
              <a:gd name="connsiteY12" fmla="*/ 733426 h 3517900"/>
              <a:gd name="connsiteX13" fmla="*/ 925512 w 5856286"/>
              <a:gd name="connsiteY13" fmla="*/ 736601 h 3517900"/>
              <a:gd name="connsiteX14" fmla="*/ 928687 w 5856286"/>
              <a:gd name="connsiteY14" fmla="*/ 828676 h 3517900"/>
              <a:gd name="connsiteX15" fmla="*/ 998537 w 5856286"/>
              <a:gd name="connsiteY15" fmla="*/ 828676 h 3517900"/>
              <a:gd name="connsiteX16" fmla="*/ 998537 w 5856286"/>
              <a:gd name="connsiteY16" fmla="*/ 942976 h 3517900"/>
              <a:gd name="connsiteX17" fmla="*/ 1639887 w 5856286"/>
              <a:gd name="connsiteY17" fmla="*/ 939800 h 3517900"/>
              <a:gd name="connsiteX18" fmla="*/ 1636712 w 5856286"/>
              <a:gd name="connsiteY18" fmla="*/ 1038225 h 3517900"/>
              <a:gd name="connsiteX19" fmla="*/ 1665287 w 5856286"/>
              <a:gd name="connsiteY19" fmla="*/ 1038225 h 3517900"/>
              <a:gd name="connsiteX20" fmla="*/ 1662112 w 5856286"/>
              <a:gd name="connsiteY20" fmla="*/ 1241425 h 3517900"/>
              <a:gd name="connsiteX21" fmla="*/ 1697037 w 5856286"/>
              <a:gd name="connsiteY21" fmla="*/ 1241425 h 3517900"/>
              <a:gd name="connsiteX22" fmla="*/ 1693862 w 5856286"/>
              <a:gd name="connsiteY22" fmla="*/ 1457325 h 3517900"/>
              <a:gd name="connsiteX23" fmla="*/ 2455862 w 5856286"/>
              <a:gd name="connsiteY23" fmla="*/ 1460500 h 3517900"/>
              <a:gd name="connsiteX24" fmla="*/ 2452687 w 5856286"/>
              <a:gd name="connsiteY24" fmla="*/ 1704975 h 3517900"/>
              <a:gd name="connsiteX25" fmla="*/ 2506662 w 5856286"/>
              <a:gd name="connsiteY25" fmla="*/ 1701800 h 3517900"/>
              <a:gd name="connsiteX26" fmla="*/ 2506662 w 5856286"/>
              <a:gd name="connsiteY26" fmla="*/ 1841500 h 3517900"/>
              <a:gd name="connsiteX27" fmla="*/ 2554287 w 5856286"/>
              <a:gd name="connsiteY27" fmla="*/ 1841500 h 3517900"/>
              <a:gd name="connsiteX28" fmla="*/ 2557462 w 5856286"/>
              <a:gd name="connsiteY28" fmla="*/ 1993900 h 3517900"/>
              <a:gd name="connsiteX29" fmla="*/ 3411537 w 5856286"/>
              <a:gd name="connsiteY29" fmla="*/ 1990725 h 3517900"/>
              <a:gd name="connsiteX30" fmla="*/ 3411537 w 5856286"/>
              <a:gd name="connsiteY30" fmla="*/ 2149475 h 3517900"/>
              <a:gd name="connsiteX31" fmla="*/ 3744912 w 5856286"/>
              <a:gd name="connsiteY31" fmla="*/ 2149475 h 3517900"/>
              <a:gd name="connsiteX32" fmla="*/ 3744912 w 5856286"/>
              <a:gd name="connsiteY32" fmla="*/ 2317750 h 3517900"/>
              <a:gd name="connsiteX33" fmla="*/ 3910012 w 5856286"/>
              <a:gd name="connsiteY33" fmla="*/ 2320925 h 3517900"/>
              <a:gd name="connsiteX34" fmla="*/ 3913187 w 5856286"/>
              <a:gd name="connsiteY34" fmla="*/ 2489200 h 3517900"/>
              <a:gd name="connsiteX35" fmla="*/ 4011611 w 5856286"/>
              <a:gd name="connsiteY35" fmla="*/ 2489199 h 3517900"/>
              <a:gd name="connsiteX36" fmla="*/ 4014786 w 5856286"/>
              <a:gd name="connsiteY36" fmla="*/ 2660649 h 3517900"/>
              <a:gd name="connsiteX37" fmla="*/ 4211636 w 5856286"/>
              <a:gd name="connsiteY37" fmla="*/ 2660649 h 3517900"/>
              <a:gd name="connsiteX38" fmla="*/ 4214811 w 5856286"/>
              <a:gd name="connsiteY38" fmla="*/ 2832099 h 3517900"/>
              <a:gd name="connsiteX39" fmla="*/ 5259386 w 5856286"/>
              <a:gd name="connsiteY39" fmla="*/ 2828924 h 3517900"/>
              <a:gd name="connsiteX40" fmla="*/ 5259386 w 5856286"/>
              <a:gd name="connsiteY40" fmla="*/ 3057524 h 3517900"/>
              <a:gd name="connsiteX41" fmla="*/ 5856286 w 5856286"/>
              <a:gd name="connsiteY41" fmla="*/ 3054349 h 3517900"/>
              <a:gd name="connsiteX42" fmla="*/ 5853112 w 5856286"/>
              <a:gd name="connsiteY42" fmla="*/ 3517900 h 3517900"/>
              <a:gd name="connsiteX0" fmla="*/ 0 w 5856286"/>
              <a:gd name="connsiteY0" fmla="*/ 1589 h 3517900"/>
              <a:gd name="connsiteX1" fmla="*/ 314325 w 5856286"/>
              <a:gd name="connsiteY1" fmla="*/ 0 h 3517900"/>
              <a:gd name="connsiteX2" fmla="*/ 319087 w 5856286"/>
              <a:gd name="connsiteY2" fmla="*/ 119063 h 3517900"/>
              <a:gd name="connsiteX3" fmla="*/ 457200 w 5856286"/>
              <a:gd name="connsiteY3" fmla="*/ 119063 h 3517900"/>
              <a:gd name="connsiteX4" fmla="*/ 790573 w 5856286"/>
              <a:gd name="connsiteY4" fmla="*/ 223836 h 3517900"/>
              <a:gd name="connsiteX5" fmla="*/ 788987 w 5856286"/>
              <a:gd name="connsiteY5" fmla="*/ 320676 h 3517900"/>
              <a:gd name="connsiteX6" fmla="*/ 804862 w 5856286"/>
              <a:gd name="connsiteY6" fmla="*/ 320676 h 3517900"/>
              <a:gd name="connsiteX7" fmla="*/ 808037 w 5856286"/>
              <a:gd name="connsiteY7" fmla="*/ 419101 h 3517900"/>
              <a:gd name="connsiteX8" fmla="*/ 823912 w 5856286"/>
              <a:gd name="connsiteY8" fmla="*/ 428626 h 3517900"/>
              <a:gd name="connsiteX9" fmla="*/ 820737 w 5856286"/>
              <a:gd name="connsiteY9" fmla="*/ 527051 h 3517900"/>
              <a:gd name="connsiteX10" fmla="*/ 858837 w 5856286"/>
              <a:gd name="connsiteY10" fmla="*/ 527051 h 3517900"/>
              <a:gd name="connsiteX11" fmla="*/ 862012 w 5856286"/>
              <a:gd name="connsiteY11" fmla="*/ 628651 h 3517900"/>
              <a:gd name="connsiteX12" fmla="*/ 881062 w 5856286"/>
              <a:gd name="connsiteY12" fmla="*/ 631826 h 3517900"/>
              <a:gd name="connsiteX13" fmla="*/ 884237 w 5856286"/>
              <a:gd name="connsiteY13" fmla="*/ 733426 h 3517900"/>
              <a:gd name="connsiteX14" fmla="*/ 925512 w 5856286"/>
              <a:gd name="connsiteY14" fmla="*/ 736601 h 3517900"/>
              <a:gd name="connsiteX15" fmla="*/ 928687 w 5856286"/>
              <a:gd name="connsiteY15" fmla="*/ 828676 h 3517900"/>
              <a:gd name="connsiteX16" fmla="*/ 998537 w 5856286"/>
              <a:gd name="connsiteY16" fmla="*/ 828676 h 3517900"/>
              <a:gd name="connsiteX17" fmla="*/ 998537 w 5856286"/>
              <a:gd name="connsiteY17" fmla="*/ 942976 h 3517900"/>
              <a:gd name="connsiteX18" fmla="*/ 1639887 w 5856286"/>
              <a:gd name="connsiteY18" fmla="*/ 939800 h 3517900"/>
              <a:gd name="connsiteX19" fmla="*/ 1636712 w 5856286"/>
              <a:gd name="connsiteY19" fmla="*/ 1038225 h 3517900"/>
              <a:gd name="connsiteX20" fmla="*/ 1665287 w 5856286"/>
              <a:gd name="connsiteY20" fmla="*/ 1038225 h 3517900"/>
              <a:gd name="connsiteX21" fmla="*/ 1662112 w 5856286"/>
              <a:gd name="connsiteY21" fmla="*/ 1241425 h 3517900"/>
              <a:gd name="connsiteX22" fmla="*/ 1697037 w 5856286"/>
              <a:gd name="connsiteY22" fmla="*/ 1241425 h 3517900"/>
              <a:gd name="connsiteX23" fmla="*/ 1693862 w 5856286"/>
              <a:gd name="connsiteY23" fmla="*/ 1457325 h 3517900"/>
              <a:gd name="connsiteX24" fmla="*/ 2455862 w 5856286"/>
              <a:gd name="connsiteY24" fmla="*/ 1460500 h 3517900"/>
              <a:gd name="connsiteX25" fmla="*/ 2452687 w 5856286"/>
              <a:gd name="connsiteY25" fmla="*/ 1704975 h 3517900"/>
              <a:gd name="connsiteX26" fmla="*/ 2506662 w 5856286"/>
              <a:gd name="connsiteY26" fmla="*/ 1701800 h 3517900"/>
              <a:gd name="connsiteX27" fmla="*/ 2506662 w 5856286"/>
              <a:gd name="connsiteY27" fmla="*/ 1841500 h 3517900"/>
              <a:gd name="connsiteX28" fmla="*/ 2554287 w 5856286"/>
              <a:gd name="connsiteY28" fmla="*/ 1841500 h 3517900"/>
              <a:gd name="connsiteX29" fmla="*/ 2557462 w 5856286"/>
              <a:gd name="connsiteY29" fmla="*/ 1993900 h 3517900"/>
              <a:gd name="connsiteX30" fmla="*/ 3411537 w 5856286"/>
              <a:gd name="connsiteY30" fmla="*/ 1990725 h 3517900"/>
              <a:gd name="connsiteX31" fmla="*/ 3411537 w 5856286"/>
              <a:gd name="connsiteY31" fmla="*/ 2149475 h 3517900"/>
              <a:gd name="connsiteX32" fmla="*/ 3744912 w 5856286"/>
              <a:gd name="connsiteY32" fmla="*/ 2149475 h 3517900"/>
              <a:gd name="connsiteX33" fmla="*/ 3744912 w 5856286"/>
              <a:gd name="connsiteY33" fmla="*/ 2317750 h 3517900"/>
              <a:gd name="connsiteX34" fmla="*/ 3910012 w 5856286"/>
              <a:gd name="connsiteY34" fmla="*/ 2320925 h 3517900"/>
              <a:gd name="connsiteX35" fmla="*/ 3913187 w 5856286"/>
              <a:gd name="connsiteY35" fmla="*/ 2489200 h 3517900"/>
              <a:gd name="connsiteX36" fmla="*/ 4011611 w 5856286"/>
              <a:gd name="connsiteY36" fmla="*/ 2489199 h 3517900"/>
              <a:gd name="connsiteX37" fmla="*/ 4014786 w 5856286"/>
              <a:gd name="connsiteY37" fmla="*/ 2660649 h 3517900"/>
              <a:gd name="connsiteX38" fmla="*/ 4211636 w 5856286"/>
              <a:gd name="connsiteY38" fmla="*/ 2660649 h 3517900"/>
              <a:gd name="connsiteX39" fmla="*/ 4214811 w 5856286"/>
              <a:gd name="connsiteY39" fmla="*/ 2832099 h 3517900"/>
              <a:gd name="connsiteX40" fmla="*/ 5259386 w 5856286"/>
              <a:gd name="connsiteY40" fmla="*/ 2828924 h 3517900"/>
              <a:gd name="connsiteX41" fmla="*/ 5259386 w 5856286"/>
              <a:gd name="connsiteY41" fmla="*/ 3057524 h 3517900"/>
              <a:gd name="connsiteX42" fmla="*/ 5856286 w 5856286"/>
              <a:gd name="connsiteY42" fmla="*/ 3054349 h 3517900"/>
              <a:gd name="connsiteX43" fmla="*/ 5853112 w 5856286"/>
              <a:gd name="connsiteY43" fmla="*/ 3517900 h 3517900"/>
              <a:gd name="connsiteX0" fmla="*/ 0 w 5856286"/>
              <a:gd name="connsiteY0" fmla="*/ 1589 h 3517900"/>
              <a:gd name="connsiteX1" fmla="*/ 314325 w 5856286"/>
              <a:gd name="connsiteY1" fmla="*/ 0 h 3517900"/>
              <a:gd name="connsiteX2" fmla="*/ 319087 w 5856286"/>
              <a:gd name="connsiteY2" fmla="*/ 119063 h 3517900"/>
              <a:gd name="connsiteX3" fmla="*/ 457200 w 5856286"/>
              <a:gd name="connsiteY3" fmla="*/ 119063 h 3517900"/>
              <a:gd name="connsiteX4" fmla="*/ 790573 w 5856286"/>
              <a:gd name="connsiteY4" fmla="*/ 223836 h 3517900"/>
              <a:gd name="connsiteX5" fmla="*/ 788987 w 5856286"/>
              <a:gd name="connsiteY5" fmla="*/ 320676 h 3517900"/>
              <a:gd name="connsiteX6" fmla="*/ 804862 w 5856286"/>
              <a:gd name="connsiteY6" fmla="*/ 320676 h 3517900"/>
              <a:gd name="connsiteX7" fmla="*/ 808037 w 5856286"/>
              <a:gd name="connsiteY7" fmla="*/ 419101 h 3517900"/>
              <a:gd name="connsiteX8" fmla="*/ 823912 w 5856286"/>
              <a:gd name="connsiteY8" fmla="*/ 428626 h 3517900"/>
              <a:gd name="connsiteX9" fmla="*/ 820737 w 5856286"/>
              <a:gd name="connsiteY9" fmla="*/ 527051 h 3517900"/>
              <a:gd name="connsiteX10" fmla="*/ 858837 w 5856286"/>
              <a:gd name="connsiteY10" fmla="*/ 527051 h 3517900"/>
              <a:gd name="connsiteX11" fmla="*/ 862012 w 5856286"/>
              <a:gd name="connsiteY11" fmla="*/ 628651 h 3517900"/>
              <a:gd name="connsiteX12" fmla="*/ 881062 w 5856286"/>
              <a:gd name="connsiteY12" fmla="*/ 631826 h 3517900"/>
              <a:gd name="connsiteX13" fmla="*/ 884237 w 5856286"/>
              <a:gd name="connsiteY13" fmla="*/ 733426 h 3517900"/>
              <a:gd name="connsiteX14" fmla="*/ 925512 w 5856286"/>
              <a:gd name="connsiteY14" fmla="*/ 736601 h 3517900"/>
              <a:gd name="connsiteX15" fmla="*/ 928687 w 5856286"/>
              <a:gd name="connsiteY15" fmla="*/ 828676 h 3517900"/>
              <a:gd name="connsiteX16" fmla="*/ 998537 w 5856286"/>
              <a:gd name="connsiteY16" fmla="*/ 828676 h 3517900"/>
              <a:gd name="connsiteX17" fmla="*/ 998537 w 5856286"/>
              <a:gd name="connsiteY17" fmla="*/ 942976 h 3517900"/>
              <a:gd name="connsiteX18" fmla="*/ 1639887 w 5856286"/>
              <a:gd name="connsiteY18" fmla="*/ 939800 h 3517900"/>
              <a:gd name="connsiteX19" fmla="*/ 1636712 w 5856286"/>
              <a:gd name="connsiteY19" fmla="*/ 1038225 h 3517900"/>
              <a:gd name="connsiteX20" fmla="*/ 1665287 w 5856286"/>
              <a:gd name="connsiteY20" fmla="*/ 1038225 h 3517900"/>
              <a:gd name="connsiteX21" fmla="*/ 1662112 w 5856286"/>
              <a:gd name="connsiteY21" fmla="*/ 1241425 h 3517900"/>
              <a:gd name="connsiteX22" fmla="*/ 1697037 w 5856286"/>
              <a:gd name="connsiteY22" fmla="*/ 1241425 h 3517900"/>
              <a:gd name="connsiteX23" fmla="*/ 1693862 w 5856286"/>
              <a:gd name="connsiteY23" fmla="*/ 1457325 h 3517900"/>
              <a:gd name="connsiteX24" fmla="*/ 2455862 w 5856286"/>
              <a:gd name="connsiteY24" fmla="*/ 1460500 h 3517900"/>
              <a:gd name="connsiteX25" fmla="*/ 2452687 w 5856286"/>
              <a:gd name="connsiteY25" fmla="*/ 1704975 h 3517900"/>
              <a:gd name="connsiteX26" fmla="*/ 2506662 w 5856286"/>
              <a:gd name="connsiteY26" fmla="*/ 1701800 h 3517900"/>
              <a:gd name="connsiteX27" fmla="*/ 2506662 w 5856286"/>
              <a:gd name="connsiteY27" fmla="*/ 1841500 h 3517900"/>
              <a:gd name="connsiteX28" fmla="*/ 2554287 w 5856286"/>
              <a:gd name="connsiteY28" fmla="*/ 1841500 h 3517900"/>
              <a:gd name="connsiteX29" fmla="*/ 2557462 w 5856286"/>
              <a:gd name="connsiteY29" fmla="*/ 1993900 h 3517900"/>
              <a:gd name="connsiteX30" fmla="*/ 3411537 w 5856286"/>
              <a:gd name="connsiteY30" fmla="*/ 1990725 h 3517900"/>
              <a:gd name="connsiteX31" fmla="*/ 3411537 w 5856286"/>
              <a:gd name="connsiteY31" fmla="*/ 2149475 h 3517900"/>
              <a:gd name="connsiteX32" fmla="*/ 3744912 w 5856286"/>
              <a:gd name="connsiteY32" fmla="*/ 2149475 h 3517900"/>
              <a:gd name="connsiteX33" fmla="*/ 3744912 w 5856286"/>
              <a:gd name="connsiteY33" fmla="*/ 2317750 h 3517900"/>
              <a:gd name="connsiteX34" fmla="*/ 3910012 w 5856286"/>
              <a:gd name="connsiteY34" fmla="*/ 2320925 h 3517900"/>
              <a:gd name="connsiteX35" fmla="*/ 3913187 w 5856286"/>
              <a:gd name="connsiteY35" fmla="*/ 2489200 h 3517900"/>
              <a:gd name="connsiteX36" fmla="*/ 4011611 w 5856286"/>
              <a:gd name="connsiteY36" fmla="*/ 2489199 h 3517900"/>
              <a:gd name="connsiteX37" fmla="*/ 4014786 w 5856286"/>
              <a:gd name="connsiteY37" fmla="*/ 2660649 h 3517900"/>
              <a:gd name="connsiteX38" fmla="*/ 4211636 w 5856286"/>
              <a:gd name="connsiteY38" fmla="*/ 2660649 h 3517900"/>
              <a:gd name="connsiteX39" fmla="*/ 4214811 w 5856286"/>
              <a:gd name="connsiteY39" fmla="*/ 2832099 h 3517900"/>
              <a:gd name="connsiteX40" fmla="*/ 5259386 w 5856286"/>
              <a:gd name="connsiteY40" fmla="*/ 2828924 h 3517900"/>
              <a:gd name="connsiteX41" fmla="*/ 5259386 w 5856286"/>
              <a:gd name="connsiteY41" fmla="*/ 3057524 h 3517900"/>
              <a:gd name="connsiteX42" fmla="*/ 5856286 w 5856286"/>
              <a:gd name="connsiteY42" fmla="*/ 3054349 h 3517900"/>
              <a:gd name="connsiteX43" fmla="*/ 5853112 w 5856286"/>
              <a:gd name="connsiteY43" fmla="*/ 3517900 h 3517900"/>
              <a:gd name="connsiteX0" fmla="*/ 0 w 5856286"/>
              <a:gd name="connsiteY0" fmla="*/ 1589 h 3517900"/>
              <a:gd name="connsiteX1" fmla="*/ 314325 w 5856286"/>
              <a:gd name="connsiteY1" fmla="*/ 0 h 3517900"/>
              <a:gd name="connsiteX2" fmla="*/ 319087 w 5856286"/>
              <a:gd name="connsiteY2" fmla="*/ 119063 h 3517900"/>
              <a:gd name="connsiteX3" fmla="*/ 457200 w 5856286"/>
              <a:gd name="connsiteY3" fmla="*/ 119063 h 3517900"/>
              <a:gd name="connsiteX4" fmla="*/ 790573 w 5856286"/>
              <a:gd name="connsiteY4" fmla="*/ 223836 h 3517900"/>
              <a:gd name="connsiteX5" fmla="*/ 788987 w 5856286"/>
              <a:gd name="connsiteY5" fmla="*/ 320676 h 3517900"/>
              <a:gd name="connsiteX6" fmla="*/ 804862 w 5856286"/>
              <a:gd name="connsiteY6" fmla="*/ 320676 h 3517900"/>
              <a:gd name="connsiteX7" fmla="*/ 808037 w 5856286"/>
              <a:gd name="connsiteY7" fmla="*/ 419101 h 3517900"/>
              <a:gd name="connsiteX8" fmla="*/ 823912 w 5856286"/>
              <a:gd name="connsiteY8" fmla="*/ 428626 h 3517900"/>
              <a:gd name="connsiteX9" fmla="*/ 820737 w 5856286"/>
              <a:gd name="connsiteY9" fmla="*/ 527051 h 3517900"/>
              <a:gd name="connsiteX10" fmla="*/ 858837 w 5856286"/>
              <a:gd name="connsiteY10" fmla="*/ 527051 h 3517900"/>
              <a:gd name="connsiteX11" fmla="*/ 862012 w 5856286"/>
              <a:gd name="connsiteY11" fmla="*/ 628651 h 3517900"/>
              <a:gd name="connsiteX12" fmla="*/ 881062 w 5856286"/>
              <a:gd name="connsiteY12" fmla="*/ 631826 h 3517900"/>
              <a:gd name="connsiteX13" fmla="*/ 884237 w 5856286"/>
              <a:gd name="connsiteY13" fmla="*/ 733426 h 3517900"/>
              <a:gd name="connsiteX14" fmla="*/ 925512 w 5856286"/>
              <a:gd name="connsiteY14" fmla="*/ 736601 h 3517900"/>
              <a:gd name="connsiteX15" fmla="*/ 928687 w 5856286"/>
              <a:gd name="connsiteY15" fmla="*/ 828676 h 3517900"/>
              <a:gd name="connsiteX16" fmla="*/ 998537 w 5856286"/>
              <a:gd name="connsiteY16" fmla="*/ 828676 h 3517900"/>
              <a:gd name="connsiteX17" fmla="*/ 998537 w 5856286"/>
              <a:gd name="connsiteY17" fmla="*/ 942976 h 3517900"/>
              <a:gd name="connsiteX18" fmla="*/ 1639887 w 5856286"/>
              <a:gd name="connsiteY18" fmla="*/ 939800 h 3517900"/>
              <a:gd name="connsiteX19" fmla="*/ 1636712 w 5856286"/>
              <a:gd name="connsiteY19" fmla="*/ 1038225 h 3517900"/>
              <a:gd name="connsiteX20" fmla="*/ 1665287 w 5856286"/>
              <a:gd name="connsiteY20" fmla="*/ 1038225 h 3517900"/>
              <a:gd name="connsiteX21" fmla="*/ 1662112 w 5856286"/>
              <a:gd name="connsiteY21" fmla="*/ 1241425 h 3517900"/>
              <a:gd name="connsiteX22" fmla="*/ 1697037 w 5856286"/>
              <a:gd name="connsiteY22" fmla="*/ 1241425 h 3517900"/>
              <a:gd name="connsiteX23" fmla="*/ 1693862 w 5856286"/>
              <a:gd name="connsiteY23" fmla="*/ 1457325 h 3517900"/>
              <a:gd name="connsiteX24" fmla="*/ 2455862 w 5856286"/>
              <a:gd name="connsiteY24" fmla="*/ 1460500 h 3517900"/>
              <a:gd name="connsiteX25" fmla="*/ 2452687 w 5856286"/>
              <a:gd name="connsiteY25" fmla="*/ 1704975 h 3517900"/>
              <a:gd name="connsiteX26" fmla="*/ 2506662 w 5856286"/>
              <a:gd name="connsiteY26" fmla="*/ 1701800 h 3517900"/>
              <a:gd name="connsiteX27" fmla="*/ 2506662 w 5856286"/>
              <a:gd name="connsiteY27" fmla="*/ 1841500 h 3517900"/>
              <a:gd name="connsiteX28" fmla="*/ 2554287 w 5856286"/>
              <a:gd name="connsiteY28" fmla="*/ 1841500 h 3517900"/>
              <a:gd name="connsiteX29" fmla="*/ 2557462 w 5856286"/>
              <a:gd name="connsiteY29" fmla="*/ 1993900 h 3517900"/>
              <a:gd name="connsiteX30" fmla="*/ 3411537 w 5856286"/>
              <a:gd name="connsiteY30" fmla="*/ 1990725 h 3517900"/>
              <a:gd name="connsiteX31" fmla="*/ 3411537 w 5856286"/>
              <a:gd name="connsiteY31" fmla="*/ 2149475 h 3517900"/>
              <a:gd name="connsiteX32" fmla="*/ 3744912 w 5856286"/>
              <a:gd name="connsiteY32" fmla="*/ 2149475 h 3517900"/>
              <a:gd name="connsiteX33" fmla="*/ 3744912 w 5856286"/>
              <a:gd name="connsiteY33" fmla="*/ 2317750 h 3517900"/>
              <a:gd name="connsiteX34" fmla="*/ 3910012 w 5856286"/>
              <a:gd name="connsiteY34" fmla="*/ 2320925 h 3517900"/>
              <a:gd name="connsiteX35" fmla="*/ 3913187 w 5856286"/>
              <a:gd name="connsiteY35" fmla="*/ 2489200 h 3517900"/>
              <a:gd name="connsiteX36" fmla="*/ 4011611 w 5856286"/>
              <a:gd name="connsiteY36" fmla="*/ 2489199 h 3517900"/>
              <a:gd name="connsiteX37" fmla="*/ 4014786 w 5856286"/>
              <a:gd name="connsiteY37" fmla="*/ 2660649 h 3517900"/>
              <a:gd name="connsiteX38" fmla="*/ 4211636 w 5856286"/>
              <a:gd name="connsiteY38" fmla="*/ 2660649 h 3517900"/>
              <a:gd name="connsiteX39" fmla="*/ 4214811 w 5856286"/>
              <a:gd name="connsiteY39" fmla="*/ 2832099 h 3517900"/>
              <a:gd name="connsiteX40" fmla="*/ 5259386 w 5856286"/>
              <a:gd name="connsiteY40" fmla="*/ 2828924 h 3517900"/>
              <a:gd name="connsiteX41" fmla="*/ 5259386 w 5856286"/>
              <a:gd name="connsiteY41" fmla="*/ 3057524 h 3517900"/>
              <a:gd name="connsiteX42" fmla="*/ 5856286 w 5856286"/>
              <a:gd name="connsiteY42" fmla="*/ 3054349 h 3517900"/>
              <a:gd name="connsiteX43" fmla="*/ 5853112 w 5856286"/>
              <a:gd name="connsiteY43" fmla="*/ 3517900 h 3517900"/>
              <a:gd name="connsiteX0" fmla="*/ 0 w 5856286"/>
              <a:gd name="connsiteY0" fmla="*/ 1589 h 3517900"/>
              <a:gd name="connsiteX1" fmla="*/ 314325 w 5856286"/>
              <a:gd name="connsiteY1" fmla="*/ 0 h 3517900"/>
              <a:gd name="connsiteX2" fmla="*/ 319087 w 5856286"/>
              <a:gd name="connsiteY2" fmla="*/ 119063 h 3517900"/>
              <a:gd name="connsiteX3" fmla="*/ 457200 w 5856286"/>
              <a:gd name="connsiteY3" fmla="*/ 119063 h 3517900"/>
              <a:gd name="connsiteX4" fmla="*/ 471487 w 5856286"/>
              <a:gd name="connsiteY4" fmla="*/ 209550 h 3517900"/>
              <a:gd name="connsiteX5" fmla="*/ 790573 w 5856286"/>
              <a:gd name="connsiteY5" fmla="*/ 223836 h 3517900"/>
              <a:gd name="connsiteX6" fmla="*/ 788987 w 5856286"/>
              <a:gd name="connsiteY6" fmla="*/ 320676 h 3517900"/>
              <a:gd name="connsiteX7" fmla="*/ 804862 w 5856286"/>
              <a:gd name="connsiteY7" fmla="*/ 320676 h 3517900"/>
              <a:gd name="connsiteX8" fmla="*/ 808037 w 5856286"/>
              <a:gd name="connsiteY8" fmla="*/ 419101 h 3517900"/>
              <a:gd name="connsiteX9" fmla="*/ 823912 w 5856286"/>
              <a:gd name="connsiteY9" fmla="*/ 428626 h 3517900"/>
              <a:gd name="connsiteX10" fmla="*/ 820737 w 5856286"/>
              <a:gd name="connsiteY10" fmla="*/ 527051 h 3517900"/>
              <a:gd name="connsiteX11" fmla="*/ 858837 w 5856286"/>
              <a:gd name="connsiteY11" fmla="*/ 527051 h 3517900"/>
              <a:gd name="connsiteX12" fmla="*/ 862012 w 5856286"/>
              <a:gd name="connsiteY12" fmla="*/ 628651 h 3517900"/>
              <a:gd name="connsiteX13" fmla="*/ 881062 w 5856286"/>
              <a:gd name="connsiteY13" fmla="*/ 631826 h 3517900"/>
              <a:gd name="connsiteX14" fmla="*/ 884237 w 5856286"/>
              <a:gd name="connsiteY14" fmla="*/ 733426 h 3517900"/>
              <a:gd name="connsiteX15" fmla="*/ 925512 w 5856286"/>
              <a:gd name="connsiteY15" fmla="*/ 736601 h 3517900"/>
              <a:gd name="connsiteX16" fmla="*/ 928687 w 5856286"/>
              <a:gd name="connsiteY16" fmla="*/ 828676 h 3517900"/>
              <a:gd name="connsiteX17" fmla="*/ 998537 w 5856286"/>
              <a:gd name="connsiteY17" fmla="*/ 828676 h 3517900"/>
              <a:gd name="connsiteX18" fmla="*/ 998537 w 5856286"/>
              <a:gd name="connsiteY18" fmla="*/ 942976 h 3517900"/>
              <a:gd name="connsiteX19" fmla="*/ 1639887 w 5856286"/>
              <a:gd name="connsiteY19" fmla="*/ 939800 h 3517900"/>
              <a:gd name="connsiteX20" fmla="*/ 1636712 w 5856286"/>
              <a:gd name="connsiteY20" fmla="*/ 1038225 h 3517900"/>
              <a:gd name="connsiteX21" fmla="*/ 1665287 w 5856286"/>
              <a:gd name="connsiteY21" fmla="*/ 1038225 h 3517900"/>
              <a:gd name="connsiteX22" fmla="*/ 1662112 w 5856286"/>
              <a:gd name="connsiteY22" fmla="*/ 1241425 h 3517900"/>
              <a:gd name="connsiteX23" fmla="*/ 1697037 w 5856286"/>
              <a:gd name="connsiteY23" fmla="*/ 1241425 h 3517900"/>
              <a:gd name="connsiteX24" fmla="*/ 1693862 w 5856286"/>
              <a:gd name="connsiteY24" fmla="*/ 1457325 h 3517900"/>
              <a:gd name="connsiteX25" fmla="*/ 2455862 w 5856286"/>
              <a:gd name="connsiteY25" fmla="*/ 1460500 h 3517900"/>
              <a:gd name="connsiteX26" fmla="*/ 2452687 w 5856286"/>
              <a:gd name="connsiteY26" fmla="*/ 1704975 h 3517900"/>
              <a:gd name="connsiteX27" fmla="*/ 2506662 w 5856286"/>
              <a:gd name="connsiteY27" fmla="*/ 1701800 h 3517900"/>
              <a:gd name="connsiteX28" fmla="*/ 2506662 w 5856286"/>
              <a:gd name="connsiteY28" fmla="*/ 1841500 h 3517900"/>
              <a:gd name="connsiteX29" fmla="*/ 2554287 w 5856286"/>
              <a:gd name="connsiteY29" fmla="*/ 1841500 h 3517900"/>
              <a:gd name="connsiteX30" fmla="*/ 2557462 w 5856286"/>
              <a:gd name="connsiteY30" fmla="*/ 1993900 h 3517900"/>
              <a:gd name="connsiteX31" fmla="*/ 3411537 w 5856286"/>
              <a:gd name="connsiteY31" fmla="*/ 1990725 h 3517900"/>
              <a:gd name="connsiteX32" fmla="*/ 3411537 w 5856286"/>
              <a:gd name="connsiteY32" fmla="*/ 2149475 h 3517900"/>
              <a:gd name="connsiteX33" fmla="*/ 3744912 w 5856286"/>
              <a:gd name="connsiteY33" fmla="*/ 2149475 h 3517900"/>
              <a:gd name="connsiteX34" fmla="*/ 3744912 w 5856286"/>
              <a:gd name="connsiteY34" fmla="*/ 2317750 h 3517900"/>
              <a:gd name="connsiteX35" fmla="*/ 3910012 w 5856286"/>
              <a:gd name="connsiteY35" fmla="*/ 2320925 h 3517900"/>
              <a:gd name="connsiteX36" fmla="*/ 3913187 w 5856286"/>
              <a:gd name="connsiteY36" fmla="*/ 2489200 h 3517900"/>
              <a:gd name="connsiteX37" fmla="*/ 4011611 w 5856286"/>
              <a:gd name="connsiteY37" fmla="*/ 2489199 h 3517900"/>
              <a:gd name="connsiteX38" fmla="*/ 4014786 w 5856286"/>
              <a:gd name="connsiteY38" fmla="*/ 2660649 h 3517900"/>
              <a:gd name="connsiteX39" fmla="*/ 4211636 w 5856286"/>
              <a:gd name="connsiteY39" fmla="*/ 2660649 h 3517900"/>
              <a:gd name="connsiteX40" fmla="*/ 4214811 w 5856286"/>
              <a:gd name="connsiteY40" fmla="*/ 2832099 h 3517900"/>
              <a:gd name="connsiteX41" fmla="*/ 5259386 w 5856286"/>
              <a:gd name="connsiteY41" fmla="*/ 2828924 h 3517900"/>
              <a:gd name="connsiteX42" fmla="*/ 5259386 w 5856286"/>
              <a:gd name="connsiteY42" fmla="*/ 3057524 h 3517900"/>
              <a:gd name="connsiteX43" fmla="*/ 5856286 w 5856286"/>
              <a:gd name="connsiteY43" fmla="*/ 3054349 h 3517900"/>
              <a:gd name="connsiteX44" fmla="*/ 5853112 w 5856286"/>
              <a:gd name="connsiteY44" fmla="*/ 3517900 h 3517900"/>
              <a:gd name="connsiteX0" fmla="*/ 0 w 5856286"/>
              <a:gd name="connsiteY0" fmla="*/ 1589 h 3517900"/>
              <a:gd name="connsiteX1" fmla="*/ 314325 w 5856286"/>
              <a:gd name="connsiteY1" fmla="*/ 0 h 3517900"/>
              <a:gd name="connsiteX2" fmla="*/ 319087 w 5856286"/>
              <a:gd name="connsiteY2" fmla="*/ 119063 h 3517900"/>
              <a:gd name="connsiteX3" fmla="*/ 457200 w 5856286"/>
              <a:gd name="connsiteY3" fmla="*/ 119063 h 3517900"/>
              <a:gd name="connsiteX4" fmla="*/ 471487 w 5856286"/>
              <a:gd name="connsiteY4" fmla="*/ 209550 h 3517900"/>
              <a:gd name="connsiteX5" fmla="*/ 790573 w 5856286"/>
              <a:gd name="connsiteY5" fmla="*/ 223836 h 3517900"/>
              <a:gd name="connsiteX6" fmla="*/ 788987 w 5856286"/>
              <a:gd name="connsiteY6" fmla="*/ 320676 h 3517900"/>
              <a:gd name="connsiteX7" fmla="*/ 804862 w 5856286"/>
              <a:gd name="connsiteY7" fmla="*/ 320676 h 3517900"/>
              <a:gd name="connsiteX8" fmla="*/ 808037 w 5856286"/>
              <a:gd name="connsiteY8" fmla="*/ 419101 h 3517900"/>
              <a:gd name="connsiteX9" fmla="*/ 823912 w 5856286"/>
              <a:gd name="connsiteY9" fmla="*/ 428626 h 3517900"/>
              <a:gd name="connsiteX10" fmla="*/ 820737 w 5856286"/>
              <a:gd name="connsiteY10" fmla="*/ 527051 h 3517900"/>
              <a:gd name="connsiteX11" fmla="*/ 858837 w 5856286"/>
              <a:gd name="connsiteY11" fmla="*/ 527051 h 3517900"/>
              <a:gd name="connsiteX12" fmla="*/ 862012 w 5856286"/>
              <a:gd name="connsiteY12" fmla="*/ 628651 h 3517900"/>
              <a:gd name="connsiteX13" fmla="*/ 881062 w 5856286"/>
              <a:gd name="connsiteY13" fmla="*/ 631826 h 3517900"/>
              <a:gd name="connsiteX14" fmla="*/ 884237 w 5856286"/>
              <a:gd name="connsiteY14" fmla="*/ 733426 h 3517900"/>
              <a:gd name="connsiteX15" fmla="*/ 925512 w 5856286"/>
              <a:gd name="connsiteY15" fmla="*/ 736601 h 3517900"/>
              <a:gd name="connsiteX16" fmla="*/ 928687 w 5856286"/>
              <a:gd name="connsiteY16" fmla="*/ 828676 h 3517900"/>
              <a:gd name="connsiteX17" fmla="*/ 998537 w 5856286"/>
              <a:gd name="connsiteY17" fmla="*/ 828676 h 3517900"/>
              <a:gd name="connsiteX18" fmla="*/ 998537 w 5856286"/>
              <a:gd name="connsiteY18" fmla="*/ 942976 h 3517900"/>
              <a:gd name="connsiteX19" fmla="*/ 1639887 w 5856286"/>
              <a:gd name="connsiteY19" fmla="*/ 939800 h 3517900"/>
              <a:gd name="connsiteX20" fmla="*/ 1636712 w 5856286"/>
              <a:gd name="connsiteY20" fmla="*/ 1038225 h 3517900"/>
              <a:gd name="connsiteX21" fmla="*/ 1665287 w 5856286"/>
              <a:gd name="connsiteY21" fmla="*/ 1038225 h 3517900"/>
              <a:gd name="connsiteX22" fmla="*/ 1662112 w 5856286"/>
              <a:gd name="connsiteY22" fmla="*/ 1241425 h 3517900"/>
              <a:gd name="connsiteX23" fmla="*/ 1697037 w 5856286"/>
              <a:gd name="connsiteY23" fmla="*/ 1241425 h 3517900"/>
              <a:gd name="connsiteX24" fmla="*/ 1693862 w 5856286"/>
              <a:gd name="connsiteY24" fmla="*/ 1457325 h 3517900"/>
              <a:gd name="connsiteX25" fmla="*/ 2455862 w 5856286"/>
              <a:gd name="connsiteY25" fmla="*/ 1460500 h 3517900"/>
              <a:gd name="connsiteX26" fmla="*/ 2452687 w 5856286"/>
              <a:gd name="connsiteY26" fmla="*/ 1704975 h 3517900"/>
              <a:gd name="connsiteX27" fmla="*/ 2506662 w 5856286"/>
              <a:gd name="connsiteY27" fmla="*/ 1701800 h 3517900"/>
              <a:gd name="connsiteX28" fmla="*/ 2506662 w 5856286"/>
              <a:gd name="connsiteY28" fmla="*/ 1841500 h 3517900"/>
              <a:gd name="connsiteX29" fmla="*/ 2554287 w 5856286"/>
              <a:gd name="connsiteY29" fmla="*/ 1841500 h 3517900"/>
              <a:gd name="connsiteX30" fmla="*/ 2557462 w 5856286"/>
              <a:gd name="connsiteY30" fmla="*/ 1993900 h 3517900"/>
              <a:gd name="connsiteX31" fmla="*/ 3411537 w 5856286"/>
              <a:gd name="connsiteY31" fmla="*/ 1990725 h 3517900"/>
              <a:gd name="connsiteX32" fmla="*/ 3411537 w 5856286"/>
              <a:gd name="connsiteY32" fmla="*/ 2149475 h 3517900"/>
              <a:gd name="connsiteX33" fmla="*/ 3744912 w 5856286"/>
              <a:gd name="connsiteY33" fmla="*/ 2149475 h 3517900"/>
              <a:gd name="connsiteX34" fmla="*/ 3744912 w 5856286"/>
              <a:gd name="connsiteY34" fmla="*/ 2317750 h 3517900"/>
              <a:gd name="connsiteX35" fmla="*/ 3910012 w 5856286"/>
              <a:gd name="connsiteY35" fmla="*/ 2320925 h 3517900"/>
              <a:gd name="connsiteX36" fmla="*/ 3913187 w 5856286"/>
              <a:gd name="connsiteY36" fmla="*/ 2489200 h 3517900"/>
              <a:gd name="connsiteX37" fmla="*/ 4011611 w 5856286"/>
              <a:gd name="connsiteY37" fmla="*/ 2489199 h 3517900"/>
              <a:gd name="connsiteX38" fmla="*/ 4014786 w 5856286"/>
              <a:gd name="connsiteY38" fmla="*/ 2660649 h 3517900"/>
              <a:gd name="connsiteX39" fmla="*/ 4211636 w 5856286"/>
              <a:gd name="connsiteY39" fmla="*/ 2660649 h 3517900"/>
              <a:gd name="connsiteX40" fmla="*/ 4214811 w 5856286"/>
              <a:gd name="connsiteY40" fmla="*/ 2832099 h 3517900"/>
              <a:gd name="connsiteX41" fmla="*/ 5259386 w 5856286"/>
              <a:gd name="connsiteY41" fmla="*/ 2828924 h 3517900"/>
              <a:gd name="connsiteX42" fmla="*/ 5259386 w 5856286"/>
              <a:gd name="connsiteY42" fmla="*/ 3057524 h 3517900"/>
              <a:gd name="connsiteX43" fmla="*/ 5856286 w 5856286"/>
              <a:gd name="connsiteY43" fmla="*/ 3054349 h 3517900"/>
              <a:gd name="connsiteX44" fmla="*/ 5853112 w 5856286"/>
              <a:gd name="connsiteY44" fmla="*/ 3517900 h 3517900"/>
              <a:gd name="connsiteX0" fmla="*/ 0 w 5856286"/>
              <a:gd name="connsiteY0" fmla="*/ 1589 h 3517900"/>
              <a:gd name="connsiteX1" fmla="*/ 314325 w 5856286"/>
              <a:gd name="connsiteY1" fmla="*/ 0 h 3517900"/>
              <a:gd name="connsiteX2" fmla="*/ 319087 w 5856286"/>
              <a:gd name="connsiteY2" fmla="*/ 119063 h 3517900"/>
              <a:gd name="connsiteX3" fmla="*/ 457200 w 5856286"/>
              <a:gd name="connsiteY3" fmla="*/ 119063 h 3517900"/>
              <a:gd name="connsiteX4" fmla="*/ 471487 w 5856286"/>
              <a:gd name="connsiteY4" fmla="*/ 209550 h 3517900"/>
              <a:gd name="connsiteX5" fmla="*/ 790573 w 5856286"/>
              <a:gd name="connsiteY5" fmla="*/ 223836 h 3517900"/>
              <a:gd name="connsiteX6" fmla="*/ 788987 w 5856286"/>
              <a:gd name="connsiteY6" fmla="*/ 320676 h 3517900"/>
              <a:gd name="connsiteX7" fmla="*/ 804862 w 5856286"/>
              <a:gd name="connsiteY7" fmla="*/ 320676 h 3517900"/>
              <a:gd name="connsiteX8" fmla="*/ 808037 w 5856286"/>
              <a:gd name="connsiteY8" fmla="*/ 419101 h 3517900"/>
              <a:gd name="connsiteX9" fmla="*/ 823912 w 5856286"/>
              <a:gd name="connsiteY9" fmla="*/ 428626 h 3517900"/>
              <a:gd name="connsiteX10" fmla="*/ 820737 w 5856286"/>
              <a:gd name="connsiteY10" fmla="*/ 527051 h 3517900"/>
              <a:gd name="connsiteX11" fmla="*/ 858837 w 5856286"/>
              <a:gd name="connsiteY11" fmla="*/ 527051 h 3517900"/>
              <a:gd name="connsiteX12" fmla="*/ 862012 w 5856286"/>
              <a:gd name="connsiteY12" fmla="*/ 628651 h 3517900"/>
              <a:gd name="connsiteX13" fmla="*/ 881062 w 5856286"/>
              <a:gd name="connsiteY13" fmla="*/ 631826 h 3517900"/>
              <a:gd name="connsiteX14" fmla="*/ 884237 w 5856286"/>
              <a:gd name="connsiteY14" fmla="*/ 733426 h 3517900"/>
              <a:gd name="connsiteX15" fmla="*/ 925512 w 5856286"/>
              <a:gd name="connsiteY15" fmla="*/ 736601 h 3517900"/>
              <a:gd name="connsiteX16" fmla="*/ 928687 w 5856286"/>
              <a:gd name="connsiteY16" fmla="*/ 828676 h 3517900"/>
              <a:gd name="connsiteX17" fmla="*/ 998537 w 5856286"/>
              <a:gd name="connsiteY17" fmla="*/ 828676 h 3517900"/>
              <a:gd name="connsiteX18" fmla="*/ 998537 w 5856286"/>
              <a:gd name="connsiteY18" fmla="*/ 942976 h 3517900"/>
              <a:gd name="connsiteX19" fmla="*/ 1639887 w 5856286"/>
              <a:gd name="connsiteY19" fmla="*/ 939800 h 3517900"/>
              <a:gd name="connsiteX20" fmla="*/ 1636712 w 5856286"/>
              <a:gd name="connsiteY20" fmla="*/ 1038225 h 3517900"/>
              <a:gd name="connsiteX21" fmla="*/ 1665287 w 5856286"/>
              <a:gd name="connsiteY21" fmla="*/ 1038225 h 3517900"/>
              <a:gd name="connsiteX22" fmla="*/ 1662112 w 5856286"/>
              <a:gd name="connsiteY22" fmla="*/ 1241425 h 3517900"/>
              <a:gd name="connsiteX23" fmla="*/ 1697037 w 5856286"/>
              <a:gd name="connsiteY23" fmla="*/ 1241425 h 3517900"/>
              <a:gd name="connsiteX24" fmla="*/ 1693862 w 5856286"/>
              <a:gd name="connsiteY24" fmla="*/ 1457325 h 3517900"/>
              <a:gd name="connsiteX25" fmla="*/ 2455862 w 5856286"/>
              <a:gd name="connsiteY25" fmla="*/ 1460500 h 3517900"/>
              <a:gd name="connsiteX26" fmla="*/ 2452687 w 5856286"/>
              <a:gd name="connsiteY26" fmla="*/ 1704975 h 3517900"/>
              <a:gd name="connsiteX27" fmla="*/ 2506662 w 5856286"/>
              <a:gd name="connsiteY27" fmla="*/ 1701800 h 3517900"/>
              <a:gd name="connsiteX28" fmla="*/ 2506662 w 5856286"/>
              <a:gd name="connsiteY28" fmla="*/ 1841500 h 3517900"/>
              <a:gd name="connsiteX29" fmla="*/ 2554287 w 5856286"/>
              <a:gd name="connsiteY29" fmla="*/ 1841500 h 3517900"/>
              <a:gd name="connsiteX30" fmla="*/ 2557462 w 5856286"/>
              <a:gd name="connsiteY30" fmla="*/ 1993900 h 3517900"/>
              <a:gd name="connsiteX31" fmla="*/ 3411537 w 5856286"/>
              <a:gd name="connsiteY31" fmla="*/ 1990725 h 3517900"/>
              <a:gd name="connsiteX32" fmla="*/ 3411537 w 5856286"/>
              <a:gd name="connsiteY32" fmla="*/ 2149475 h 3517900"/>
              <a:gd name="connsiteX33" fmla="*/ 3744912 w 5856286"/>
              <a:gd name="connsiteY33" fmla="*/ 2149475 h 3517900"/>
              <a:gd name="connsiteX34" fmla="*/ 3744912 w 5856286"/>
              <a:gd name="connsiteY34" fmla="*/ 2317750 h 3517900"/>
              <a:gd name="connsiteX35" fmla="*/ 3910012 w 5856286"/>
              <a:gd name="connsiteY35" fmla="*/ 2320925 h 3517900"/>
              <a:gd name="connsiteX36" fmla="*/ 3913187 w 5856286"/>
              <a:gd name="connsiteY36" fmla="*/ 2489200 h 3517900"/>
              <a:gd name="connsiteX37" fmla="*/ 4011611 w 5856286"/>
              <a:gd name="connsiteY37" fmla="*/ 2489199 h 3517900"/>
              <a:gd name="connsiteX38" fmla="*/ 4014786 w 5856286"/>
              <a:gd name="connsiteY38" fmla="*/ 2660649 h 3517900"/>
              <a:gd name="connsiteX39" fmla="*/ 4211636 w 5856286"/>
              <a:gd name="connsiteY39" fmla="*/ 2660649 h 3517900"/>
              <a:gd name="connsiteX40" fmla="*/ 4214811 w 5856286"/>
              <a:gd name="connsiteY40" fmla="*/ 2832099 h 3517900"/>
              <a:gd name="connsiteX41" fmla="*/ 5259386 w 5856286"/>
              <a:gd name="connsiteY41" fmla="*/ 2828924 h 3517900"/>
              <a:gd name="connsiteX42" fmla="*/ 5259386 w 5856286"/>
              <a:gd name="connsiteY42" fmla="*/ 3057524 h 3517900"/>
              <a:gd name="connsiteX43" fmla="*/ 5856286 w 5856286"/>
              <a:gd name="connsiteY43" fmla="*/ 3054349 h 3517900"/>
              <a:gd name="connsiteX44" fmla="*/ 5853112 w 5856286"/>
              <a:gd name="connsiteY44" fmla="*/ 3517900 h 3517900"/>
              <a:gd name="connsiteX0" fmla="*/ 0 w 5856286"/>
              <a:gd name="connsiteY0" fmla="*/ 1589 h 3517900"/>
              <a:gd name="connsiteX1" fmla="*/ 314325 w 5856286"/>
              <a:gd name="connsiteY1" fmla="*/ 0 h 3517900"/>
              <a:gd name="connsiteX2" fmla="*/ 319087 w 5856286"/>
              <a:gd name="connsiteY2" fmla="*/ 119063 h 3517900"/>
              <a:gd name="connsiteX3" fmla="*/ 457200 w 5856286"/>
              <a:gd name="connsiteY3" fmla="*/ 119063 h 3517900"/>
              <a:gd name="connsiteX4" fmla="*/ 461962 w 5856286"/>
              <a:gd name="connsiteY4" fmla="*/ 209550 h 3517900"/>
              <a:gd name="connsiteX5" fmla="*/ 790573 w 5856286"/>
              <a:gd name="connsiteY5" fmla="*/ 223836 h 3517900"/>
              <a:gd name="connsiteX6" fmla="*/ 788987 w 5856286"/>
              <a:gd name="connsiteY6" fmla="*/ 320676 h 3517900"/>
              <a:gd name="connsiteX7" fmla="*/ 804862 w 5856286"/>
              <a:gd name="connsiteY7" fmla="*/ 320676 h 3517900"/>
              <a:gd name="connsiteX8" fmla="*/ 808037 w 5856286"/>
              <a:gd name="connsiteY8" fmla="*/ 419101 h 3517900"/>
              <a:gd name="connsiteX9" fmla="*/ 823912 w 5856286"/>
              <a:gd name="connsiteY9" fmla="*/ 428626 h 3517900"/>
              <a:gd name="connsiteX10" fmla="*/ 820737 w 5856286"/>
              <a:gd name="connsiteY10" fmla="*/ 527051 h 3517900"/>
              <a:gd name="connsiteX11" fmla="*/ 858837 w 5856286"/>
              <a:gd name="connsiteY11" fmla="*/ 527051 h 3517900"/>
              <a:gd name="connsiteX12" fmla="*/ 862012 w 5856286"/>
              <a:gd name="connsiteY12" fmla="*/ 628651 h 3517900"/>
              <a:gd name="connsiteX13" fmla="*/ 881062 w 5856286"/>
              <a:gd name="connsiteY13" fmla="*/ 631826 h 3517900"/>
              <a:gd name="connsiteX14" fmla="*/ 884237 w 5856286"/>
              <a:gd name="connsiteY14" fmla="*/ 733426 h 3517900"/>
              <a:gd name="connsiteX15" fmla="*/ 925512 w 5856286"/>
              <a:gd name="connsiteY15" fmla="*/ 736601 h 3517900"/>
              <a:gd name="connsiteX16" fmla="*/ 928687 w 5856286"/>
              <a:gd name="connsiteY16" fmla="*/ 828676 h 3517900"/>
              <a:gd name="connsiteX17" fmla="*/ 998537 w 5856286"/>
              <a:gd name="connsiteY17" fmla="*/ 828676 h 3517900"/>
              <a:gd name="connsiteX18" fmla="*/ 998537 w 5856286"/>
              <a:gd name="connsiteY18" fmla="*/ 942976 h 3517900"/>
              <a:gd name="connsiteX19" fmla="*/ 1639887 w 5856286"/>
              <a:gd name="connsiteY19" fmla="*/ 939800 h 3517900"/>
              <a:gd name="connsiteX20" fmla="*/ 1636712 w 5856286"/>
              <a:gd name="connsiteY20" fmla="*/ 1038225 h 3517900"/>
              <a:gd name="connsiteX21" fmla="*/ 1665287 w 5856286"/>
              <a:gd name="connsiteY21" fmla="*/ 1038225 h 3517900"/>
              <a:gd name="connsiteX22" fmla="*/ 1662112 w 5856286"/>
              <a:gd name="connsiteY22" fmla="*/ 1241425 h 3517900"/>
              <a:gd name="connsiteX23" fmla="*/ 1697037 w 5856286"/>
              <a:gd name="connsiteY23" fmla="*/ 1241425 h 3517900"/>
              <a:gd name="connsiteX24" fmla="*/ 1693862 w 5856286"/>
              <a:gd name="connsiteY24" fmla="*/ 1457325 h 3517900"/>
              <a:gd name="connsiteX25" fmla="*/ 2455862 w 5856286"/>
              <a:gd name="connsiteY25" fmla="*/ 1460500 h 3517900"/>
              <a:gd name="connsiteX26" fmla="*/ 2452687 w 5856286"/>
              <a:gd name="connsiteY26" fmla="*/ 1704975 h 3517900"/>
              <a:gd name="connsiteX27" fmla="*/ 2506662 w 5856286"/>
              <a:gd name="connsiteY27" fmla="*/ 1701800 h 3517900"/>
              <a:gd name="connsiteX28" fmla="*/ 2506662 w 5856286"/>
              <a:gd name="connsiteY28" fmla="*/ 1841500 h 3517900"/>
              <a:gd name="connsiteX29" fmla="*/ 2554287 w 5856286"/>
              <a:gd name="connsiteY29" fmla="*/ 1841500 h 3517900"/>
              <a:gd name="connsiteX30" fmla="*/ 2557462 w 5856286"/>
              <a:gd name="connsiteY30" fmla="*/ 1993900 h 3517900"/>
              <a:gd name="connsiteX31" fmla="*/ 3411537 w 5856286"/>
              <a:gd name="connsiteY31" fmla="*/ 1990725 h 3517900"/>
              <a:gd name="connsiteX32" fmla="*/ 3411537 w 5856286"/>
              <a:gd name="connsiteY32" fmla="*/ 2149475 h 3517900"/>
              <a:gd name="connsiteX33" fmla="*/ 3744912 w 5856286"/>
              <a:gd name="connsiteY33" fmla="*/ 2149475 h 3517900"/>
              <a:gd name="connsiteX34" fmla="*/ 3744912 w 5856286"/>
              <a:gd name="connsiteY34" fmla="*/ 2317750 h 3517900"/>
              <a:gd name="connsiteX35" fmla="*/ 3910012 w 5856286"/>
              <a:gd name="connsiteY35" fmla="*/ 2320925 h 3517900"/>
              <a:gd name="connsiteX36" fmla="*/ 3913187 w 5856286"/>
              <a:gd name="connsiteY36" fmla="*/ 2489200 h 3517900"/>
              <a:gd name="connsiteX37" fmla="*/ 4011611 w 5856286"/>
              <a:gd name="connsiteY37" fmla="*/ 2489199 h 3517900"/>
              <a:gd name="connsiteX38" fmla="*/ 4014786 w 5856286"/>
              <a:gd name="connsiteY38" fmla="*/ 2660649 h 3517900"/>
              <a:gd name="connsiteX39" fmla="*/ 4211636 w 5856286"/>
              <a:gd name="connsiteY39" fmla="*/ 2660649 h 3517900"/>
              <a:gd name="connsiteX40" fmla="*/ 4214811 w 5856286"/>
              <a:gd name="connsiteY40" fmla="*/ 2832099 h 3517900"/>
              <a:gd name="connsiteX41" fmla="*/ 5259386 w 5856286"/>
              <a:gd name="connsiteY41" fmla="*/ 2828924 h 3517900"/>
              <a:gd name="connsiteX42" fmla="*/ 5259386 w 5856286"/>
              <a:gd name="connsiteY42" fmla="*/ 3057524 h 3517900"/>
              <a:gd name="connsiteX43" fmla="*/ 5856286 w 5856286"/>
              <a:gd name="connsiteY43" fmla="*/ 3054349 h 3517900"/>
              <a:gd name="connsiteX44" fmla="*/ 5853112 w 5856286"/>
              <a:gd name="connsiteY44" fmla="*/ 3517900 h 3517900"/>
              <a:gd name="connsiteX0" fmla="*/ 0 w 5856286"/>
              <a:gd name="connsiteY0" fmla="*/ 1589 h 3517900"/>
              <a:gd name="connsiteX1" fmla="*/ 314325 w 5856286"/>
              <a:gd name="connsiteY1" fmla="*/ 0 h 3517900"/>
              <a:gd name="connsiteX2" fmla="*/ 319087 w 5856286"/>
              <a:gd name="connsiteY2" fmla="*/ 119063 h 3517900"/>
              <a:gd name="connsiteX3" fmla="*/ 457200 w 5856286"/>
              <a:gd name="connsiteY3" fmla="*/ 119063 h 3517900"/>
              <a:gd name="connsiteX4" fmla="*/ 461962 w 5856286"/>
              <a:gd name="connsiteY4" fmla="*/ 209550 h 3517900"/>
              <a:gd name="connsiteX5" fmla="*/ 790573 w 5856286"/>
              <a:gd name="connsiteY5" fmla="*/ 223836 h 3517900"/>
              <a:gd name="connsiteX6" fmla="*/ 788987 w 5856286"/>
              <a:gd name="connsiteY6" fmla="*/ 320676 h 3517900"/>
              <a:gd name="connsiteX7" fmla="*/ 804862 w 5856286"/>
              <a:gd name="connsiteY7" fmla="*/ 320676 h 3517900"/>
              <a:gd name="connsiteX8" fmla="*/ 808037 w 5856286"/>
              <a:gd name="connsiteY8" fmla="*/ 419101 h 3517900"/>
              <a:gd name="connsiteX9" fmla="*/ 823912 w 5856286"/>
              <a:gd name="connsiteY9" fmla="*/ 428626 h 3517900"/>
              <a:gd name="connsiteX10" fmla="*/ 820737 w 5856286"/>
              <a:gd name="connsiteY10" fmla="*/ 527051 h 3517900"/>
              <a:gd name="connsiteX11" fmla="*/ 858837 w 5856286"/>
              <a:gd name="connsiteY11" fmla="*/ 527051 h 3517900"/>
              <a:gd name="connsiteX12" fmla="*/ 862012 w 5856286"/>
              <a:gd name="connsiteY12" fmla="*/ 628651 h 3517900"/>
              <a:gd name="connsiteX13" fmla="*/ 881062 w 5856286"/>
              <a:gd name="connsiteY13" fmla="*/ 631826 h 3517900"/>
              <a:gd name="connsiteX14" fmla="*/ 884237 w 5856286"/>
              <a:gd name="connsiteY14" fmla="*/ 733426 h 3517900"/>
              <a:gd name="connsiteX15" fmla="*/ 925512 w 5856286"/>
              <a:gd name="connsiteY15" fmla="*/ 736601 h 3517900"/>
              <a:gd name="connsiteX16" fmla="*/ 928687 w 5856286"/>
              <a:gd name="connsiteY16" fmla="*/ 828676 h 3517900"/>
              <a:gd name="connsiteX17" fmla="*/ 998537 w 5856286"/>
              <a:gd name="connsiteY17" fmla="*/ 828676 h 3517900"/>
              <a:gd name="connsiteX18" fmla="*/ 998537 w 5856286"/>
              <a:gd name="connsiteY18" fmla="*/ 942976 h 3517900"/>
              <a:gd name="connsiteX19" fmla="*/ 1639887 w 5856286"/>
              <a:gd name="connsiteY19" fmla="*/ 939800 h 3517900"/>
              <a:gd name="connsiteX20" fmla="*/ 1636712 w 5856286"/>
              <a:gd name="connsiteY20" fmla="*/ 1038225 h 3517900"/>
              <a:gd name="connsiteX21" fmla="*/ 1665287 w 5856286"/>
              <a:gd name="connsiteY21" fmla="*/ 1038225 h 3517900"/>
              <a:gd name="connsiteX22" fmla="*/ 1662112 w 5856286"/>
              <a:gd name="connsiteY22" fmla="*/ 1241425 h 3517900"/>
              <a:gd name="connsiteX23" fmla="*/ 1697037 w 5856286"/>
              <a:gd name="connsiteY23" fmla="*/ 1241425 h 3517900"/>
              <a:gd name="connsiteX24" fmla="*/ 1693862 w 5856286"/>
              <a:gd name="connsiteY24" fmla="*/ 1457325 h 3517900"/>
              <a:gd name="connsiteX25" fmla="*/ 2455862 w 5856286"/>
              <a:gd name="connsiteY25" fmla="*/ 1460500 h 3517900"/>
              <a:gd name="connsiteX26" fmla="*/ 2452687 w 5856286"/>
              <a:gd name="connsiteY26" fmla="*/ 1704975 h 3517900"/>
              <a:gd name="connsiteX27" fmla="*/ 2506662 w 5856286"/>
              <a:gd name="connsiteY27" fmla="*/ 1701800 h 3517900"/>
              <a:gd name="connsiteX28" fmla="*/ 2506662 w 5856286"/>
              <a:gd name="connsiteY28" fmla="*/ 1841500 h 3517900"/>
              <a:gd name="connsiteX29" fmla="*/ 2554287 w 5856286"/>
              <a:gd name="connsiteY29" fmla="*/ 1841500 h 3517900"/>
              <a:gd name="connsiteX30" fmla="*/ 2557462 w 5856286"/>
              <a:gd name="connsiteY30" fmla="*/ 1993900 h 3517900"/>
              <a:gd name="connsiteX31" fmla="*/ 3411537 w 5856286"/>
              <a:gd name="connsiteY31" fmla="*/ 1990725 h 3517900"/>
              <a:gd name="connsiteX32" fmla="*/ 3411537 w 5856286"/>
              <a:gd name="connsiteY32" fmla="*/ 2149475 h 3517900"/>
              <a:gd name="connsiteX33" fmla="*/ 3744912 w 5856286"/>
              <a:gd name="connsiteY33" fmla="*/ 2149475 h 3517900"/>
              <a:gd name="connsiteX34" fmla="*/ 3744912 w 5856286"/>
              <a:gd name="connsiteY34" fmla="*/ 2317750 h 3517900"/>
              <a:gd name="connsiteX35" fmla="*/ 3910012 w 5856286"/>
              <a:gd name="connsiteY35" fmla="*/ 2320925 h 3517900"/>
              <a:gd name="connsiteX36" fmla="*/ 3913187 w 5856286"/>
              <a:gd name="connsiteY36" fmla="*/ 2489200 h 3517900"/>
              <a:gd name="connsiteX37" fmla="*/ 4011611 w 5856286"/>
              <a:gd name="connsiteY37" fmla="*/ 2489199 h 3517900"/>
              <a:gd name="connsiteX38" fmla="*/ 4014786 w 5856286"/>
              <a:gd name="connsiteY38" fmla="*/ 2660649 h 3517900"/>
              <a:gd name="connsiteX39" fmla="*/ 4211636 w 5856286"/>
              <a:gd name="connsiteY39" fmla="*/ 2660649 h 3517900"/>
              <a:gd name="connsiteX40" fmla="*/ 4214811 w 5856286"/>
              <a:gd name="connsiteY40" fmla="*/ 2832099 h 3517900"/>
              <a:gd name="connsiteX41" fmla="*/ 5259386 w 5856286"/>
              <a:gd name="connsiteY41" fmla="*/ 2828924 h 3517900"/>
              <a:gd name="connsiteX42" fmla="*/ 5259386 w 5856286"/>
              <a:gd name="connsiteY42" fmla="*/ 3057524 h 3517900"/>
              <a:gd name="connsiteX43" fmla="*/ 5856286 w 5856286"/>
              <a:gd name="connsiteY43" fmla="*/ 3054349 h 3517900"/>
              <a:gd name="connsiteX44" fmla="*/ 5853112 w 5856286"/>
              <a:gd name="connsiteY44" fmla="*/ 3517900 h 3517900"/>
              <a:gd name="connsiteX0" fmla="*/ 0 w 5856286"/>
              <a:gd name="connsiteY0" fmla="*/ 1589 h 3517900"/>
              <a:gd name="connsiteX1" fmla="*/ 314325 w 5856286"/>
              <a:gd name="connsiteY1" fmla="*/ 0 h 3517900"/>
              <a:gd name="connsiteX2" fmla="*/ 319087 w 5856286"/>
              <a:gd name="connsiteY2" fmla="*/ 119063 h 3517900"/>
              <a:gd name="connsiteX3" fmla="*/ 457200 w 5856286"/>
              <a:gd name="connsiteY3" fmla="*/ 119063 h 3517900"/>
              <a:gd name="connsiteX4" fmla="*/ 461962 w 5856286"/>
              <a:gd name="connsiteY4" fmla="*/ 209550 h 3517900"/>
              <a:gd name="connsiteX5" fmla="*/ 790573 w 5856286"/>
              <a:gd name="connsiteY5" fmla="*/ 223836 h 3517900"/>
              <a:gd name="connsiteX6" fmla="*/ 788987 w 5856286"/>
              <a:gd name="connsiteY6" fmla="*/ 320676 h 3517900"/>
              <a:gd name="connsiteX7" fmla="*/ 804862 w 5856286"/>
              <a:gd name="connsiteY7" fmla="*/ 320676 h 3517900"/>
              <a:gd name="connsiteX8" fmla="*/ 808037 w 5856286"/>
              <a:gd name="connsiteY8" fmla="*/ 419101 h 3517900"/>
              <a:gd name="connsiteX9" fmla="*/ 823912 w 5856286"/>
              <a:gd name="connsiteY9" fmla="*/ 428626 h 3517900"/>
              <a:gd name="connsiteX10" fmla="*/ 820737 w 5856286"/>
              <a:gd name="connsiteY10" fmla="*/ 527051 h 3517900"/>
              <a:gd name="connsiteX11" fmla="*/ 858837 w 5856286"/>
              <a:gd name="connsiteY11" fmla="*/ 527051 h 3517900"/>
              <a:gd name="connsiteX12" fmla="*/ 862012 w 5856286"/>
              <a:gd name="connsiteY12" fmla="*/ 628651 h 3517900"/>
              <a:gd name="connsiteX13" fmla="*/ 881062 w 5856286"/>
              <a:gd name="connsiteY13" fmla="*/ 631826 h 3517900"/>
              <a:gd name="connsiteX14" fmla="*/ 884237 w 5856286"/>
              <a:gd name="connsiteY14" fmla="*/ 733426 h 3517900"/>
              <a:gd name="connsiteX15" fmla="*/ 925512 w 5856286"/>
              <a:gd name="connsiteY15" fmla="*/ 736601 h 3517900"/>
              <a:gd name="connsiteX16" fmla="*/ 928687 w 5856286"/>
              <a:gd name="connsiteY16" fmla="*/ 828676 h 3517900"/>
              <a:gd name="connsiteX17" fmla="*/ 998537 w 5856286"/>
              <a:gd name="connsiteY17" fmla="*/ 828676 h 3517900"/>
              <a:gd name="connsiteX18" fmla="*/ 998537 w 5856286"/>
              <a:gd name="connsiteY18" fmla="*/ 942976 h 3517900"/>
              <a:gd name="connsiteX19" fmla="*/ 1639887 w 5856286"/>
              <a:gd name="connsiteY19" fmla="*/ 939800 h 3517900"/>
              <a:gd name="connsiteX20" fmla="*/ 1636712 w 5856286"/>
              <a:gd name="connsiteY20" fmla="*/ 1038225 h 3517900"/>
              <a:gd name="connsiteX21" fmla="*/ 1665287 w 5856286"/>
              <a:gd name="connsiteY21" fmla="*/ 1038225 h 3517900"/>
              <a:gd name="connsiteX22" fmla="*/ 1662112 w 5856286"/>
              <a:gd name="connsiteY22" fmla="*/ 1241425 h 3517900"/>
              <a:gd name="connsiteX23" fmla="*/ 1697037 w 5856286"/>
              <a:gd name="connsiteY23" fmla="*/ 1241425 h 3517900"/>
              <a:gd name="connsiteX24" fmla="*/ 1693862 w 5856286"/>
              <a:gd name="connsiteY24" fmla="*/ 1457325 h 3517900"/>
              <a:gd name="connsiteX25" fmla="*/ 2455862 w 5856286"/>
              <a:gd name="connsiteY25" fmla="*/ 1460500 h 3517900"/>
              <a:gd name="connsiteX26" fmla="*/ 2452687 w 5856286"/>
              <a:gd name="connsiteY26" fmla="*/ 1704975 h 3517900"/>
              <a:gd name="connsiteX27" fmla="*/ 2506662 w 5856286"/>
              <a:gd name="connsiteY27" fmla="*/ 1701800 h 3517900"/>
              <a:gd name="connsiteX28" fmla="*/ 2506662 w 5856286"/>
              <a:gd name="connsiteY28" fmla="*/ 1841500 h 3517900"/>
              <a:gd name="connsiteX29" fmla="*/ 2554287 w 5856286"/>
              <a:gd name="connsiteY29" fmla="*/ 1841500 h 3517900"/>
              <a:gd name="connsiteX30" fmla="*/ 2557462 w 5856286"/>
              <a:gd name="connsiteY30" fmla="*/ 1993900 h 3517900"/>
              <a:gd name="connsiteX31" fmla="*/ 3411537 w 5856286"/>
              <a:gd name="connsiteY31" fmla="*/ 1990725 h 3517900"/>
              <a:gd name="connsiteX32" fmla="*/ 3411537 w 5856286"/>
              <a:gd name="connsiteY32" fmla="*/ 2149475 h 3517900"/>
              <a:gd name="connsiteX33" fmla="*/ 3744912 w 5856286"/>
              <a:gd name="connsiteY33" fmla="*/ 2149475 h 3517900"/>
              <a:gd name="connsiteX34" fmla="*/ 3744912 w 5856286"/>
              <a:gd name="connsiteY34" fmla="*/ 2317750 h 3517900"/>
              <a:gd name="connsiteX35" fmla="*/ 3910012 w 5856286"/>
              <a:gd name="connsiteY35" fmla="*/ 2320925 h 3517900"/>
              <a:gd name="connsiteX36" fmla="*/ 3913187 w 5856286"/>
              <a:gd name="connsiteY36" fmla="*/ 2489200 h 3517900"/>
              <a:gd name="connsiteX37" fmla="*/ 4011611 w 5856286"/>
              <a:gd name="connsiteY37" fmla="*/ 2489199 h 3517900"/>
              <a:gd name="connsiteX38" fmla="*/ 4014786 w 5856286"/>
              <a:gd name="connsiteY38" fmla="*/ 2660649 h 3517900"/>
              <a:gd name="connsiteX39" fmla="*/ 4211636 w 5856286"/>
              <a:gd name="connsiteY39" fmla="*/ 2660649 h 3517900"/>
              <a:gd name="connsiteX40" fmla="*/ 4214811 w 5856286"/>
              <a:gd name="connsiteY40" fmla="*/ 2832099 h 3517900"/>
              <a:gd name="connsiteX41" fmla="*/ 5259386 w 5856286"/>
              <a:gd name="connsiteY41" fmla="*/ 2828924 h 3517900"/>
              <a:gd name="connsiteX42" fmla="*/ 5259386 w 5856286"/>
              <a:gd name="connsiteY42" fmla="*/ 3057524 h 3517900"/>
              <a:gd name="connsiteX43" fmla="*/ 5856286 w 5856286"/>
              <a:gd name="connsiteY43" fmla="*/ 3054349 h 3517900"/>
              <a:gd name="connsiteX44" fmla="*/ 5853112 w 5856286"/>
              <a:gd name="connsiteY44" fmla="*/ 3517900 h 3517900"/>
              <a:gd name="connsiteX0" fmla="*/ 0 w 5894386"/>
              <a:gd name="connsiteY0" fmla="*/ 0 h 3525836"/>
              <a:gd name="connsiteX1" fmla="*/ 352425 w 5894386"/>
              <a:gd name="connsiteY1" fmla="*/ 7936 h 3525836"/>
              <a:gd name="connsiteX2" fmla="*/ 357187 w 5894386"/>
              <a:gd name="connsiteY2" fmla="*/ 126999 h 3525836"/>
              <a:gd name="connsiteX3" fmla="*/ 495300 w 5894386"/>
              <a:gd name="connsiteY3" fmla="*/ 126999 h 3525836"/>
              <a:gd name="connsiteX4" fmla="*/ 500062 w 5894386"/>
              <a:gd name="connsiteY4" fmla="*/ 217486 h 3525836"/>
              <a:gd name="connsiteX5" fmla="*/ 828673 w 5894386"/>
              <a:gd name="connsiteY5" fmla="*/ 231772 h 3525836"/>
              <a:gd name="connsiteX6" fmla="*/ 827087 w 5894386"/>
              <a:gd name="connsiteY6" fmla="*/ 328612 h 3525836"/>
              <a:gd name="connsiteX7" fmla="*/ 842962 w 5894386"/>
              <a:gd name="connsiteY7" fmla="*/ 328612 h 3525836"/>
              <a:gd name="connsiteX8" fmla="*/ 846137 w 5894386"/>
              <a:gd name="connsiteY8" fmla="*/ 427037 h 3525836"/>
              <a:gd name="connsiteX9" fmla="*/ 862012 w 5894386"/>
              <a:gd name="connsiteY9" fmla="*/ 436562 h 3525836"/>
              <a:gd name="connsiteX10" fmla="*/ 858837 w 5894386"/>
              <a:gd name="connsiteY10" fmla="*/ 534987 h 3525836"/>
              <a:gd name="connsiteX11" fmla="*/ 896937 w 5894386"/>
              <a:gd name="connsiteY11" fmla="*/ 534987 h 3525836"/>
              <a:gd name="connsiteX12" fmla="*/ 900112 w 5894386"/>
              <a:gd name="connsiteY12" fmla="*/ 636587 h 3525836"/>
              <a:gd name="connsiteX13" fmla="*/ 919162 w 5894386"/>
              <a:gd name="connsiteY13" fmla="*/ 639762 h 3525836"/>
              <a:gd name="connsiteX14" fmla="*/ 922337 w 5894386"/>
              <a:gd name="connsiteY14" fmla="*/ 741362 h 3525836"/>
              <a:gd name="connsiteX15" fmla="*/ 963612 w 5894386"/>
              <a:gd name="connsiteY15" fmla="*/ 744537 h 3525836"/>
              <a:gd name="connsiteX16" fmla="*/ 966787 w 5894386"/>
              <a:gd name="connsiteY16" fmla="*/ 836612 h 3525836"/>
              <a:gd name="connsiteX17" fmla="*/ 1036637 w 5894386"/>
              <a:gd name="connsiteY17" fmla="*/ 836612 h 3525836"/>
              <a:gd name="connsiteX18" fmla="*/ 1036637 w 5894386"/>
              <a:gd name="connsiteY18" fmla="*/ 950912 h 3525836"/>
              <a:gd name="connsiteX19" fmla="*/ 1677987 w 5894386"/>
              <a:gd name="connsiteY19" fmla="*/ 947736 h 3525836"/>
              <a:gd name="connsiteX20" fmla="*/ 1674812 w 5894386"/>
              <a:gd name="connsiteY20" fmla="*/ 1046161 h 3525836"/>
              <a:gd name="connsiteX21" fmla="*/ 1703387 w 5894386"/>
              <a:gd name="connsiteY21" fmla="*/ 1046161 h 3525836"/>
              <a:gd name="connsiteX22" fmla="*/ 1700212 w 5894386"/>
              <a:gd name="connsiteY22" fmla="*/ 1249361 h 3525836"/>
              <a:gd name="connsiteX23" fmla="*/ 1735137 w 5894386"/>
              <a:gd name="connsiteY23" fmla="*/ 1249361 h 3525836"/>
              <a:gd name="connsiteX24" fmla="*/ 1731962 w 5894386"/>
              <a:gd name="connsiteY24" fmla="*/ 1465261 h 3525836"/>
              <a:gd name="connsiteX25" fmla="*/ 2493962 w 5894386"/>
              <a:gd name="connsiteY25" fmla="*/ 1468436 h 3525836"/>
              <a:gd name="connsiteX26" fmla="*/ 2490787 w 5894386"/>
              <a:gd name="connsiteY26" fmla="*/ 1712911 h 3525836"/>
              <a:gd name="connsiteX27" fmla="*/ 2544762 w 5894386"/>
              <a:gd name="connsiteY27" fmla="*/ 1709736 h 3525836"/>
              <a:gd name="connsiteX28" fmla="*/ 2544762 w 5894386"/>
              <a:gd name="connsiteY28" fmla="*/ 1849436 h 3525836"/>
              <a:gd name="connsiteX29" fmla="*/ 2592387 w 5894386"/>
              <a:gd name="connsiteY29" fmla="*/ 1849436 h 3525836"/>
              <a:gd name="connsiteX30" fmla="*/ 2595562 w 5894386"/>
              <a:gd name="connsiteY30" fmla="*/ 2001836 h 3525836"/>
              <a:gd name="connsiteX31" fmla="*/ 3449637 w 5894386"/>
              <a:gd name="connsiteY31" fmla="*/ 1998661 h 3525836"/>
              <a:gd name="connsiteX32" fmla="*/ 3449637 w 5894386"/>
              <a:gd name="connsiteY32" fmla="*/ 2157411 h 3525836"/>
              <a:gd name="connsiteX33" fmla="*/ 3783012 w 5894386"/>
              <a:gd name="connsiteY33" fmla="*/ 2157411 h 3525836"/>
              <a:gd name="connsiteX34" fmla="*/ 3783012 w 5894386"/>
              <a:gd name="connsiteY34" fmla="*/ 2325686 h 3525836"/>
              <a:gd name="connsiteX35" fmla="*/ 3948112 w 5894386"/>
              <a:gd name="connsiteY35" fmla="*/ 2328861 h 3525836"/>
              <a:gd name="connsiteX36" fmla="*/ 3951287 w 5894386"/>
              <a:gd name="connsiteY36" fmla="*/ 2497136 h 3525836"/>
              <a:gd name="connsiteX37" fmla="*/ 4049711 w 5894386"/>
              <a:gd name="connsiteY37" fmla="*/ 2497135 h 3525836"/>
              <a:gd name="connsiteX38" fmla="*/ 4052886 w 5894386"/>
              <a:gd name="connsiteY38" fmla="*/ 2668585 h 3525836"/>
              <a:gd name="connsiteX39" fmla="*/ 4249736 w 5894386"/>
              <a:gd name="connsiteY39" fmla="*/ 2668585 h 3525836"/>
              <a:gd name="connsiteX40" fmla="*/ 4252911 w 5894386"/>
              <a:gd name="connsiteY40" fmla="*/ 2840035 h 3525836"/>
              <a:gd name="connsiteX41" fmla="*/ 5297486 w 5894386"/>
              <a:gd name="connsiteY41" fmla="*/ 2836860 h 3525836"/>
              <a:gd name="connsiteX42" fmla="*/ 5297486 w 5894386"/>
              <a:gd name="connsiteY42" fmla="*/ 3065460 h 3525836"/>
              <a:gd name="connsiteX43" fmla="*/ 5894386 w 5894386"/>
              <a:gd name="connsiteY43" fmla="*/ 3062285 h 3525836"/>
              <a:gd name="connsiteX44" fmla="*/ 5891212 w 5894386"/>
              <a:gd name="connsiteY44" fmla="*/ 3525836 h 3525836"/>
              <a:gd name="connsiteX0" fmla="*/ 0 w 5894386"/>
              <a:gd name="connsiteY0" fmla="*/ 1589 h 3517900"/>
              <a:gd name="connsiteX1" fmla="*/ 352425 w 5894386"/>
              <a:gd name="connsiteY1" fmla="*/ 0 h 3517900"/>
              <a:gd name="connsiteX2" fmla="*/ 357187 w 5894386"/>
              <a:gd name="connsiteY2" fmla="*/ 119063 h 3517900"/>
              <a:gd name="connsiteX3" fmla="*/ 495300 w 5894386"/>
              <a:gd name="connsiteY3" fmla="*/ 119063 h 3517900"/>
              <a:gd name="connsiteX4" fmla="*/ 500062 w 5894386"/>
              <a:gd name="connsiteY4" fmla="*/ 209550 h 3517900"/>
              <a:gd name="connsiteX5" fmla="*/ 828673 w 5894386"/>
              <a:gd name="connsiteY5" fmla="*/ 223836 h 3517900"/>
              <a:gd name="connsiteX6" fmla="*/ 827087 w 5894386"/>
              <a:gd name="connsiteY6" fmla="*/ 320676 h 3517900"/>
              <a:gd name="connsiteX7" fmla="*/ 842962 w 5894386"/>
              <a:gd name="connsiteY7" fmla="*/ 320676 h 3517900"/>
              <a:gd name="connsiteX8" fmla="*/ 846137 w 5894386"/>
              <a:gd name="connsiteY8" fmla="*/ 419101 h 3517900"/>
              <a:gd name="connsiteX9" fmla="*/ 862012 w 5894386"/>
              <a:gd name="connsiteY9" fmla="*/ 428626 h 3517900"/>
              <a:gd name="connsiteX10" fmla="*/ 858837 w 5894386"/>
              <a:gd name="connsiteY10" fmla="*/ 527051 h 3517900"/>
              <a:gd name="connsiteX11" fmla="*/ 896937 w 5894386"/>
              <a:gd name="connsiteY11" fmla="*/ 527051 h 3517900"/>
              <a:gd name="connsiteX12" fmla="*/ 900112 w 5894386"/>
              <a:gd name="connsiteY12" fmla="*/ 628651 h 3517900"/>
              <a:gd name="connsiteX13" fmla="*/ 919162 w 5894386"/>
              <a:gd name="connsiteY13" fmla="*/ 631826 h 3517900"/>
              <a:gd name="connsiteX14" fmla="*/ 922337 w 5894386"/>
              <a:gd name="connsiteY14" fmla="*/ 733426 h 3517900"/>
              <a:gd name="connsiteX15" fmla="*/ 963612 w 5894386"/>
              <a:gd name="connsiteY15" fmla="*/ 736601 h 3517900"/>
              <a:gd name="connsiteX16" fmla="*/ 966787 w 5894386"/>
              <a:gd name="connsiteY16" fmla="*/ 828676 h 3517900"/>
              <a:gd name="connsiteX17" fmla="*/ 1036637 w 5894386"/>
              <a:gd name="connsiteY17" fmla="*/ 828676 h 3517900"/>
              <a:gd name="connsiteX18" fmla="*/ 1036637 w 5894386"/>
              <a:gd name="connsiteY18" fmla="*/ 942976 h 3517900"/>
              <a:gd name="connsiteX19" fmla="*/ 1677987 w 5894386"/>
              <a:gd name="connsiteY19" fmla="*/ 939800 h 3517900"/>
              <a:gd name="connsiteX20" fmla="*/ 1674812 w 5894386"/>
              <a:gd name="connsiteY20" fmla="*/ 1038225 h 3517900"/>
              <a:gd name="connsiteX21" fmla="*/ 1703387 w 5894386"/>
              <a:gd name="connsiteY21" fmla="*/ 1038225 h 3517900"/>
              <a:gd name="connsiteX22" fmla="*/ 1700212 w 5894386"/>
              <a:gd name="connsiteY22" fmla="*/ 1241425 h 3517900"/>
              <a:gd name="connsiteX23" fmla="*/ 1735137 w 5894386"/>
              <a:gd name="connsiteY23" fmla="*/ 1241425 h 3517900"/>
              <a:gd name="connsiteX24" fmla="*/ 1731962 w 5894386"/>
              <a:gd name="connsiteY24" fmla="*/ 1457325 h 3517900"/>
              <a:gd name="connsiteX25" fmla="*/ 2493962 w 5894386"/>
              <a:gd name="connsiteY25" fmla="*/ 1460500 h 3517900"/>
              <a:gd name="connsiteX26" fmla="*/ 2490787 w 5894386"/>
              <a:gd name="connsiteY26" fmla="*/ 1704975 h 3517900"/>
              <a:gd name="connsiteX27" fmla="*/ 2544762 w 5894386"/>
              <a:gd name="connsiteY27" fmla="*/ 1701800 h 3517900"/>
              <a:gd name="connsiteX28" fmla="*/ 2544762 w 5894386"/>
              <a:gd name="connsiteY28" fmla="*/ 1841500 h 3517900"/>
              <a:gd name="connsiteX29" fmla="*/ 2592387 w 5894386"/>
              <a:gd name="connsiteY29" fmla="*/ 1841500 h 3517900"/>
              <a:gd name="connsiteX30" fmla="*/ 2595562 w 5894386"/>
              <a:gd name="connsiteY30" fmla="*/ 1993900 h 3517900"/>
              <a:gd name="connsiteX31" fmla="*/ 3449637 w 5894386"/>
              <a:gd name="connsiteY31" fmla="*/ 1990725 h 3517900"/>
              <a:gd name="connsiteX32" fmla="*/ 3449637 w 5894386"/>
              <a:gd name="connsiteY32" fmla="*/ 2149475 h 3517900"/>
              <a:gd name="connsiteX33" fmla="*/ 3783012 w 5894386"/>
              <a:gd name="connsiteY33" fmla="*/ 2149475 h 3517900"/>
              <a:gd name="connsiteX34" fmla="*/ 3783012 w 5894386"/>
              <a:gd name="connsiteY34" fmla="*/ 2317750 h 3517900"/>
              <a:gd name="connsiteX35" fmla="*/ 3948112 w 5894386"/>
              <a:gd name="connsiteY35" fmla="*/ 2320925 h 3517900"/>
              <a:gd name="connsiteX36" fmla="*/ 3951287 w 5894386"/>
              <a:gd name="connsiteY36" fmla="*/ 2489200 h 3517900"/>
              <a:gd name="connsiteX37" fmla="*/ 4049711 w 5894386"/>
              <a:gd name="connsiteY37" fmla="*/ 2489199 h 3517900"/>
              <a:gd name="connsiteX38" fmla="*/ 4052886 w 5894386"/>
              <a:gd name="connsiteY38" fmla="*/ 2660649 h 3517900"/>
              <a:gd name="connsiteX39" fmla="*/ 4249736 w 5894386"/>
              <a:gd name="connsiteY39" fmla="*/ 2660649 h 3517900"/>
              <a:gd name="connsiteX40" fmla="*/ 4252911 w 5894386"/>
              <a:gd name="connsiteY40" fmla="*/ 2832099 h 3517900"/>
              <a:gd name="connsiteX41" fmla="*/ 5297486 w 5894386"/>
              <a:gd name="connsiteY41" fmla="*/ 2828924 h 3517900"/>
              <a:gd name="connsiteX42" fmla="*/ 5297486 w 5894386"/>
              <a:gd name="connsiteY42" fmla="*/ 3057524 h 3517900"/>
              <a:gd name="connsiteX43" fmla="*/ 5894386 w 5894386"/>
              <a:gd name="connsiteY43" fmla="*/ 3054349 h 3517900"/>
              <a:gd name="connsiteX44" fmla="*/ 5891212 w 5894386"/>
              <a:gd name="connsiteY44" fmla="*/ 3517900 h 3517900"/>
              <a:gd name="connsiteX0" fmla="*/ 0 w 5894386"/>
              <a:gd name="connsiteY0" fmla="*/ 1589 h 3467100"/>
              <a:gd name="connsiteX1" fmla="*/ 352425 w 5894386"/>
              <a:gd name="connsiteY1" fmla="*/ 0 h 3467100"/>
              <a:gd name="connsiteX2" fmla="*/ 357187 w 5894386"/>
              <a:gd name="connsiteY2" fmla="*/ 119063 h 3467100"/>
              <a:gd name="connsiteX3" fmla="*/ 495300 w 5894386"/>
              <a:gd name="connsiteY3" fmla="*/ 119063 h 3467100"/>
              <a:gd name="connsiteX4" fmla="*/ 500062 w 5894386"/>
              <a:gd name="connsiteY4" fmla="*/ 209550 h 3467100"/>
              <a:gd name="connsiteX5" fmla="*/ 828673 w 5894386"/>
              <a:gd name="connsiteY5" fmla="*/ 223836 h 3467100"/>
              <a:gd name="connsiteX6" fmla="*/ 827087 w 5894386"/>
              <a:gd name="connsiteY6" fmla="*/ 320676 h 3467100"/>
              <a:gd name="connsiteX7" fmla="*/ 842962 w 5894386"/>
              <a:gd name="connsiteY7" fmla="*/ 320676 h 3467100"/>
              <a:gd name="connsiteX8" fmla="*/ 846137 w 5894386"/>
              <a:gd name="connsiteY8" fmla="*/ 419101 h 3467100"/>
              <a:gd name="connsiteX9" fmla="*/ 862012 w 5894386"/>
              <a:gd name="connsiteY9" fmla="*/ 428626 h 3467100"/>
              <a:gd name="connsiteX10" fmla="*/ 858837 w 5894386"/>
              <a:gd name="connsiteY10" fmla="*/ 527051 h 3467100"/>
              <a:gd name="connsiteX11" fmla="*/ 896937 w 5894386"/>
              <a:gd name="connsiteY11" fmla="*/ 527051 h 3467100"/>
              <a:gd name="connsiteX12" fmla="*/ 900112 w 5894386"/>
              <a:gd name="connsiteY12" fmla="*/ 628651 h 3467100"/>
              <a:gd name="connsiteX13" fmla="*/ 919162 w 5894386"/>
              <a:gd name="connsiteY13" fmla="*/ 631826 h 3467100"/>
              <a:gd name="connsiteX14" fmla="*/ 922337 w 5894386"/>
              <a:gd name="connsiteY14" fmla="*/ 733426 h 3467100"/>
              <a:gd name="connsiteX15" fmla="*/ 963612 w 5894386"/>
              <a:gd name="connsiteY15" fmla="*/ 736601 h 3467100"/>
              <a:gd name="connsiteX16" fmla="*/ 966787 w 5894386"/>
              <a:gd name="connsiteY16" fmla="*/ 828676 h 3467100"/>
              <a:gd name="connsiteX17" fmla="*/ 1036637 w 5894386"/>
              <a:gd name="connsiteY17" fmla="*/ 828676 h 3467100"/>
              <a:gd name="connsiteX18" fmla="*/ 1036637 w 5894386"/>
              <a:gd name="connsiteY18" fmla="*/ 942976 h 3467100"/>
              <a:gd name="connsiteX19" fmla="*/ 1677987 w 5894386"/>
              <a:gd name="connsiteY19" fmla="*/ 939800 h 3467100"/>
              <a:gd name="connsiteX20" fmla="*/ 1674812 w 5894386"/>
              <a:gd name="connsiteY20" fmla="*/ 1038225 h 3467100"/>
              <a:gd name="connsiteX21" fmla="*/ 1703387 w 5894386"/>
              <a:gd name="connsiteY21" fmla="*/ 1038225 h 3467100"/>
              <a:gd name="connsiteX22" fmla="*/ 1700212 w 5894386"/>
              <a:gd name="connsiteY22" fmla="*/ 1241425 h 3467100"/>
              <a:gd name="connsiteX23" fmla="*/ 1735137 w 5894386"/>
              <a:gd name="connsiteY23" fmla="*/ 1241425 h 3467100"/>
              <a:gd name="connsiteX24" fmla="*/ 1731962 w 5894386"/>
              <a:gd name="connsiteY24" fmla="*/ 1457325 h 3467100"/>
              <a:gd name="connsiteX25" fmla="*/ 2493962 w 5894386"/>
              <a:gd name="connsiteY25" fmla="*/ 1460500 h 3467100"/>
              <a:gd name="connsiteX26" fmla="*/ 2490787 w 5894386"/>
              <a:gd name="connsiteY26" fmla="*/ 1704975 h 3467100"/>
              <a:gd name="connsiteX27" fmla="*/ 2544762 w 5894386"/>
              <a:gd name="connsiteY27" fmla="*/ 1701800 h 3467100"/>
              <a:gd name="connsiteX28" fmla="*/ 2544762 w 5894386"/>
              <a:gd name="connsiteY28" fmla="*/ 1841500 h 3467100"/>
              <a:gd name="connsiteX29" fmla="*/ 2592387 w 5894386"/>
              <a:gd name="connsiteY29" fmla="*/ 1841500 h 3467100"/>
              <a:gd name="connsiteX30" fmla="*/ 2595562 w 5894386"/>
              <a:gd name="connsiteY30" fmla="*/ 1993900 h 3467100"/>
              <a:gd name="connsiteX31" fmla="*/ 3449637 w 5894386"/>
              <a:gd name="connsiteY31" fmla="*/ 1990725 h 3467100"/>
              <a:gd name="connsiteX32" fmla="*/ 3449637 w 5894386"/>
              <a:gd name="connsiteY32" fmla="*/ 2149475 h 3467100"/>
              <a:gd name="connsiteX33" fmla="*/ 3783012 w 5894386"/>
              <a:gd name="connsiteY33" fmla="*/ 2149475 h 3467100"/>
              <a:gd name="connsiteX34" fmla="*/ 3783012 w 5894386"/>
              <a:gd name="connsiteY34" fmla="*/ 2317750 h 3467100"/>
              <a:gd name="connsiteX35" fmla="*/ 3948112 w 5894386"/>
              <a:gd name="connsiteY35" fmla="*/ 2320925 h 3467100"/>
              <a:gd name="connsiteX36" fmla="*/ 3951287 w 5894386"/>
              <a:gd name="connsiteY36" fmla="*/ 2489200 h 3467100"/>
              <a:gd name="connsiteX37" fmla="*/ 4049711 w 5894386"/>
              <a:gd name="connsiteY37" fmla="*/ 2489199 h 3467100"/>
              <a:gd name="connsiteX38" fmla="*/ 4052886 w 5894386"/>
              <a:gd name="connsiteY38" fmla="*/ 2660649 h 3467100"/>
              <a:gd name="connsiteX39" fmla="*/ 4249736 w 5894386"/>
              <a:gd name="connsiteY39" fmla="*/ 2660649 h 3467100"/>
              <a:gd name="connsiteX40" fmla="*/ 4252911 w 5894386"/>
              <a:gd name="connsiteY40" fmla="*/ 2832099 h 3467100"/>
              <a:gd name="connsiteX41" fmla="*/ 5297486 w 5894386"/>
              <a:gd name="connsiteY41" fmla="*/ 2828924 h 3467100"/>
              <a:gd name="connsiteX42" fmla="*/ 5297486 w 5894386"/>
              <a:gd name="connsiteY42" fmla="*/ 3057524 h 3467100"/>
              <a:gd name="connsiteX43" fmla="*/ 5894386 w 5894386"/>
              <a:gd name="connsiteY43" fmla="*/ 3054349 h 3467100"/>
              <a:gd name="connsiteX44" fmla="*/ 5878512 w 5894386"/>
              <a:gd name="connsiteY44" fmla="*/ 3467100 h 3467100"/>
              <a:gd name="connsiteX0" fmla="*/ 0 w 5878512"/>
              <a:gd name="connsiteY0" fmla="*/ 1589 h 3467100"/>
              <a:gd name="connsiteX1" fmla="*/ 352425 w 5878512"/>
              <a:gd name="connsiteY1" fmla="*/ 0 h 3467100"/>
              <a:gd name="connsiteX2" fmla="*/ 357187 w 5878512"/>
              <a:gd name="connsiteY2" fmla="*/ 119063 h 3467100"/>
              <a:gd name="connsiteX3" fmla="*/ 495300 w 5878512"/>
              <a:gd name="connsiteY3" fmla="*/ 119063 h 3467100"/>
              <a:gd name="connsiteX4" fmla="*/ 500062 w 5878512"/>
              <a:gd name="connsiteY4" fmla="*/ 209550 h 3467100"/>
              <a:gd name="connsiteX5" fmla="*/ 828673 w 5878512"/>
              <a:gd name="connsiteY5" fmla="*/ 223836 h 3467100"/>
              <a:gd name="connsiteX6" fmla="*/ 827087 w 5878512"/>
              <a:gd name="connsiteY6" fmla="*/ 320676 h 3467100"/>
              <a:gd name="connsiteX7" fmla="*/ 842962 w 5878512"/>
              <a:gd name="connsiteY7" fmla="*/ 320676 h 3467100"/>
              <a:gd name="connsiteX8" fmla="*/ 846137 w 5878512"/>
              <a:gd name="connsiteY8" fmla="*/ 419101 h 3467100"/>
              <a:gd name="connsiteX9" fmla="*/ 862012 w 5878512"/>
              <a:gd name="connsiteY9" fmla="*/ 428626 h 3467100"/>
              <a:gd name="connsiteX10" fmla="*/ 858837 w 5878512"/>
              <a:gd name="connsiteY10" fmla="*/ 527051 h 3467100"/>
              <a:gd name="connsiteX11" fmla="*/ 896937 w 5878512"/>
              <a:gd name="connsiteY11" fmla="*/ 527051 h 3467100"/>
              <a:gd name="connsiteX12" fmla="*/ 900112 w 5878512"/>
              <a:gd name="connsiteY12" fmla="*/ 628651 h 3467100"/>
              <a:gd name="connsiteX13" fmla="*/ 919162 w 5878512"/>
              <a:gd name="connsiteY13" fmla="*/ 631826 h 3467100"/>
              <a:gd name="connsiteX14" fmla="*/ 922337 w 5878512"/>
              <a:gd name="connsiteY14" fmla="*/ 733426 h 3467100"/>
              <a:gd name="connsiteX15" fmla="*/ 963612 w 5878512"/>
              <a:gd name="connsiteY15" fmla="*/ 736601 h 3467100"/>
              <a:gd name="connsiteX16" fmla="*/ 966787 w 5878512"/>
              <a:gd name="connsiteY16" fmla="*/ 828676 h 3467100"/>
              <a:gd name="connsiteX17" fmla="*/ 1036637 w 5878512"/>
              <a:gd name="connsiteY17" fmla="*/ 828676 h 3467100"/>
              <a:gd name="connsiteX18" fmla="*/ 1036637 w 5878512"/>
              <a:gd name="connsiteY18" fmla="*/ 942976 h 3467100"/>
              <a:gd name="connsiteX19" fmla="*/ 1677987 w 5878512"/>
              <a:gd name="connsiteY19" fmla="*/ 939800 h 3467100"/>
              <a:gd name="connsiteX20" fmla="*/ 1674812 w 5878512"/>
              <a:gd name="connsiteY20" fmla="*/ 1038225 h 3467100"/>
              <a:gd name="connsiteX21" fmla="*/ 1703387 w 5878512"/>
              <a:gd name="connsiteY21" fmla="*/ 1038225 h 3467100"/>
              <a:gd name="connsiteX22" fmla="*/ 1700212 w 5878512"/>
              <a:gd name="connsiteY22" fmla="*/ 1241425 h 3467100"/>
              <a:gd name="connsiteX23" fmla="*/ 1735137 w 5878512"/>
              <a:gd name="connsiteY23" fmla="*/ 1241425 h 3467100"/>
              <a:gd name="connsiteX24" fmla="*/ 1731962 w 5878512"/>
              <a:gd name="connsiteY24" fmla="*/ 1457325 h 3467100"/>
              <a:gd name="connsiteX25" fmla="*/ 2493962 w 5878512"/>
              <a:gd name="connsiteY25" fmla="*/ 1460500 h 3467100"/>
              <a:gd name="connsiteX26" fmla="*/ 2490787 w 5878512"/>
              <a:gd name="connsiteY26" fmla="*/ 1704975 h 3467100"/>
              <a:gd name="connsiteX27" fmla="*/ 2544762 w 5878512"/>
              <a:gd name="connsiteY27" fmla="*/ 1701800 h 3467100"/>
              <a:gd name="connsiteX28" fmla="*/ 2544762 w 5878512"/>
              <a:gd name="connsiteY28" fmla="*/ 1841500 h 3467100"/>
              <a:gd name="connsiteX29" fmla="*/ 2592387 w 5878512"/>
              <a:gd name="connsiteY29" fmla="*/ 1841500 h 3467100"/>
              <a:gd name="connsiteX30" fmla="*/ 2595562 w 5878512"/>
              <a:gd name="connsiteY30" fmla="*/ 1993900 h 3467100"/>
              <a:gd name="connsiteX31" fmla="*/ 3449637 w 5878512"/>
              <a:gd name="connsiteY31" fmla="*/ 1990725 h 3467100"/>
              <a:gd name="connsiteX32" fmla="*/ 3449637 w 5878512"/>
              <a:gd name="connsiteY32" fmla="*/ 2149475 h 3467100"/>
              <a:gd name="connsiteX33" fmla="*/ 3783012 w 5878512"/>
              <a:gd name="connsiteY33" fmla="*/ 2149475 h 3467100"/>
              <a:gd name="connsiteX34" fmla="*/ 3783012 w 5878512"/>
              <a:gd name="connsiteY34" fmla="*/ 2317750 h 3467100"/>
              <a:gd name="connsiteX35" fmla="*/ 3948112 w 5878512"/>
              <a:gd name="connsiteY35" fmla="*/ 2320925 h 3467100"/>
              <a:gd name="connsiteX36" fmla="*/ 3951287 w 5878512"/>
              <a:gd name="connsiteY36" fmla="*/ 2489200 h 3467100"/>
              <a:gd name="connsiteX37" fmla="*/ 4049711 w 5878512"/>
              <a:gd name="connsiteY37" fmla="*/ 2489199 h 3467100"/>
              <a:gd name="connsiteX38" fmla="*/ 4052886 w 5878512"/>
              <a:gd name="connsiteY38" fmla="*/ 2660649 h 3467100"/>
              <a:gd name="connsiteX39" fmla="*/ 4249736 w 5878512"/>
              <a:gd name="connsiteY39" fmla="*/ 2660649 h 3467100"/>
              <a:gd name="connsiteX40" fmla="*/ 4252911 w 5878512"/>
              <a:gd name="connsiteY40" fmla="*/ 2832099 h 3467100"/>
              <a:gd name="connsiteX41" fmla="*/ 5297486 w 5878512"/>
              <a:gd name="connsiteY41" fmla="*/ 2828924 h 3467100"/>
              <a:gd name="connsiteX42" fmla="*/ 5297486 w 5878512"/>
              <a:gd name="connsiteY42" fmla="*/ 3057524 h 3467100"/>
              <a:gd name="connsiteX43" fmla="*/ 5830886 w 5878512"/>
              <a:gd name="connsiteY43" fmla="*/ 3054349 h 3467100"/>
              <a:gd name="connsiteX44" fmla="*/ 5878512 w 5878512"/>
              <a:gd name="connsiteY44" fmla="*/ 3467100 h 3467100"/>
              <a:gd name="connsiteX0" fmla="*/ 0 w 5881686"/>
              <a:gd name="connsiteY0" fmla="*/ 1589 h 3467100"/>
              <a:gd name="connsiteX1" fmla="*/ 352425 w 5881686"/>
              <a:gd name="connsiteY1" fmla="*/ 0 h 3467100"/>
              <a:gd name="connsiteX2" fmla="*/ 357187 w 5881686"/>
              <a:gd name="connsiteY2" fmla="*/ 119063 h 3467100"/>
              <a:gd name="connsiteX3" fmla="*/ 495300 w 5881686"/>
              <a:gd name="connsiteY3" fmla="*/ 119063 h 3467100"/>
              <a:gd name="connsiteX4" fmla="*/ 500062 w 5881686"/>
              <a:gd name="connsiteY4" fmla="*/ 209550 h 3467100"/>
              <a:gd name="connsiteX5" fmla="*/ 828673 w 5881686"/>
              <a:gd name="connsiteY5" fmla="*/ 223836 h 3467100"/>
              <a:gd name="connsiteX6" fmla="*/ 827087 w 5881686"/>
              <a:gd name="connsiteY6" fmla="*/ 320676 h 3467100"/>
              <a:gd name="connsiteX7" fmla="*/ 842962 w 5881686"/>
              <a:gd name="connsiteY7" fmla="*/ 320676 h 3467100"/>
              <a:gd name="connsiteX8" fmla="*/ 846137 w 5881686"/>
              <a:gd name="connsiteY8" fmla="*/ 419101 h 3467100"/>
              <a:gd name="connsiteX9" fmla="*/ 862012 w 5881686"/>
              <a:gd name="connsiteY9" fmla="*/ 428626 h 3467100"/>
              <a:gd name="connsiteX10" fmla="*/ 858837 w 5881686"/>
              <a:gd name="connsiteY10" fmla="*/ 527051 h 3467100"/>
              <a:gd name="connsiteX11" fmla="*/ 896937 w 5881686"/>
              <a:gd name="connsiteY11" fmla="*/ 527051 h 3467100"/>
              <a:gd name="connsiteX12" fmla="*/ 900112 w 5881686"/>
              <a:gd name="connsiteY12" fmla="*/ 628651 h 3467100"/>
              <a:gd name="connsiteX13" fmla="*/ 919162 w 5881686"/>
              <a:gd name="connsiteY13" fmla="*/ 631826 h 3467100"/>
              <a:gd name="connsiteX14" fmla="*/ 922337 w 5881686"/>
              <a:gd name="connsiteY14" fmla="*/ 733426 h 3467100"/>
              <a:gd name="connsiteX15" fmla="*/ 963612 w 5881686"/>
              <a:gd name="connsiteY15" fmla="*/ 736601 h 3467100"/>
              <a:gd name="connsiteX16" fmla="*/ 966787 w 5881686"/>
              <a:gd name="connsiteY16" fmla="*/ 828676 h 3467100"/>
              <a:gd name="connsiteX17" fmla="*/ 1036637 w 5881686"/>
              <a:gd name="connsiteY17" fmla="*/ 828676 h 3467100"/>
              <a:gd name="connsiteX18" fmla="*/ 1036637 w 5881686"/>
              <a:gd name="connsiteY18" fmla="*/ 942976 h 3467100"/>
              <a:gd name="connsiteX19" fmla="*/ 1677987 w 5881686"/>
              <a:gd name="connsiteY19" fmla="*/ 939800 h 3467100"/>
              <a:gd name="connsiteX20" fmla="*/ 1674812 w 5881686"/>
              <a:gd name="connsiteY20" fmla="*/ 1038225 h 3467100"/>
              <a:gd name="connsiteX21" fmla="*/ 1703387 w 5881686"/>
              <a:gd name="connsiteY21" fmla="*/ 1038225 h 3467100"/>
              <a:gd name="connsiteX22" fmla="*/ 1700212 w 5881686"/>
              <a:gd name="connsiteY22" fmla="*/ 1241425 h 3467100"/>
              <a:gd name="connsiteX23" fmla="*/ 1735137 w 5881686"/>
              <a:gd name="connsiteY23" fmla="*/ 1241425 h 3467100"/>
              <a:gd name="connsiteX24" fmla="*/ 1731962 w 5881686"/>
              <a:gd name="connsiteY24" fmla="*/ 1457325 h 3467100"/>
              <a:gd name="connsiteX25" fmla="*/ 2493962 w 5881686"/>
              <a:gd name="connsiteY25" fmla="*/ 1460500 h 3467100"/>
              <a:gd name="connsiteX26" fmla="*/ 2490787 w 5881686"/>
              <a:gd name="connsiteY26" fmla="*/ 1704975 h 3467100"/>
              <a:gd name="connsiteX27" fmla="*/ 2544762 w 5881686"/>
              <a:gd name="connsiteY27" fmla="*/ 1701800 h 3467100"/>
              <a:gd name="connsiteX28" fmla="*/ 2544762 w 5881686"/>
              <a:gd name="connsiteY28" fmla="*/ 1841500 h 3467100"/>
              <a:gd name="connsiteX29" fmla="*/ 2592387 w 5881686"/>
              <a:gd name="connsiteY29" fmla="*/ 1841500 h 3467100"/>
              <a:gd name="connsiteX30" fmla="*/ 2595562 w 5881686"/>
              <a:gd name="connsiteY30" fmla="*/ 1993900 h 3467100"/>
              <a:gd name="connsiteX31" fmla="*/ 3449637 w 5881686"/>
              <a:gd name="connsiteY31" fmla="*/ 1990725 h 3467100"/>
              <a:gd name="connsiteX32" fmla="*/ 3449637 w 5881686"/>
              <a:gd name="connsiteY32" fmla="*/ 2149475 h 3467100"/>
              <a:gd name="connsiteX33" fmla="*/ 3783012 w 5881686"/>
              <a:gd name="connsiteY33" fmla="*/ 2149475 h 3467100"/>
              <a:gd name="connsiteX34" fmla="*/ 3783012 w 5881686"/>
              <a:gd name="connsiteY34" fmla="*/ 2317750 h 3467100"/>
              <a:gd name="connsiteX35" fmla="*/ 3948112 w 5881686"/>
              <a:gd name="connsiteY35" fmla="*/ 2320925 h 3467100"/>
              <a:gd name="connsiteX36" fmla="*/ 3951287 w 5881686"/>
              <a:gd name="connsiteY36" fmla="*/ 2489200 h 3467100"/>
              <a:gd name="connsiteX37" fmla="*/ 4049711 w 5881686"/>
              <a:gd name="connsiteY37" fmla="*/ 2489199 h 3467100"/>
              <a:gd name="connsiteX38" fmla="*/ 4052886 w 5881686"/>
              <a:gd name="connsiteY38" fmla="*/ 2660649 h 3467100"/>
              <a:gd name="connsiteX39" fmla="*/ 4249736 w 5881686"/>
              <a:gd name="connsiteY39" fmla="*/ 2660649 h 3467100"/>
              <a:gd name="connsiteX40" fmla="*/ 4252911 w 5881686"/>
              <a:gd name="connsiteY40" fmla="*/ 2832099 h 3467100"/>
              <a:gd name="connsiteX41" fmla="*/ 5297486 w 5881686"/>
              <a:gd name="connsiteY41" fmla="*/ 2828924 h 3467100"/>
              <a:gd name="connsiteX42" fmla="*/ 5297486 w 5881686"/>
              <a:gd name="connsiteY42" fmla="*/ 3057524 h 3467100"/>
              <a:gd name="connsiteX43" fmla="*/ 5881686 w 5881686"/>
              <a:gd name="connsiteY43" fmla="*/ 3054349 h 3467100"/>
              <a:gd name="connsiteX44" fmla="*/ 5878512 w 5881686"/>
              <a:gd name="connsiteY44" fmla="*/ 3467100 h 3467100"/>
              <a:gd name="connsiteX0" fmla="*/ 0 w 5881686"/>
              <a:gd name="connsiteY0" fmla="*/ 1589 h 3517900"/>
              <a:gd name="connsiteX1" fmla="*/ 352425 w 5881686"/>
              <a:gd name="connsiteY1" fmla="*/ 0 h 3517900"/>
              <a:gd name="connsiteX2" fmla="*/ 357187 w 5881686"/>
              <a:gd name="connsiteY2" fmla="*/ 119063 h 3517900"/>
              <a:gd name="connsiteX3" fmla="*/ 495300 w 5881686"/>
              <a:gd name="connsiteY3" fmla="*/ 119063 h 3517900"/>
              <a:gd name="connsiteX4" fmla="*/ 500062 w 5881686"/>
              <a:gd name="connsiteY4" fmla="*/ 209550 h 3517900"/>
              <a:gd name="connsiteX5" fmla="*/ 828673 w 5881686"/>
              <a:gd name="connsiteY5" fmla="*/ 223836 h 3517900"/>
              <a:gd name="connsiteX6" fmla="*/ 827087 w 5881686"/>
              <a:gd name="connsiteY6" fmla="*/ 320676 h 3517900"/>
              <a:gd name="connsiteX7" fmla="*/ 842962 w 5881686"/>
              <a:gd name="connsiteY7" fmla="*/ 320676 h 3517900"/>
              <a:gd name="connsiteX8" fmla="*/ 846137 w 5881686"/>
              <a:gd name="connsiteY8" fmla="*/ 419101 h 3517900"/>
              <a:gd name="connsiteX9" fmla="*/ 862012 w 5881686"/>
              <a:gd name="connsiteY9" fmla="*/ 428626 h 3517900"/>
              <a:gd name="connsiteX10" fmla="*/ 858837 w 5881686"/>
              <a:gd name="connsiteY10" fmla="*/ 527051 h 3517900"/>
              <a:gd name="connsiteX11" fmla="*/ 896937 w 5881686"/>
              <a:gd name="connsiteY11" fmla="*/ 527051 h 3517900"/>
              <a:gd name="connsiteX12" fmla="*/ 900112 w 5881686"/>
              <a:gd name="connsiteY12" fmla="*/ 628651 h 3517900"/>
              <a:gd name="connsiteX13" fmla="*/ 919162 w 5881686"/>
              <a:gd name="connsiteY13" fmla="*/ 631826 h 3517900"/>
              <a:gd name="connsiteX14" fmla="*/ 922337 w 5881686"/>
              <a:gd name="connsiteY14" fmla="*/ 733426 h 3517900"/>
              <a:gd name="connsiteX15" fmla="*/ 963612 w 5881686"/>
              <a:gd name="connsiteY15" fmla="*/ 736601 h 3517900"/>
              <a:gd name="connsiteX16" fmla="*/ 966787 w 5881686"/>
              <a:gd name="connsiteY16" fmla="*/ 828676 h 3517900"/>
              <a:gd name="connsiteX17" fmla="*/ 1036637 w 5881686"/>
              <a:gd name="connsiteY17" fmla="*/ 828676 h 3517900"/>
              <a:gd name="connsiteX18" fmla="*/ 1036637 w 5881686"/>
              <a:gd name="connsiteY18" fmla="*/ 942976 h 3517900"/>
              <a:gd name="connsiteX19" fmla="*/ 1677987 w 5881686"/>
              <a:gd name="connsiteY19" fmla="*/ 939800 h 3517900"/>
              <a:gd name="connsiteX20" fmla="*/ 1674812 w 5881686"/>
              <a:gd name="connsiteY20" fmla="*/ 1038225 h 3517900"/>
              <a:gd name="connsiteX21" fmla="*/ 1703387 w 5881686"/>
              <a:gd name="connsiteY21" fmla="*/ 1038225 h 3517900"/>
              <a:gd name="connsiteX22" fmla="*/ 1700212 w 5881686"/>
              <a:gd name="connsiteY22" fmla="*/ 1241425 h 3517900"/>
              <a:gd name="connsiteX23" fmla="*/ 1735137 w 5881686"/>
              <a:gd name="connsiteY23" fmla="*/ 1241425 h 3517900"/>
              <a:gd name="connsiteX24" fmla="*/ 1731962 w 5881686"/>
              <a:gd name="connsiteY24" fmla="*/ 1457325 h 3517900"/>
              <a:gd name="connsiteX25" fmla="*/ 2493962 w 5881686"/>
              <a:gd name="connsiteY25" fmla="*/ 1460500 h 3517900"/>
              <a:gd name="connsiteX26" fmla="*/ 2490787 w 5881686"/>
              <a:gd name="connsiteY26" fmla="*/ 1704975 h 3517900"/>
              <a:gd name="connsiteX27" fmla="*/ 2544762 w 5881686"/>
              <a:gd name="connsiteY27" fmla="*/ 1701800 h 3517900"/>
              <a:gd name="connsiteX28" fmla="*/ 2544762 w 5881686"/>
              <a:gd name="connsiteY28" fmla="*/ 1841500 h 3517900"/>
              <a:gd name="connsiteX29" fmla="*/ 2592387 w 5881686"/>
              <a:gd name="connsiteY29" fmla="*/ 1841500 h 3517900"/>
              <a:gd name="connsiteX30" fmla="*/ 2595562 w 5881686"/>
              <a:gd name="connsiteY30" fmla="*/ 1993900 h 3517900"/>
              <a:gd name="connsiteX31" fmla="*/ 3449637 w 5881686"/>
              <a:gd name="connsiteY31" fmla="*/ 1990725 h 3517900"/>
              <a:gd name="connsiteX32" fmla="*/ 3449637 w 5881686"/>
              <a:gd name="connsiteY32" fmla="*/ 2149475 h 3517900"/>
              <a:gd name="connsiteX33" fmla="*/ 3783012 w 5881686"/>
              <a:gd name="connsiteY33" fmla="*/ 2149475 h 3517900"/>
              <a:gd name="connsiteX34" fmla="*/ 3783012 w 5881686"/>
              <a:gd name="connsiteY34" fmla="*/ 2317750 h 3517900"/>
              <a:gd name="connsiteX35" fmla="*/ 3948112 w 5881686"/>
              <a:gd name="connsiteY35" fmla="*/ 2320925 h 3517900"/>
              <a:gd name="connsiteX36" fmla="*/ 3951287 w 5881686"/>
              <a:gd name="connsiteY36" fmla="*/ 2489200 h 3517900"/>
              <a:gd name="connsiteX37" fmla="*/ 4049711 w 5881686"/>
              <a:gd name="connsiteY37" fmla="*/ 2489199 h 3517900"/>
              <a:gd name="connsiteX38" fmla="*/ 4052886 w 5881686"/>
              <a:gd name="connsiteY38" fmla="*/ 2660649 h 3517900"/>
              <a:gd name="connsiteX39" fmla="*/ 4249736 w 5881686"/>
              <a:gd name="connsiteY39" fmla="*/ 2660649 h 3517900"/>
              <a:gd name="connsiteX40" fmla="*/ 4252911 w 5881686"/>
              <a:gd name="connsiteY40" fmla="*/ 2832099 h 3517900"/>
              <a:gd name="connsiteX41" fmla="*/ 5297486 w 5881686"/>
              <a:gd name="connsiteY41" fmla="*/ 2828924 h 3517900"/>
              <a:gd name="connsiteX42" fmla="*/ 5297486 w 5881686"/>
              <a:gd name="connsiteY42" fmla="*/ 3057524 h 3517900"/>
              <a:gd name="connsiteX43" fmla="*/ 5881686 w 5881686"/>
              <a:gd name="connsiteY43" fmla="*/ 3054349 h 3517900"/>
              <a:gd name="connsiteX44" fmla="*/ 5878512 w 5881686"/>
              <a:gd name="connsiteY44" fmla="*/ 3517900 h 351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881686" h="3517900">
                <a:moveTo>
                  <a:pt x="0" y="1589"/>
                </a:moveTo>
                <a:lnTo>
                  <a:pt x="352425" y="0"/>
                </a:lnTo>
                <a:lnTo>
                  <a:pt x="357187" y="119063"/>
                </a:lnTo>
                <a:lnTo>
                  <a:pt x="495300" y="119063"/>
                </a:lnTo>
                <a:lnTo>
                  <a:pt x="500062" y="209550"/>
                </a:lnTo>
                <a:lnTo>
                  <a:pt x="828673" y="223836"/>
                </a:lnTo>
                <a:cubicBezTo>
                  <a:pt x="828144" y="256116"/>
                  <a:pt x="827616" y="288396"/>
                  <a:pt x="827087" y="320676"/>
                </a:cubicBezTo>
                <a:cubicBezTo>
                  <a:pt x="829469" y="336816"/>
                  <a:pt x="837670" y="320676"/>
                  <a:pt x="842962" y="320676"/>
                </a:cubicBezTo>
                <a:cubicBezTo>
                  <a:pt x="846137" y="341314"/>
                  <a:pt x="842962" y="401109"/>
                  <a:pt x="846137" y="419101"/>
                </a:cubicBezTo>
                <a:cubicBezTo>
                  <a:pt x="849312" y="437093"/>
                  <a:pt x="859895" y="410634"/>
                  <a:pt x="862012" y="428626"/>
                </a:cubicBezTo>
                <a:lnTo>
                  <a:pt x="858837" y="527051"/>
                </a:lnTo>
                <a:lnTo>
                  <a:pt x="896937" y="527051"/>
                </a:lnTo>
                <a:cubicBezTo>
                  <a:pt x="900641" y="546630"/>
                  <a:pt x="896408" y="611189"/>
                  <a:pt x="900112" y="628651"/>
                </a:cubicBezTo>
                <a:cubicBezTo>
                  <a:pt x="903816" y="646113"/>
                  <a:pt x="912812" y="630768"/>
                  <a:pt x="919162" y="631826"/>
                </a:cubicBezTo>
                <a:cubicBezTo>
                  <a:pt x="920220" y="665693"/>
                  <a:pt x="921279" y="699559"/>
                  <a:pt x="922337" y="733426"/>
                </a:cubicBezTo>
                <a:lnTo>
                  <a:pt x="963612" y="736601"/>
                </a:lnTo>
                <a:cubicBezTo>
                  <a:pt x="964670" y="767293"/>
                  <a:pt x="954616" y="813330"/>
                  <a:pt x="966787" y="828676"/>
                </a:cubicBezTo>
                <a:lnTo>
                  <a:pt x="1036637" y="828676"/>
                </a:lnTo>
                <a:lnTo>
                  <a:pt x="1036637" y="942976"/>
                </a:lnTo>
                <a:lnTo>
                  <a:pt x="1677987" y="939800"/>
                </a:lnTo>
                <a:lnTo>
                  <a:pt x="1674812" y="1038225"/>
                </a:lnTo>
                <a:lnTo>
                  <a:pt x="1703387" y="1038225"/>
                </a:lnTo>
                <a:cubicBezTo>
                  <a:pt x="1702329" y="1107017"/>
                  <a:pt x="1701270" y="1172633"/>
                  <a:pt x="1700212" y="1241425"/>
                </a:cubicBezTo>
                <a:lnTo>
                  <a:pt x="1735137" y="1241425"/>
                </a:lnTo>
                <a:cubicBezTo>
                  <a:pt x="1734079" y="1313392"/>
                  <a:pt x="1733020" y="1385358"/>
                  <a:pt x="1731962" y="1457325"/>
                </a:cubicBezTo>
                <a:lnTo>
                  <a:pt x="2493962" y="1460500"/>
                </a:lnTo>
                <a:cubicBezTo>
                  <a:pt x="2492904" y="1538817"/>
                  <a:pt x="2491845" y="1626658"/>
                  <a:pt x="2490787" y="1704975"/>
                </a:cubicBezTo>
                <a:lnTo>
                  <a:pt x="2544762" y="1701800"/>
                </a:lnTo>
                <a:cubicBezTo>
                  <a:pt x="2545820" y="1745192"/>
                  <a:pt x="2543704" y="1798108"/>
                  <a:pt x="2544762" y="1841500"/>
                </a:cubicBezTo>
                <a:lnTo>
                  <a:pt x="2592387" y="1841500"/>
                </a:lnTo>
                <a:cubicBezTo>
                  <a:pt x="2593445" y="1892300"/>
                  <a:pt x="2594504" y="1943100"/>
                  <a:pt x="2595562" y="1993900"/>
                </a:cubicBezTo>
                <a:lnTo>
                  <a:pt x="3449637" y="1990725"/>
                </a:lnTo>
                <a:cubicBezTo>
                  <a:pt x="3450695" y="2042583"/>
                  <a:pt x="3448579" y="2097617"/>
                  <a:pt x="3449637" y="2149475"/>
                </a:cubicBezTo>
                <a:lnTo>
                  <a:pt x="3783012" y="2149475"/>
                </a:lnTo>
                <a:cubicBezTo>
                  <a:pt x="3784070" y="2204508"/>
                  <a:pt x="3781954" y="2262717"/>
                  <a:pt x="3783012" y="2317750"/>
                </a:cubicBezTo>
                <a:lnTo>
                  <a:pt x="3948112" y="2320925"/>
                </a:lnTo>
                <a:cubicBezTo>
                  <a:pt x="3949170" y="2377017"/>
                  <a:pt x="3950229" y="2433108"/>
                  <a:pt x="3951287" y="2489200"/>
                </a:cubicBezTo>
                <a:lnTo>
                  <a:pt x="4049711" y="2489199"/>
                </a:lnTo>
                <a:cubicBezTo>
                  <a:pt x="4050769" y="2544232"/>
                  <a:pt x="4051828" y="2605616"/>
                  <a:pt x="4052886" y="2660649"/>
                </a:cubicBezTo>
                <a:lnTo>
                  <a:pt x="4249736" y="2660649"/>
                </a:lnTo>
                <a:cubicBezTo>
                  <a:pt x="4250794" y="2717799"/>
                  <a:pt x="4251853" y="2774949"/>
                  <a:pt x="4252911" y="2832099"/>
                </a:cubicBezTo>
                <a:lnTo>
                  <a:pt x="5297486" y="2828924"/>
                </a:lnTo>
                <a:lnTo>
                  <a:pt x="5297486" y="3057524"/>
                </a:lnTo>
                <a:lnTo>
                  <a:pt x="5881686" y="3054349"/>
                </a:lnTo>
                <a:lnTo>
                  <a:pt x="5878512" y="3517900"/>
                </a:lnTo>
              </a:path>
            </a:pathLst>
          </a:cu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C00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673226" y="1556565"/>
            <a:ext cx="0" cy="138886"/>
          </a:xfrm>
          <a:prstGeom prst="line">
            <a:avLst/>
          </a:prstGeom>
          <a:ln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433763" y="2995615"/>
            <a:ext cx="0" cy="138886"/>
          </a:xfrm>
          <a:prstGeom prst="line">
            <a:avLst/>
          </a:prstGeom>
          <a:ln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100511" y="3252793"/>
            <a:ext cx="0" cy="138886"/>
          </a:xfrm>
          <a:prstGeom prst="line">
            <a:avLst/>
          </a:prstGeom>
          <a:ln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54715" y="4375149"/>
            <a:ext cx="0" cy="138886"/>
          </a:xfrm>
          <a:prstGeom prst="line">
            <a:avLst/>
          </a:prstGeom>
          <a:ln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404096" y="4605341"/>
            <a:ext cx="0" cy="138886"/>
          </a:xfrm>
          <a:prstGeom prst="line">
            <a:avLst/>
          </a:prstGeom>
          <a:ln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97012" y="5925979"/>
            <a:ext cx="6872288" cy="246221"/>
          </a:xfrm>
          <a:prstGeom prst="rect">
            <a:avLst/>
          </a:prstGeom>
        </p:spPr>
        <p:txBody>
          <a:bodyPr wrap="square" tIns="0" bIns="0" rtlCol="0">
            <a:spAutoFit/>
          </a:bodyPr>
          <a:lstStyle/>
          <a:p>
            <a:r>
              <a:rPr lang="en-US" sz="1600" dirty="0" smtClean="0">
                <a:solidFill>
                  <a:srgbClr val="FFCC00"/>
                </a:solidFill>
              </a:rPr>
              <a:t>37                    23                    11                      5                      1              0 </a:t>
            </a:r>
            <a:endParaRPr lang="en-US" sz="1600" dirty="0">
              <a:solidFill>
                <a:srgbClr val="FFCC00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800100" y="6069339"/>
            <a:ext cx="2286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33763" y="5562600"/>
            <a:ext cx="2281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Study Months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8600" y="5709166"/>
            <a:ext cx="2281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white"/>
                </a:solidFill>
              </a:rPr>
              <a:t>Patients at Risk:</a:t>
            </a:r>
            <a:endParaRPr lang="en-US" sz="1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225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991600" cy="1143000"/>
          </a:xfrm>
        </p:spPr>
        <p:txBody>
          <a:bodyPr/>
          <a:lstStyle/>
          <a:p>
            <a:r>
              <a:rPr lang="de-AT" sz="3600" dirty="0" smtClean="0">
                <a:solidFill>
                  <a:srgbClr val="F09828"/>
                </a:solidFill>
              </a:rPr>
              <a:t>Antiangiogenesis in Ovarian Cancer</a:t>
            </a:r>
            <a:endParaRPr lang="nl-BE" sz="3600" dirty="0">
              <a:solidFill>
                <a:srgbClr val="F09828"/>
              </a:solidFill>
            </a:endParaRPr>
          </a:p>
        </p:txBody>
      </p:sp>
      <p:sp>
        <p:nvSpPr>
          <p:cNvPr id="7" name="Tijdelijke aanduiding voor inhoud 6"/>
          <p:cNvSpPr>
            <a:spLocks noGrp="1"/>
          </p:cNvSpPr>
          <p:nvPr>
            <p:ph idx="1"/>
          </p:nvPr>
        </p:nvSpPr>
        <p:spPr>
          <a:xfrm>
            <a:off x="283780" y="1066800"/>
            <a:ext cx="8479220" cy="4724400"/>
          </a:xfrm>
        </p:spPr>
        <p:txBody>
          <a:bodyPr/>
          <a:lstStyle/>
          <a:p>
            <a:pPr marL="0" indent="0">
              <a:buNone/>
            </a:pPr>
            <a:r>
              <a:rPr lang="nl-BE" sz="2000" dirty="0" err="1" smtClean="0"/>
              <a:t>What</a:t>
            </a:r>
            <a:r>
              <a:rPr lang="nl-BE" sz="2000" dirty="0" smtClean="0"/>
              <a:t> we </a:t>
            </a:r>
            <a:r>
              <a:rPr lang="nl-BE" sz="2000" dirty="0" err="1" smtClean="0"/>
              <a:t>know</a:t>
            </a:r>
            <a:r>
              <a:rPr lang="nl-BE" sz="2000" dirty="0" smtClean="0"/>
              <a:t>:</a:t>
            </a:r>
          </a:p>
          <a:p>
            <a:pPr>
              <a:buClr>
                <a:srgbClr val="F09828"/>
              </a:buClr>
            </a:pPr>
            <a:r>
              <a:rPr lang="nl-BE" sz="2000" dirty="0" smtClean="0">
                <a:solidFill>
                  <a:srgbClr val="FFFF00"/>
                </a:solidFill>
              </a:rPr>
              <a:t>Antiangiogenic </a:t>
            </a:r>
            <a:r>
              <a:rPr lang="nl-BE" sz="2000" dirty="0" smtClean="0"/>
              <a:t>drugs, targeting VEGF or angiopoietin, are </a:t>
            </a:r>
            <a:r>
              <a:rPr lang="nl-BE" sz="2000" dirty="0" smtClean="0">
                <a:solidFill>
                  <a:srgbClr val="FFFF00"/>
                </a:solidFill>
              </a:rPr>
              <a:t>active </a:t>
            </a:r>
            <a:r>
              <a:rPr lang="nl-BE" sz="2000" dirty="0" smtClean="0"/>
              <a:t>in prolonging PFS and OS in some subgroups of ovarian cancer.</a:t>
            </a:r>
          </a:p>
          <a:p>
            <a:pPr marL="0" indent="0">
              <a:buNone/>
            </a:pPr>
            <a:r>
              <a:rPr lang="nl-BE" sz="2000" dirty="0" err="1" smtClean="0"/>
              <a:t>What</a:t>
            </a:r>
            <a:r>
              <a:rPr lang="nl-BE" sz="2000" dirty="0" smtClean="0"/>
              <a:t> </a:t>
            </a:r>
            <a:r>
              <a:rPr lang="nl-BE" sz="2000" dirty="0"/>
              <a:t>we do </a:t>
            </a:r>
            <a:r>
              <a:rPr lang="nl-BE" sz="2000" dirty="0" err="1"/>
              <a:t>not</a:t>
            </a:r>
            <a:r>
              <a:rPr lang="nl-BE" sz="2000" dirty="0"/>
              <a:t> </a:t>
            </a:r>
            <a:r>
              <a:rPr lang="nl-BE" sz="2000" dirty="0" err="1" smtClean="0"/>
              <a:t>know</a:t>
            </a:r>
            <a:r>
              <a:rPr lang="nl-BE" sz="2000" dirty="0" smtClean="0"/>
              <a:t>:</a:t>
            </a:r>
          </a:p>
          <a:p>
            <a:pPr>
              <a:buClr>
                <a:srgbClr val="F09828"/>
              </a:buClr>
            </a:pPr>
            <a:r>
              <a:rPr lang="nl-BE" sz="2000" dirty="0" smtClean="0">
                <a:solidFill>
                  <a:srgbClr val="FFFF00"/>
                </a:solidFill>
              </a:rPr>
              <a:t>When </a:t>
            </a:r>
            <a:r>
              <a:rPr lang="nl-BE" sz="2000" dirty="0" smtClean="0"/>
              <a:t>should an </a:t>
            </a:r>
            <a:r>
              <a:rPr lang="nl-BE" sz="2000" dirty="0"/>
              <a:t>angiogenesis </a:t>
            </a:r>
            <a:r>
              <a:rPr lang="nl-BE" sz="2000" dirty="0" smtClean="0"/>
              <a:t>inhibitor be given (first-line, platin-sensitive, platin-resistant)? Or in </a:t>
            </a:r>
            <a:r>
              <a:rPr lang="nl-BE" sz="2000" dirty="0" err="1" smtClean="0"/>
              <a:t>all</a:t>
            </a:r>
            <a:r>
              <a:rPr lang="nl-BE" sz="2000" dirty="0" smtClean="0"/>
              <a:t> </a:t>
            </a:r>
            <a:r>
              <a:rPr lang="nl-BE" sz="2000" dirty="0" err="1" smtClean="0"/>
              <a:t>lines</a:t>
            </a:r>
            <a:r>
              <a:rPr lang="nl-BE" sz="2000" dirty="0" smtClean="0"/>
              <a:t>? How </a:t>
            </a:r>
            <a:r>
              <a:rPr lang="nl-BE" sz="2000" dirty="0" smtClean="0">
                <a:solidFill>
                  <a:srgbClr val="FFFF00"/>
                </a:solidFill>
              </a:rPr>
              <a:t>long</a:t>
            </a:r>
            <a:r>
              <a:rPr lang="nl-BE" sz="2000" dirty="0" smtClean="0"/>
              <a:t>?</a:t>
            </a:r>
          </a:p>
          <a:p>
            <a:pPr>
              <a:buClr>
                <a:srgbClr val="F09828"/>
              </a:buClr>
            </a:pPr>
            <a:r>
              <a:rPr lang="nl-BE" sz="2000" dirty="0" smtClean="0">
                <a:solidFill>
                  <a:srgbClr val="FFFF00"/>
                </a:solidFill>
              </a:rPr>
              <a:t>Which </a:t>
            </a:r>
            <a:r>
              <a:rPr lang="nl-BE" sz="2000" dirty="0">
                <a:solidFill>
                  <a:srgbClr val="FFFF00"/>
                </a:solidFill>
              </a:rPr>
              <a:t>angiogenesis </a:t>
            </a:r>
            <a:r>
              <a:rPr lang="nl-BE" sz="2000" dirty="0" smtClean="0">
                <a:solidFill>
                  <a:srgbClr val="FFFF00"/>
                </a:solidFill>
              </a:rPr>
              <a:t>inhibitor </a:t>
            </a:r>
            <a:r>
              <a:rPr lang="nl-BE" sz="2000" dirty="0" smtClean="0"/>
              <a:t>should be preferred in which group of ovarian cancer patients? And which are</a:t>
            </a:r>
            <a:r>
              <a:rPr lang="nl-BE" sz="2000" dirty="0" smtClean="0">
                <a:solidFill>
                  <a:srgbClr val="FFFF00"/>
                </a:solidFill>
              </a:rPr>
              <a:t> active after progression</a:t>
            </a:r>
            <a:r>
              <a:rPr lang="nl-BE" sz="2000" dirty="0" smtClean="0"/>
              <a:t> on another </a:t>
            </a:r>
            <a:r>
              <a:rPr lang="nl-BE" sz="2000" dirty="0">
                <a:solidFill>
                  <a:srgbClr val="FFFF00"/>
                </a:solidFill>
              </a:rPr>
              <a:t>angiogenesis</a:t>
            </a:r>
            <a:r>
              <a:rPr lang="nl-BE" sz="2000" dirty="0" smtClean="0"/>
              <a:t> inhibitor? </a:t>
            </a:r>
          </a:p>
          <a:p>
            <a:pPr>
              <a:buClr>
                <a:srgbClr val="F09828"/>
              </a:buClr>
            </a:pPr>
            <a:r>
              <a:rPr lang="nl-BE" sz="2000" dirty="0" smtClean="0">
                <a:solidFill>
                  <a:srgbClr val="FFFF00"/>
                </a:solidFill>
              </a:rPr>
              <a:t>Biomarkers </a:t>
            </a:r>
            <a:r>
              <a:rPr lang="nl-BE" sz="2000" dirty="0" smtClean="0"/>
              <a:t>for efficacy of </a:t>
            </a:r>
            <a:r>
              <a:rPr lang="nl-BE" sz="2000" dirty="0"/>
              <a:t>antiangiogenesis </a:t>
            </a:r>
            <a:r>
              <a:rPr lang="nl-BE" sz="2000" dirty="0" smtClean="0"/>
              <a:t>are urgently needed. </a:t>
            </a:r>
          </a:p>
          <a:p>
            <a:pPr>
              <a:buClr>
                <a:srgbClr val="F09828"/>
              </a:buClr>
            </a:pPr>
            <a:r>
              <a:rPr lang="nl-BE" sz="2000" dirty="0" smtClean="0"/>
              <a:t>What is the potential for </a:t>
            </a:r>
            <a:r>
              <a:rPr lang="nl-BE" sz="2000" dirty="0" smtClean="0">
                <a:solidFill>
                  <a:srgbClr val="FFFF00"/>
                </a:solidFill>
              </a:rPr>
              <a:t>combination of VEGF inhibitors with </a:t>
            </a:r>
            <a:r>
              <a:rPr lang="nl-BE" sz="2000" dirty="0" smtClean="0"/>
              <a:t>other classes of </a:t>
            </a:r>
            <a:r>
              <a:rPr lang="nl-BE" sz="2000" dirty="0"/>
              <a:t>antiangiogenesis </a:t>
            </a:r>
            <a:r>
              <a:rPr lang="nl-BE" sz="2000" dirty="0" smtClean="0"/>
              <a:t>drugs (</a:t>
            </a:r>
            <a:r>
              <a:rPr lang="nl-BE" sz="2000" dirty="0"/>
              <a:t>eg angiogenesis </a:t>
            </a:r>
            <a:r>
              <a:rPr lang="nl-BE" sz="2000" dirty="0" smtClean="0"/>
              <a:t>inhibitors) or other targeted therapies (eg PARP, MET, SINE… inhibitors)? </a:t>
            </a:r>
          </a:p>
          <a:p>
            <a:pPr>
              <a:buClr>
                <a:srgbClr val="F09828"/>
              </a:buClr>
            </a:pPr>
            <a:endParaRPr lang="nl-BE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028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609600" y="112078"/>
            <a:ext cx="7924800" cy="4900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endParaRPr lang="nl-BE" b="1" cap="none" dirty="0">
              <a:ln w="13500">
                <a:solidFill>
                  <a:srgbClr val="629DD1">
                    <a:shade val="2500"/>
                    <a:alpha val="6500"/>
                  </a:srgbClr>
                </a:solidFill>
                <a:prstDash val="solid"/>
              </a:ln>
              <a:solidFill>
                <a:srgbClr val="ACCBF9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graphicFrame>
        <p:nvGraphicFramePr>
          <p:cNvPr id="6" name="Tijdelijke aanduiding voor inhoud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083574326"/>
              </p:ext>
            </p:extLst>
          </p:nvPr>
        </p:nvGraphicFramePr>
        <p:xfrm>
          <a:off x="1670992" y="1816832"/>
          <a:ext cx="8229600" cy="4625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1270979" y="3048000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/>
                <a:ea typeface="+mn-ea"/>
                <a:cs typeface="+mn-cs"/>
              </a:rPr>
              <a:t>Clear </a:t>
            </a:r>
            <a:r>
              <a:rPr lang="nl-BE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/>
                <a:ea typeface="+mn-ea"/>
                <a:cs typeface="+mn-cs"/>
              </a:rPr>
              <a:t>c</a:t>
            </a:r>
            <a:r>
              <a:rPr lang="nl-BE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/>
                <a:ea typeface="+mn-ea"/>
                <a:cs typeface="+mn-cs"/>
              </a:rPr>
              <a:t>ell</a:t>
            </a:r>
            <a:endParaRPr lang="nl-BE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1371600" y="3308132"/>
            <a:ext cx="73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sz="1400" i="1" dirty="0" smtClean="0">
                <a:solidFill>
                  <a:srgbClr val="FFFF00"/>
                </a:solidFill>
                <a:latin typeface="Arial Narrow"/>
                <a:ea typeface="+mn-ea"/>
                <a:cs typeface="+mn-cs"/>
              </a:rPr>
              <a:t>PIK3CA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sz="1400" i="1" dirty="0" smtClean="0">
                <a:solidFill>
                  <a:srgbClr val="FFFF00"/>
                </a:solidFill>
                <a:latin typeface="Arial Narrow"/>
                <a:ea typeface="+mn-ea"/>
                <a:cs typeface="+mn-cs"/>
              </a:rPr>
              <a:t>ARID1A</a:t>
            </a:r>
            <a:endParaRPr lang="nl-BE" sz="1400" i="1" dirty="0">
              <a:solidFill>
                <a:srgbClr val="FFFF00"/>
              </a:solidFill>
              <a:latin typeface="Arial Narrow"/>
              <a:ea typeface="+mn-ea"/>
              <a:cs typeface="+mn-cs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1517441" y="210820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b="1" dirty="0" err="1" smtClean="0">
                <a:solidFill>
                  <a:srgbClr val="FFFFFF"/>
                </a:solidFill>
                <a:latin typeface="Arial Narrow"/>
                <a:ea typeface="+mn-ea"/>
                <a:cs typeface="+mn-cs"/>
              </a:rPr>
              <a:t>Endometrioid</a:t>
            </a:r>
            <a:endParaRPr lang="nl-BE" b="1" dirty="0">
              <a:solidFill>
                <a:srgbClr val="FFFFFF"/>
              </a:solidFill>
              <a:latin typeface="Arial Narrow"/>
              <a:ea typeface="+mn-ea"/>
              <a:cs typeface="+mn-cs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4114800" y="170180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b="1" dirty="0" smtClean="0">
                <a:solidFill>
                  <a:srgbClr val="FFFFFF"/>
                </a:solidFill>
                <a:latin typeface="Arial Narrow"/>
                <a:ea typeface="+mn-ea"/>
                <a:cs typeface="+mn-cs"/>
              </a:rPr>
              <a:t>LGSC</a:t>
            </a:r>
            <a:endParaRPr lang="nl-BE" b="1" dirty="0">
              <a:solidFill>
                <a:srgbClr val="FFFFFF"/>
              </a:solidFill>
              <a:latin typeface="Arial Narrow"/>
              <a:ea typeface="+mn-ea"/>
              <a:cs typeface="+mn-cs"/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2970679" y="187856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b="1" dirty="0" err="1" smtClean="0">
                <a:solidFill>
                  <a:srgbClr val="FFFFFF"/>
                </a:solidFill>
                <a:latin typeface="Arial Narrow"/>
                <a:ea typeface="+mn-ea"/>
                <a:cs typeface="+mn-cs"/>
              </a:rPr>
              <a:t>Mucinous</a:t>
            </a:r>
            <a:endParaRPr lang="nl-BE" b="1" dirty="0">
              <a:solidFill>
                <a:srgbClr val="FFFFFF"/>
              </a:solidFill>
              <a:latin typeface="Arial Narrow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4191000" y="1981200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sz="1400" i="1" dirty="0" smtClean="0">
                <a:solidFill>
                  <a:srgbClr val="FFFF00"/>
                </a:solidFill>
                <a:latin typeface="Arial Narrow"/>
                <a:ea typeface="+mn-ea"/>
                <a:cs typeface="+mn-cs"/>
              </a:rPr>
              <a:t>KRAS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sz="1400" i="1" dirty="0" smtClean="0">
                <a:solidFill>
                  <a:srgbClr val="FFFF00"/>
                </a:solidFill>
                <a:latin typeface="Arial Narrow"/>
                <a:ea typeface="+mn-ea"/>
                <a:cs typeface="+mn-cs"/>
              </a:rPr>
              <a:t>BRAF</a:t>
            </a:r>
            <a:endParaRPr lang="nl-BE" sz="1400" i="1" dirty="0">
              <a:solidFill>
                <a:srgbClr val="FFFF00"/>
              </a:solidFill>
              <a:latin typeface="Arial Narrow"/>
              <a:ea typeface="+mn-ea"/>
              <a:cs typeface="+mn-cs"/>
            </a:endParaRPr>
          </a:p>
        </p:txBody>
      </p:sp>
      <p:sp>
        <p:nvSpPr>
          <p:cNvPr id="13" name="Tekstvak 12"/>
          <p:cNvSpPr txBox="1"/>
          <p:nvPr/>
        </p:nvSpPr>
        <p:spPr>
          <a:xfrm>
            <a:off x="3399184" y="2142148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sz="1400" i="1" dirty="0" smtClean="0">
                <a:solidFill>
                  <a:srgbClr val="FFFF00"/>
                </a:solidFill>
                <a:latin typeface="Arial Narrow"/>
                <a:ea typeface="+mn-ea"/>
                <a:cs typeface="+mn-cs"/>
              </a:rPr>
              <a:t>KRAS</a:t>
            </a:r>
            <a:endParaRPr lang="nl-BE" sz="1400" i="1" dirty="0">
              <a:solidFill>
                <a:srgbClr val="FFFF00"/>
              </a:solidFill>
              <a:latin typeface="Arial Narrow"/>
              <a:ea typeface="+mn-ea"/>
              <a:cs typeface="+mn-cs"/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1692257" y="2362200"/>
            <a:ext cx="7072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sz="1400" i="1" dirty="0" smtClean="0">
                <a:solidFill>
                  <a:srgbClr val="FFFF00"/>
                </a:solidFill>
                <a:latin typeface="Arial Narrow"/>
                <a:ea typeface="+mn-ea"/>
                <a:cs typeface="+mn-cs"/>
              </a:rPr>
              <a:t>PTEN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sz="1400" i="1" dirty="0" smtClean="0">
                <a:solidFill>
                  <a:srgbClr val="FFFF00"/>
                </a:solidFill>
                <a:latin typeface="Arial Narrow"/>
                <a:ea typeface="+mn-ea"/>
                <a:cs typeface="+mn-cs"/>
              </a:rPr>
              <a:t>PIK3CA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sz="1400" i="1" dirty="0" smtClean="0">
                <a:solidFill>
                  <a:srgbClr val="FFFF00"/>
                </a:solidFill>
                <a:latin typeface="Arial Narrow"/>
                <a:ea typeface="+mn-ea"/>
                <a:cs typeface="+mn-cs"/>
              </a:rPr>
              <a:t>CTNNB</a:t>
            </a:r>
            <a:endParaRPr lang="nl-BE" sz="1400" i="1" dirty="0">
              <a:solidFill>
                <a:srgbClr val="FFFF00"/>
              </a:solidFill>
              <a:latin typeface="Arial Narrow"/>
              <a:ea typeface="+mn-ea"/>
              <a:cs typeface="+mn-cs"/>
            </a:endParaRPr>
          </a:p>
        </p:txBody>
      </p:sp>
      <p:sp>
        <p:nvSpPr>
          <p:cNvPr id="16" name="Tekstvak 15"/>
          <p:cNvSpPr txBox="1"/>
          <p:nvPr/>
        </p:nvSpPr>
        <p:spPr>
          <a:xfrm>
            <a:off x="1215152" y="5470154"/>
            <a:ext cx="751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2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Arial" pitchFamily="34" charset="0"/>
              </a:rPr>
              <a:t>DISTINCT DISEASES  WITH DIFFERENT DRIVER ALTERATIONS</a:t>
            </a:r>
            <a:endParaRPr lang="nl-BE" sz="2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Arial" pitchFamily="34" charset="0"/>
            </a:endParaRPr>
          </a:p>
        </p:txBody>
      </p:sp>
      <p:sp>
        <p:nvSpPr>
          <p:cNvPr id="17" name="Tekstvak 16"/>
          <p:cNvSpPr txBox="1"/>
          <p:nvPr/>
        </p:nvSpPr>
        <p:spPr>
          <a:xfrm>
            <a:off x="6964910" y="2879482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b="1" dirty="0" smtClean="0">
                <a:solidFill>
                  <a:srgbClr val="FFFFFF"/>
                </a:solidFill>
                <a:latin typeface="Arial Narrow"/>
                <a:ea typeface="+mn-ea"/>
                <a:cs typeface="+mn-cs"/>
              </a:rPr>
              <a:t>HGSC</a:t>
            </a:r>
            <a:endParaRPr lang="nl-BE" b="1" dirty="0">
              <a:solidFill>
                <a:srgbClr val="FFFFFF"/>
              </a:solidFill>
              <a:latin typeface="Arial Narrow"/>
              <a:ea typeface="+mn-ea"/>
              <a:cs typeface="+mn-cs"/>
            </a:endParaRPr>
          </a:p>
        </p:txBody>
      </p:sp>
      <p:sp>
        <p:nvSpPr>
          <p:cNvPr id="18" name="Tekstvak 17"/>
          <p:cNvSpPr txBox="1"/>
          <p:nvPr/>
        </p:nvSpPr>
        <p:spPr>
          <a:xfrm>
            <a:off x="59000" y="413671"/>
            <a:ext cx="9047465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3600" b="1" dirty="0" smtClean="0">
                <a:solidFill>
                  <a:srgbClr val="F09828"/>
                </a:solidFill>
                <a:ea typeface="+mn-ea"/>
                <a:cs typeface="Arial" pitchFamily="34" charset="0"/>
              </a:rPr>
              <a:t>The Terms “Ovarian Carcinoma” But Also Type I and II Are Outdated! </a:t>
            </a:r>
            <a:endParaRPr lang="nl-BE" sz="3600" b="1" dirty="0">
              <a:solidFill>
                <a:srgbClr val="F09828"/>
              </a:solidFill>
              <a:ea typeface="+mn-ea"/>
              <a:cs typeface="Arial" pitchFamily="34" charset="0"/>
            </a:endParaRPr>
          </a:p>
        </p:txBody>
      </p:sp>
      <p:sp>
        <p:nvSpPr>
          <p:cNvPr id="19" name="Tekstvak 18"/>
          <p:cNvSpPr txBox="1"/>
          <p:nvPr/>
        </p:nvSpPr>
        <p:spPr>
          <a:xfrm>
            <a:off x="381000" y="6078877"/>
            <a:ext cx="8346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2200" dirty="0" err="1" smtClean="0">
                <a:solidFill>
                  <a:prstClr val="white"/>
                </a:solidFill>
                <a:ea typeface="+mn-ea"/>
                <a:cs typeface="Arial" pitchFamily="34" charset="0"/>
              </a:rPr>
              <a:t>Patient</a:t>
            </a:r>
            <a:r>
              <a:rPr lang="nl-BE" sz="2200" dirty="0" smtClean="0">
                <a:solidFill>
                  <a:prstClr val="white"/>
                </a:solidFill>
                <a:ea typeface="+mn-ea"/>
                <a:cs typeface="Arial" pitchFamily="34" charset="0"/>
              </a:rPr>
              <a:t> </a:t>
            </a:r>
            <a:r>
              <a:rPr lang="nl-BE" sz="2200" dirty="0" err="1" smtClean="0">
                <a:solidFill>
                  <a:prstClr val="white"/>
                </a:solidFill>
                <a:ea typeface="+mn-ea"/>
                <a:cs typeface="Arial" pitchFamily="34" charset="0"/>
              </a:rPr>
              <a:t>selection</a:t>
            </a:r>
            <a:r>
              <a:rPr lang="nl-BE" sz="2200" dirty="0" smtClean="0">
                <a:solidFill>
                  <a:prstClr val="white"/>
                </a:solidFill>
                <a:ea typeface="+mn-ea"/>
                <a:cs typeface="Arial" pitchFamily="34" charset="0"/>
              </a:rPr>
              <a:t>, </a:t>
            </a:r>
            <a:r>
              <a:rPr lang="nl-BE" sz="2200" dirty="0" err="1" smtClean="0">
                <a:solidFill>
                  <a:prstClr val="white"/>
                </a:solidFill>
                <a:ea typeface="+mn-ea"/>
                <a:cs typeface="Arial" pitchFamily="34" charset="0"/>
              </a:rPr>
              <a:t>based</a:t>
            </a:r>
            <a:r>
              <a:rPr lang="nl-BE" sz="2200" dirty="0" smtClean="0">
                <a:solidFill>
                  <a:prstClr val="white"/>
                </a:solidFill>
                <a:ea typeface="+mn-ea"/>
                <a:cs typeface="Arial" pitchFamily="34" charset="0"/>
              </a:rPr>
              <a:t> on </a:t>
            </a:r>
            <a:r>
              <a:rPr lang="nl-BE" sz="2200" dirty="0" err="1" smtClean="0">
                <a:solidFill>
                  <a:prstClr val="white"/>
                </a:solidFill>
                <a:ea typeface="+mn-ea"/>
                <a:cs typeface="Arial" pitchFamily="34" charset="0"/>
              </a:rPr>
              <a:t>robust</a:t>
            </a:r>
            <a:r>
              <a:rPr lang="nl-BE" sz="2200" dirty="0" smtClean="0">
                <a:solidFill>
                  <a:prstClr val="white"/>
                </a:solidFill>
                <a:ea typeface="+mn-ea"/>
                <a:cs typeface="Arial" pitchFamily="34" charset="0"/>
              </a:rPr>
              <a:t> </a:t>
            </a:r>
            <a:r>
              <a:rPr lang="nl-BE" sz="2200" dirty="0" err="1" smtClean="0">
                <a:solidFill>
                  <a:prstClr val="white"/>
                </a:solidFill>
                <a:ea typeface="+mn-ea"/>
                <a:cs typeface="Arial" pitchFamily="34" charset="0"/>
              </a:rPr>
              <a:t>predictive</a:t>
            </a:r>
            <a:r>
              <a:rPr lang="nl-BE" sz="2200" dirty="0" smtClean="0">
                <a:solidFill>
                  <a:prstClr val="white"/>
                </a:solidFill>
                <a:ea typeface="+mn-ea"/>
                <a:cs typeface="Arial" pitchFamily="34" charset="0"/>
              </a:rPr>
              <a:t> </a:t>
            </a:r>
            <a:r>
              <a:rPr lang="nl-BE" sz="2200" dirty="0" err="1" smtClean="0">
                <a:solidFill>
                  <a:prstClr val="white"/>
                </a:solidFill>
                <a:ea typeface="+mn-ea"/>
                <a:cs typeface="Arial" pitchFamily="34" charset="0"/>
              </a:rPr>
              <a:t>biomarkers</a:t>
            </a:r>
            <a:r>
              <a:rPr lang="nl-BE" sz="2200" dirty="0" smtClean="0">
                <a:solidFill>
                  <a:prstClr val="white"/>
                </a:solidFill>
                <a:ea typeface="+mn-ea"/>
                <a:cs typeface="Arial" pitchFamily="34" charset="0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2200" dirty="0" smtClean="0">
                <a:solidFill>
                  <a:prstClr val="white"/>
                </a:solidFill>
                <a:ea typeface="+mn-ea"/>
                <a:cs typeface="Arial" pitchFamily="34" charset="0"/>
              </a:rPr>
              <a:t>= key to succes!!!!!</a:t>
            </a:r>
            <a:endParaRPr lang="nl-BE" sz="2200" dirty="0">
              <a:solidFill>
                <a:prstClr val="white"/>
              </a:solidFill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5624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609600" y="112078"/>
            <a:ext cx="7924800" cy="4900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endParaRPr lang="nl-BE" b="1" cap="none" dirty="0">
              <a:ln w="13500">
                <a:solidFill>
                  <a:srgbClr val="629DD1">
                    <a:shade val="2500"/>
                    <a:alpha val="6500"/>
                  </a:srgbClr>
                </a:solidFill>
                <a:prstDash val="solid"/>
              </a:ln>
              <a:solidFill>
                <a:srgbClr val="ACCBF9">
                  <a:alpha val="95000"/>
                </a:srgb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graphicFrame>
        <p:nvGraphicFramePr>
          <p:cNvPr id="6" name="Tijdelijke aanduiding voor inhoud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07574589"/>
              </p:ext>
            </p:extLst>
          </p:nvPr>
        </p:nvGraphicFramePr>
        <p:xfrm>
          <a:off x="1670992" y="1816832"/>
          <a:ext cx="8229600" cy="4625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1270979" y="3048000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/>
                <a:ea typeface="+mn-ea"/>
                <a:cs typeface="+mn-cs"/>
              </a:rPr>
              <a:t>Clear </a:t>
            </a:r>
            <a:r>
              <a:rPr lang="nl-BE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/>
                <a:ea typeface="+mn-ea"/>
                <a:cs typeface="+mn-cs"/>
              </a:rPr>
              <a:t>c</a:t>
            </a:r>
            <a:r>
              <a:rPr lang="nl-BE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/>
                <a:ea typeface="+mn-ea"/>
                <a:cs typeface="+mn-cs"/>
              </a:rPr>
              <a:t>ell</a:t>
            </a:r>
            <a:endParaRPr lang="nl-BE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/>
              <a:ea typeface="+mn-ea"/>
              <a:cs typeface="+mn-cs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1371600" y="3308132"/>
            <a:ext cx="73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sz="1400" i="1" dirty="0" smtClean="0">
                <a:solidFill>
                  <a:srgbClr val="FFFF00"/>
                </a:solidFill>
                <a:latin typeface="Arial Narrow"/>
                <a:ea typeface="+mn-ea"/>
                <a:cs typeface="+mn-cs"/>
              </a:rPr>
              <a:t>PIK3CA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sz="1400" i="1" dirty="0" smtClean="0">
                <a:solidFill>
                  <a:srgbClr val="FFFF00"/>
                </a:solidFill>
                <a:latin typeface="Arial Narrow"/>
                <a:ea typeface="+mn-ea"/>
                <a:cs typeface="+mn-cs"/>
              </a:rPr>
              <a:t>ARID1A</a:t>
            </a:r>
            <a:endParaRPr lang="nl-BE" sz="1400" i="1" dirty="0">
              <a:solidFill>
                <a:srgbClr val="FFFF00"/>
              </a:solidFill>
              <a:latin typeface="Arial Narrow"/>
              <a:ea typeface="+mn-ea"/>
              <a:cs typeface="+mn-cs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1517441" y="210820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b="1" dirty="0" err="1" smtClean="0">
                <a:solidFill>
                  <a:srgbClr val="FFFFFF"/>
                </a:solidFill>
                <a:latin typeface="Arial Narrow"/>
                <a:ea typeface="+mn-ea"/>
                <a:cs typeface="+mn-cs"/>
              </a:rPr>
              <a:t>Endometrioid</a:t>
            </a:r>
            <a:endParaRPr lang="nl-BE" b="1" dirty="0">
              <a:solidFill>
                <a:srgbClr val="FFFFFF"/>
              </a:solidFill>
              <a:latin typeface="Arial Narrow"/>
              <a:ea typeface="+mn-ea"/>
              <a:cs typeface="+mn-cs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4114800" y="170180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b="1" dirty="0" smtClean="0">
                <a:solidFill>
                  <a:srgbClr val="FFFFFF"/>
                </a:solidFill>
                <a:latin typeface="Arial Narrow"/>
                <a:ea typeface="+mn-ea"/>
                <a:cs typeface="+mn-cs"/>
              </a:rPr>
              <a:t>LGSC</a:t>
            </a:r>
            <a:endParaRPr lang="nl-BE" b="1" dirty="0">
              <a:solidFill>
                <a:srgbClr val="FFFFFF"/>
              </a:solidFill>
              <a:latin typeface="Arial Narrow"/>
              <a:ea typeface="+mn-ea"/>
              <a:cs typeface="+mn-cs"/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2970679" y="187856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b="1" dirty="0" err="1" smtClean="0">
                <a:solidFill>
                  <a:srgbClr val="FFFFFF"/>
                </a:solidFill>
                <a:latin typeface="Arial Narrow"/>
                <a:ea typeface="+mn-ea"/>
                <a:cs typeface="+mn-cs"/>
              </a:rPr>
              <a:t>Mucinous</a:t>
            </a:r>
            <a:endParaRPr lang="nl-BE" b="1" dirty="0">
              <a:solidFill>
                <a:srgbClr val="FFFFFF"/>
              </a:solidFill>
              <a:latin typeface="Arial Narrow"/>
              <a:ea typeface="+mn-ea"/>
              <a:cs typeface="+mn-cs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4191000" y="1981200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sz="1400" i="1" dirty="0" smtClean="0">
                <a:solidFill>
                  <a:srgbClr val="FFFF00"/>
                </a:solidFill>
                <a:latin typeface="Arial Narrow"/>
                <a:ea typeface="+mn-ea"/>
                <a:cs typeface="+mn-cs"/>
              </a:rPr>
              <a:t>KRAS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sz="1400" i="1" dirty="0" smtClean="0">
                <a:solidFill>
                  <a:srgbClr val="FFFF00"/>
                </a:solidFill>
                <a:latin typeface="Arial Narrow"/>
                <a:ea typeface="+mn-ea"/>
                <a:cs typeface="+mn-cs"/>
              </a:rPr>
              <a:t>BRAF</a:t>
            </a:r>
            <a:endParaRPr lang="nl-BE" sz="1400" i="1" dirty="0">
              <a:solidFill>
                <a:srgbClr val="FFFF00"/>
              </a:solidFill>
              <a:latin typeface="Arial Narrow"/>
              <a:ea typeface="+mn-ea"/>
              <a:cs typeface="+mn-cs"/>
            </a:endParaRPr>
          </a:p>
        </p:txBody>
      </p:sp>
      <p:sp>
        <p:nvSpPr>
          <p:cNvPr id="13" name="Tekstvak 12"/>
          <p:cNvSpPr txBox="1"/>
          <p:nvPr/>
        </p:nvSpPr>
        <p:spPr>
          <a:xfrm>
            <a:off x="3399184" y="2142148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sz="1400" i="1" dirty="0" smtClean="0">
                <a:solidFill>
                  <a:srgbClr val="FFFF00"/>
                </a:solidFill>
                <a:latin typeface="Arial Narrow"/>
                <a:ea typeface="+mn-ea"/>
                <a:cs typeface="+mn-cs"/>
              </a:rPr>
              <a:t>KRAS</a:t>
            </a:r>
            <a:endParaRPr lang="nl-BE" sz="1400" i="1" dirty="0">
              <a:solidFill>
                <a:srgbClr val="FFFF00"/>
              </a:solidFill>
              <a:latin typeface="Arial Narrow"/>
              <a:ea typeface="+mn-ea"/>
              <a:cs typeface="+mn-cs"/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1692257" y="2362200"/>
            <a:ext cx="7072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sz="1400" i="1" dirty="0" smtClean="0">
                <a:solidFill>
                  <a:srgbClr val="FFFF00"/>
                </a:solidFill>
                <a:latin typeface="Arial Narrow"/>
                <a:ea typeface="+mn-ea"/>
                <a:cs typeface="+mn-cs"/>
              </a:rPr>
              <a:t>PTEN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sz="1400" i="1" dirty="0" smtClean="0">
                <a:solidFill>
                  <a:srgbClr val="FFFF00"/>
                </a:solidFill>
                <a:latin typeface="Arial Narrow"/>
                <a:ea typeface="+mn-ea"/>
                <a:cs typeface="+mn-cs"/>
              </a:rPr>
              <a:t>PIK3CA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sz="1400" i="1" dirty="0" smtClean="0">
                <a:solidFill>
                  <a:srgbClr val="FFFF00"/>
                </a:solidFill>
                <a:latin typeface="Arial Narrow"/>
                <a:ea typeface="+mn-ea"/>
                <a:cs typeface="+mn-cs"/>
              </a:rPr>
              <a:t>CTNNB</a:t>
            </a:r>
            <a:endParaRPr lang="nl-BE" sz="1400" i="1" dirty="0">
              <a:solidFill>
                <a:srgbClr val="FFFF00"/>
              </a:solidFill>
              <a:latin typeface="Arial Narrow"/>
              <a:ea typeface="+mn-ea"/>
              <a:cs typeface="+mn-cs"/>
            </a:endParaRPr>
          </a:p>
        </p:txBody>
      </p:sp>
      <p:sp>
        <p:nvSpPr>
          <p:cNvPr id="15" name="Gestreepte PIJL-RECHTS 14"/>
          <p:cNvSpPr/>
          <p:nvPr/>
        </p:nvSpPr>
        <p:spPr>
          <a:xfrm>
            <a:off x="511250" y="5332706"/>
            <a:ext cx="676373" cy="392213"/>
          </a:xfrm>
          <a:prstGeom prst="stripedRightArrow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nl-BE">
              <a:solidFill>
                <a:prstClr val="white"/>
              </a:solidFill>
            </a:endParaRPr>
          </a:p>
        </p:txBody>
      </p:sp>
      <p:sp>
        <p:nvSpPr>
          <p:cNvPr id="16" name="Tekstvak 15"/>
          <p:cNvSpPr txBox="1"/>
          <p:nvPr/>
        </p:nvSpPr>
        <p:spPr>
          <a:xfrm>
            <a:off x="1215152" y="5470154"/>
            <a:ext cx="751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2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Arial" pitchFamily="34" charset="0"/>
              </a:rPr>
              <a:t>DISTINCT DISEASES  WITH DIFFERENT DRIVER ALTERATIONS</a:t>
            </a:r>
            <a:endParaRPr lang="nl-BE" sz="2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Arial" pitchFamily="34" charset="0"/>
            </a:endParaRPr>
          </a:p>
        </p:txBody>
      </p:sp>
      <p:sp>
        <p:nvSpPr>
          <p:cNvPr id="17" name="Tekstvak 16"/>
          <p:cNvSpPr txBox="1"/>
          <p:nvPr/>
        </p:nvSpPr>
        <p:spPr>
          <a:xfrm>
            <a:off x="6964910" y="2879482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b="1" dirty="0" smtClean="0">
                <a:solidFill>
                  <a:srgbClr val="FFFFFF"/>
                </a:solidFill>
                <a:latin typeface="Arial Narrow"/>
                <a:ea typeface="+mn-ea"/>
                <a:cs typeface="+mn-cs"/>
              </a:rPr>
              <a:t>HGSC</a:t>
            </a:r>
            <a:endParaRPr lang="nl-BE" b="1" dirty="0">
              <a:solidFill>
                <a:srgbClr val="FFFFFF"/>
              </a:solidFill>
              <a:latin typeface="Arial Narrow"/>
              <a:ea typeface="+mn-ea"/>
              <a:cs typeface="+mn-cs"/>
            </a:endParaRPr>
          </a:p>
        </p:txBody>
      </p:sp>
      <p:sp>
        <p:nvSpPr>
          <p:cNvPr id="18" name="Tekstvak 17"/>
          <p:cNvSpPr txBox="1"/>
          <p:nvPr/>
        </p:nvSpPr>
        <p:spPr>
          <a:xfrm>
            <a:off x="59000" y="413671"/>
            <a:ext cx="9047465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3600" b="1" dirty="0" smtClean="0">
                <a:solidFill>
                  <a:srgbClr val="F09828"/>
                </a:solidFill>
                <a:ea typeface="+mn-ea"/>
                <a:cs typeface="Arial" pitchFamily="34" charset="0"/>
              </a:rPr>
              <a:t>The Terms “Ovarian Carcinoma” But Also Type I and II Are Outdated! </a:t>
            </a:r>
            <a:endParaRPr lang="nl-BE" sz="3600" b="1" dirty="0">
              <a:solidFill>
                <a:srgbClr val="F09828"/>
              </a:solidFill>
              <a:ea typeface="+mn-ea"/>
              <a:cs typeface="Arial" pitchFamily="34" charset="0"/>
            </a:endParaRPr>
          </a:p>
        </p:txBody>
      </p:sp>
      <p:sp>
        <p:nvSpPr>
          <p:cNvPr id="19" name="Tekstvak 18"/>
          <p:cNvSpPr txBox="1"/>
          <p:nvPr/>
        </p:nvSpPr>
        <p:spPr>
          <a:xfrm>
            <a:off x="381000" y="6078877"/>
            <a:ext cx="8346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2200" dirty="0" err="1" smtClean="0">
                <a:solidFill>
                  <a:prstClr val="white"/>
                </a:solidFill>
                <a:ea typeface="+mn-ea"/>
                <a:cs typeface="Arial" pitchFamily="34" charset="0"/>
              </a:rPr>
              <a:t>Patient</a:t>
            </a:r>
            <a:r>
              <a:rPr lang="nl-BE" sz="2200" dirty="0" smtClean="0">
                <a:solidFill>
                  <a:prstClr val="white"/>
                </a:solidFill>
                <a:ea typeface="+mn-ea"/>
                <a:cs typeface="Arial" pitchFamily="34" charset="0"/>
              </a:rPr>
              <a:t> </a:t>
            </a:r>
            <a:r>
              <a:rPr lang="nl-BE" sz="2200" dirty="0" err="1" smtClean="0">
                <a:solidFill>
                  <a:prstClr val="white"/>
                </a:solidFill>
                <a:ea typeface="+mn-ea"/>
                <a:cs typeface="Arial" pitchFamily="34" charset="0"/>
              </a:rPr>
              <a:t>selection</a:t>
            </a:r>
            <a:r>
              <a:rPr lang="nl-BE" sz="2200" dirty="0" smtClean="0">
                <a:solidFill>
                  <a:prstClr val="white"/>
                </a:solidFill>
                <a:ea typeface="+mn-ea"/>
                <a:cs typeface="Arial" pitchFamily="34" charset="0"/>
              </a:rPr>
              <a:t>, </a:t>
            </a:r>
            <a:r>
              <a:rPr lang="nl-BE" sz="2200" dirty="0" err="1" smtClean="0">
                <a:solidFill>
                  <a:prstClr val="white"/>
                </a:solidFill>
                <a:ea typeface="+mn-ea"/>
                <a:cs typeface="Arial" pitchFamily="34" charset="0"/>
              </a:rPr>
              <a:t>based</a:t>
            </a:r>
            <a:r>
              <a:rPr lang="nl-BE" sz="2200" dirty="0" smtClean="0">
                <a:solidFill>
                  <a:prstClr val="white"/>
                </a:solidFill>
                <a:ea typeface="+mn-ea"/>
                <a:cs typeface="Arial" pitchFamily="34" charset="0"/>
              </a:rPr>
              <a:t> on </a:t>
            </a:r>
            <a:r>
              <a:rPr lang="nl-BE" sz="2200" dirty="0" err="1" smtClean="0">
                <a:solidFill>
                  <a:prstClr val="white"/>
                </a:solidFill>
                <a:ea typeface="+mn-ea"/>
                <a:cs typeface="Arial" pitchFamily="34" charset="0"/>
              </a:rPr>
              <a:t>robust</a:t>
            </a:r>
            <a:r>
              <a:rPr lang="nl-BE" sz="2200" dirty="0" smtClean="0">
                <a:solidFill>
                  <a:prstClr val="white"/>
                </a:solidFill>
                <a:ea typeface="+mn-ea"/>
                <a:cs typeface="Arial" pitchFamily="34" charset="0"/>
              </a:rPr>
              <a:t> </a:t>
            </a:r>
            <a:r>
              <a:rPr lang="nl-BE" sz="2200" dirty="0" err="1" smtClean="0">
                <a:solidFill>
                  <a:prstClr val="white"/>
                </a:solidFill>
                <a:ea typeface="+mn-ea"/>
                <a:cs typeface="Arial" pitchFamily="34" charset="0"/>
              </a:rPr>
              <a:t>predictive</a:t>
            </a:r>
            <a:r>
              <a:rPr lang="nl-BE" sz="2200" dirty="0" smtClean="0">
                <a:solidFill>
                  <a:prstClr val="white"/>
                </a:solidFill>
                <a:ea typeface="+mn-ea"/>
                <a:cs typeface="Arial" pitchFamily="34" charset="0"/>
              </a:rPr>
              <a:t> </a:t>
            </a:r>
            <a:r>
              <a:rPr lang="nl-BE" sz="2200" dirty="0" err="1" smtClean="0">
                <a:solidFill>
                  <a:prstClr val="white"/>
                </a:solidFill>
                <a:ea typeface="+mn-ea"/>
                <a:cs typeface="Arial" pitchFamily="34" charset="0"/>
              </a:rPr>
              <a:t>biomarkers</a:t>
            </a:r>
            <a:r>
              <a:rPr lang="nl-BE" sz="2200" dirty="0" smtClean="0">
                <a:solidFill>
                  <a:prstClr val="white"/>
                </a:solidFill>
                <a:ea typeface="+mn-ea"/>
                <a:cs typeface="Arial" pitchFamily="34" charset="0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2200" dirty="0" smtClean="0">
                <a:solidFill>
                  <a:prstClr val="white"/>
                </a:solidFill>
                <a:ea typeface="+mn-ea"/>
                <a:cs typeface="Arial" pitchFamily="34" charset="0"/>
              </a:rPr>
              <a:t>= key to succes!!!!!</a:t>
            </a:r>
            <a:endParaRPr lang="nl-BE" sz="2200" dirty="0">
              <a:solidFill>
                <a:prstClr val="white"/>
              </a:solidFill>
              <a:ea typeface="+mn-ea"/>
              <a:cs typeface="Arial" pitchFamily="34" charset="0"/>
            </a:endParaRPr>
          </a:p>
        </p:txBody>
      </p:sp>
      <p:sp>
        <p:nvSpPr>
          <p:cNvPr id="20" name="Tekstvak 19"/>
          <p:cNvSpPr txBox="1"/>
          <p:nvPr/>
        </p:nvSpPr>
        <p:spPr>
          <a:xfrm>
            <a:off x="1600200" y="3858161"/>
            <a:ext cx="6400800" cy="16312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sz="2000" dirty="0" smtClean="0">
                <a:ea typeface="+mn-ea"/>
                <a:cs typeface="Arial" pitchFamily="34" charset="0"/>
              </a:rPr>
              <a:t>High-grade serous</a:t>
            </a:r>
            <a:r>
              <a:rPr lang="nl-BE" sz="2000" dirty="0">
                <a:cs typeface="Arial" pitchFamily="34" charset="0"/>
                <a:sym typeface="Wingdings" pitchFamily="2" charset="2"/>
              </a:rPr>
              <a:t>  </a:t>
            </a:r>
            <a:r>
              <a:rPr lang="nl-BE" sz="2000" dirty="0" smtClean="0">
                <a:cs typeface="Arial" pitchFamily="34" charset="0"/>
                <a:sym typeface="Wingdings" pitchFamily="2" charset="2"/>
              </a:rPr>
              <a:t>PARP inhibitors and p53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sz="2000" dirty="0" smtClean="0">
                <a:ea typeface="+mn-ea"/>
                <a:cs typeface="Arial" pitchFamily="34" charset="0"/>
              </a:rPr>
              <a:t>Low-grade serous </a:t>
            </a:r>
            <a:r>
              <a:rPr lang="nl-BE" sz="2000" dirty="0" smtClean="0">
                <a:ea typeface="+mn-ea"/>
                <a:cs typeface="Arial" pitchFamily="34" charset="0"/>
                <a:sym typeface="Wingdings" pitchFamily="2" charset="2"/>
              </a:rPr>
              <a:t> MEK inhibitors</a:t>
            </a:r>
            <a:endParaRPr lang="nl-BE" sz="2000" dirty="0" smtClean="0">
              <a:ea typeface="+mn-ea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sz="2000" dirty="0" smtClean="0">
                <a:ea typeface="+mn-ea"/>
                <a:cs typeface="Arial" pitchFamily="34" charset="0"/>
              </a:rPr>
              <a:t>Mucinous </a:t>
            </a:r>
            <a:r>
              <a:rPr lang="nl-BE" sz="2000" dirty="0" smtClean="0">
                <a:ea typeface="+mn-ea"/>
                <a:cs typeface="Arial" pitchFamily="34" charset="0"/>
                <a:sym typeface="Wingdings" pitchFamily="2" charset="2"/>
              </a:rPr>
              <a:t> Src / Her2 / MEK inhibitors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sz="2000" dirty="0" err="1" smtClean="0">
                <a:ea typeface="+mn-ea"/>
                <a:cs typeface="Arial" pitchFamily="34" charset="0"/>
                <a:sym typeface="Wingdings" pitchFamily="2" charset="2"/>
              </a:rPr>
              <a:t>Clear</a:t>
            </a:r>
            <a:r>
              <a:rPr lang="nl-BE" sz="2000" dirty="0" smtClean="0">
                <a:ea typeface="+mn-ea"/>
                <a:cs typeface="Arial" pitchFamily="34" charset="0"/>
                <a:sym typeface="Wingdings" pitchFamily="2" charset="2"/>
              </a:rPr>
              <a:t> </a:t>
            </a:r>
            <a:r>
              <a:rPr lang="nl-BE" sz="2000" dirty="0" err="1" smtClean="0">
                <a:ea typeface="+mn-ea"/>
                <a:cs typeface="Arial" pitchFamily="34" charset="0"/>
                <a:sym typeface="Wingdings" pitchFamily="2" charset="2"/>
              </a:rPr>
              <a:t>cell</a:t>
            </a:r>
            <a:r>
              <a:rPr lang="nl-BE" sz="2000" dirty="0" smtClean="0">
                <a:ea typeface="+mn-ea"/>
                <a:cs typeface="Arial" pitchFamily="34" charset="0"/>
                <a:sym typeface="Wingdings" pitchFamily="2" charset="2"/>
              </a:rPr>
              <a:t>  PI3K </a:t>
            </a:r>
            <a:r>
              <a:rPr lang="nl-BE" sz="2000" dirty="0" err="1" smtClean="0">
                <a:ea typeface="+mn-ea"/>
                <a:cs typeface="Arial" pitchFamily="34" charset="0"/>
                <a:sym typeface="Wingdings" pitchFamily="2" charset="2"/>
              </a:rPr>
              <a:t>pathway</a:t>
            </a:r>
            <a:r>
              <a:rPr lang="nl-BE" sz="2000" dirty="0" smtClean="0">
                <a:ea typeface="+mn-ea"/>
                <a:cs typeface="Arial" pitchFamily="34" charset="0"/>
                <a:sym typeface="Wingdings" pitchFamily="2" charset="2"/>
              </a:rPr>
              <a:t> / HIF-1</a:t>
            </a:r>
            <a:r>
              <a:rPr lang="el-GR" sz="2000" baseline="30000" dirty="0" smtClean="0">
                <a:ea typeface="+mn-ea"/>
                <a:cs typeface="Arial" pitchFamily="34" charset="0"/>
                <a:sym typeface="Wingdings" pitchFamily="2" charset="2"/>
              </a:rPr>
              <a:t>α</a:t>
            </a:r>
            <a:r>
              <a:rPr lang="nl-BE" sz="2000" dirty="0" smtClean="0">
                <a:ea typeface="+mn-ea"/>
                <a:cs typeface="Arial" pitchFamily="34" charset="0"/>
                <a:sym typeface="Wingdings" pitchFamily="2" charset="2"/>
              </a:rPr>
              <a:t> / MET inhibitors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sz="2000" dirty="0" err="1" smtClean="0">
                <a:ea typeface="+mn-ea"/>
                <a:cs typeface="Arial" pitchFamily="34" charset="0"/>
                <a:sym typeface="Wingdings" pitchFamily="2" charset="2"/>
              </a:rPr>
              <a:t>Endometrioid</a:t>
            </a:r>
            <a:r>
              <a:rPr lang="nl-BE" sz="2000" dirty="0" smtClean="0">
                <a:ea typeface="+mn-ea"/>
                <a:cs typeface="Arial" pitchFamily="34" charset="0"/>
                <a:sym typeface="Wingdings" pitchFamily="2" charset="2"/>
              </a:rPr>
              <a:t>  PI3K </a:t>
            </a:r>
            <a:r>
              <a:rPr lang="nl-BE" sz="2000" dirty="0" err="1" smtClean="0">
                <a:ea typeface="+mn-ea"/>
                <a:cs typeface="Arial" pitchFamily="34" charset="0"/>
                <a:sym typeface="Wingdings" pitchFamily="2" charset="2"/>
              </a:rPr>
              <a:t>pathway</a:t>
            </a:r>
            <a:r>
              <a:rPr lang="nl-BE" sz="2000" dirty="0" smtClean="0">
                <a:ea typeface="+mn-ea"/>
                <a:cs typeface="Arial" pitchFamily="34" charset="0"/>
                <a:sym typeface="Wingdings" pitchFamily="2" charset="2"/>
              </a:rPr>
              <a:t> / aromatase inhibitors</a:t>
            </a:r>
            <a:endParaRPr lang="nl-BE" sz="2000" dirty="0"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5115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9" grpId="0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"/>
            <a:ext cx="1600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95400"/>
            <a:ext cx="8229600" cy="1143000"/>
          </a:xfrm>
        </p:spPr>
        <p:txBody>
          <a:bodyPr rIns="132080"/>
          <a:lstStyle/>
          <a:p>
            <a:pPr indent="0" eaLnBrk="1" hangingPunct="1">
              <a:lnSpc>
                <a:spcPct val="85000"/>
              </a:lnSpc>
            </a:pPr>
            <a:r>
              <a:rPr lang="en-US" altLang="nl-BE" sz="2800" b="1" dirty="0" smtClean="0">
                <a:solidFill>
                  <a:srgbClr val="F09828"/>
                </a:solidFill>
                <a:latin typeface="Arial" pitchFamily="34" charset="0"/>
                <a:cs typeface="Arial" pitchFamily="34" charset="0"/>
              </a:rPr>
              <a:t>A5: What Role Does Surgery Play Today at Diagnosis?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17700"/>
            <a:ext cx="8610600" cy="4724400"/>
          </a:xfrm>
        </p:spPr>
        <p:txBody>
          <a:bodyPr rIns="132080"/>
          <a:lstStyle/>
          <a:p>
            <a:pPr marL="496888" lvl="1" indent="0" eaLnBrk="1" hangingPunct="1">
              <a:buClr>
                <a:srgbClr val="F09828"/>
              </a:buClr>
              <a:buNone/>
            </a:pPr>
            <a:endParaRPr lang="en-US" altLang="nl-BE" sz="2100" b="1" dirty="0" smtClea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buClr>
                <a:srgbClr val="F09828"/>
              </a:buClr>
            </a:pPr>
            <a:r>
              <a:rPr lang="en-US" altLang="nl-BE" sz="21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Surgical staging </a:t>
            </a:r>
            <a:r>
              <a:rPr lang="en-US" altLang="nl-BE" sz="21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should be mandatory and should be performed by a gynecologic oncologist.</a:t>
            </a:r>
          </a:p>
          <a:p>
            <a:pPr eaLnBrk="1" hangingPunct="1">
              <a:buClr>
                <a:srgbClr val="F09828"/>
              </a:buClr>
            </a:pPr>
            <a:r>
              <a:rPr lang="en-US" altLang="nl-BE" sz="21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The ultimate goal is cytoreduction to </a:t>
            </a:r>
            <a:r>
              <a:rPr lang="en-US" altLang="nl-BE" sz="21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microscopic disease</a:t>
            </a:r>
            <a:r>
              <a:rPr lang="en-US" altLang="nl-BE" sz="21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. There is evidence that reduction to ≤1 cm macroscopic disease is associated with some benefit. The term “</a:t>
            </a:r>
            <a:r>
              <a:rPr lang="en-US" altLang="nl-BE" sz="21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optimal</a:t>
            </a:r>
            <a:r>
              <a:rPr lang="en-US" altLang="nl-BE" sz="21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” cytoreduction should be reserved for those with no macroscopic residual disease.</a:t>
            </a:r>
          </a:p>
          <a:p>
            <a:pPr eaLnBrk="1" hangingPunct="1">
              <a:buClr>
                <a:srgbClr val="F09828"/>
              </a:buClr>
            </a:pPr>
            <a:r>
              <a:rPr lang="en-US" altLang="nl-BE" sz="21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Delayed primary surgery following </a:t>
            </a:r>
            <a:r>
              <a:rPr lang="en-US" altLang="nl-BE" sz="21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neoadjuvant chemotherapy </a:t>
            </a:r>
            <a:r>
              <a:rPr lang="en-US" altLang="nl-BE" sz="21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is an option for selected patients with stage IIIC and IV ovarian cancer as included in EORTC 55971.</a:t>
            </a:r>
          </a:p>
        </p:txBody>
      </p:sp>
      <p:sp>
        <p:nvSpPr>
          <p:cNvPr id="8197" name="Rectangle 4"/>
          <p:cNvSpPr>
            <a:spLocks/>
          </p:cNvSpPr>
          <p:nvPr/>
        </p:nvSpPr>
        <p:spPr bwMode="auto">
          <a:xfrm>
            <a:off x="2433637" y="466728"/>
            <a:ext cx="6705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marL="39688" eaLnBrk="0" hangingPunct="0">
              <a:defRPr>
                <a:solidFill>
                  <a:srgbClr val="000000"/>
                </a:solidFill>
                <a:latin typeface="Arial" pitchFamily="34" charset="0"/>
                <a:ea typeface="ヒラギノ角ゴ ProN W3" charset="0"/>
                <a:cs typeface="ヒラギノ角ゴ ProN W3" charset="0"/>
                <a:sym typeface="Arial" pitchFamily="34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itchFamily="34" charset="0"/>
                <a:ea typeface="ヒラギノ角ゴ ProN W3" charset="0"/>
                <a:cs typeface="ヒラギノ角ゴ ProN W3" charset="0"/>
                <a:sym typeface="Arial" pitchFamily="34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itchFamily="34" charset="0"/>
                <a:ea typeface="ヒラギノ角ゴ ProN W3" charset="0"/>
                <a:cs typeface="ヒラギノ角ゴ ProN W3" charset="0"/>
                <a:sym typeface="Arial" pitchFamily="34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itchFamily="34" charset="0"/>
                <a:ea typeface="ヒラギノ角ゴ ProN W3" charset="0"/>
                <a:cs typeface="ヒラギノ角ゴ ProN W3" charset="0"/>
                <a:sym typeface="Arial" pitchFamily="34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itchFamily="34" charset="0"/>
                <a:ea typeface="ヒラギノ角ゴ ProN W3" charset="0"/>
                <a:cs typeface="ヒラギノ角ゴ ProN W3" charset="0"/>
                <a:sym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ヒラギノ角ゴ ProN W3" charset="0"/>
                <a:cs typeface="ヒラギノ角ゴ ProN W3" charset="0"/>
                <a:sym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ヒラギノ角ゴ ProN W3" charset="0"/>
                <a:cs typeface="ヒラギノ角ゴ ProN W3" charset="0"/>
                <a:sym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ヒラギノ角ゴ ProN W3" charset="0"/>
                <a:cs typeface="ヒラギノ角ゴ ProN W3" charset="0"/>
                <a:sym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ヒラギノ角ゴ ProN W3" charset="0"/>
                <a:cs typeface="ヒラギノ角ゴ ProN W3" charset="0"/>
                <a:sym typeface="Arial" pitchFamily="34" charset="0"/>
              </a:defRPr>
            </a:lvl9pPr>
          </a:lstStyle>
          <a:p>
            <a:pPr eaLnBrk="1" hangingPunct="1"/>
            <a:r>
              <a:rPr lang="en-US" altLang="nl-BE" b="1" dirty="0" smtClean="0">
                <a:solidFill>
                  <a:srgbClr val="FFFFFF"/>
                </a:solidFill>
                <a:ea typeface="Arial Bold" charset="0"/>
                <a:cs typeface="Arial" pitchFamily="34" charset="0"/>
                <a:sym typeface="Arial Bold" charset="0"/>
              </a:rPr>
              <a:t>4</a:t>
            </a:r>
            <a:r>
              <a:rPr lang="en-US" altLang="nl-BE" b="1" baseline="30000" dirty="0" smtClean="0">
                <a:solidFill>
                  <a:srgbClr val="FFFFFF"/>
                </a:solidFill>
                <a:ea typeface="Arial Bold" charset="0"/>
                <a:cs typeface="Arial" pitchFamily="34" charset="0"/>
                <a:sym typeface="Arial Bold" charset="0"/>
              </a:rPr>
              <a:t>th</a:t>
            </a:r>
            <a:r>
              <a:rPr lang="en-US" altLang="nl-BE" b="1" dirty="0" smtClean="0">
                <a:solidFill>
                  <a:srgbClr val="FFFFFF"/>
                </a:solidFill>
                <a:ea typeface="Arial Bold" charset="0"/>
                <a:cs typeface="Arial" pitchFamily="34" charset="0"/>
                <a:sym typeface="Arial Bold" charset="0"/>
              </a:rPr>
              <a:t> Ovarian Cancer Consensus Conference</a:t>
            </a:r>
          </a:p>
          <a:p>
            <a:pPr eaLnBrk="1" hangingPunct="1"/>
            <a:r>
              <a:rPr lang="en-US" altLang="nl-BE" b="1" dirty="0" smtClean="0">
                <a:solidFill>
                  <a:srgbClr val="FFFFFF"/>
                </a:solidFill>
                <a:ea typeface="Trebuchet MS Bold" charset="0"/>
                <a:cs typeface="Arial" pitchFamily="34" charset="0"/>
                <a:sym typeface="Trebuchet MS Bold" charset="0"/>
              </a:rPr>
              <a:t>June 25-27, 2010, Vancouver</a:t>
            </a:r>
          </a:p>
        </p:txBody>
      </p:sp>
    </p:spTree>
    <p:extLst>
      <p:ext uri="{BB962C8B-B14F-4D97-AF65-F5344CB8AC3E}">
        <p14:creationId xmlns:p14="http://schemas.microsoft.com/office/powerpoint/2010/main" val="2738890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Titolo 6"/>
          <p:cNvSpPr>
            <a:spLocks noGrp="1"/>
          </p:cNvSpPr>
          <p:nvPr>
            <p:ph type="title"/>
          </p:nvPr>
        </p:nvSpPr>
        <p:spPr>
          <a:xfrm>
            <a:off x="152400" y="312735"/>
            <a:ext cx="8991600" cy="1219200"/>
          </a:xfrm>
          <a:noFill/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600" dirty="0"/>
              <a:t>Research in Ovarian Cancer</a:t>
            </a:r>
            <a:br>
              <a:rPr lang="en-US" sz="3600" dirty="0"/>
            </a:br>
            <a:r>
              <a:rPr lang="en-US" sz="3600" dirty="0"/>
              <a:t>Targeted Therapy </a:t>
            </a:r>
            <a:endParaRPr lang="it-IT" sz="3600" dirty="0" smtClean="0">
              <a:ln w="0">
                <a:solidFill>
                  <a:schemeClr val="tx1"/>
                </a:solidFill>
              </a:ln>
              <a:solidFill>
                <a:srgbClr val="F09828"/>
              </a:solidFill>
              <a:effectLst/>
            </a:endParaRPr>
          </a:p>
        </p:txBody>
      </p:sp>
      <p:sp>
        <p:nvSpPr>
          <p:cNvPr id="228355" name="Segnaposto contenuto 7"/>
          <p:cNvSpPr>
            <a:spLocks noGrp="1"/>
          </p:cNvSpPr>
          <p:nvPr>
            <p:ph idx="1"/>
          </p:nvPr>
        </p:nvSpPr>
        <p:spPr>
          <a:xfrm>
            <a:off x="152400" y="1379537"/>
            <a:ext cx="8416925" cy="4525963"/>
          </a:xfrm>
        </p:spPr>
        <p:txBody>
          <a:bodyPr/>
          <a:lstStyle/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it-IT" sz="2200" b="0" dirty="0" smtClean="0">
                <a:solidFill>
                  <a:srgbClr val="FFFF00"/>
                </a:solidFill>
              </a:rPr>
              <a:t>Angiogenesis (no predictors)</a:t>
            </a: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it-IT" sz="2200" dirty="0" smtClean="0"/>
              <a:t>PARP inhibitors </a:t>
            </a: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it-IT" sz="2200" dirty="0" smtClean="0"/>
              <a:t>RAS-MEK pathway </a:t>
            </a: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it-IT" sz="2200" dirty="0" smtClean="0"/>
              <a:t>Folate receptor </a:t>
            </a: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it-IT" sz="2200" dirty="0" smtClean="0"/>
              <a:t>EGFR (erlotinib negative in first line)</a:t>
            </a: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it-IT" sz="2200" dirty="0" smtClean="0"/>
              <a:t>ErbB3 (pertuzumab)</a:t>
            </a: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it-IT" sz="2200" dirty="0" smtClean="0"/>
              <a:t>PI3K/AKT/mTOR </a:t>
            </a: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it-IT" sz="2200" dirty="0" smtClean="0"/>
              <a:t>IGF-1R, Notch, Hedgehog . . .</a:t>
            </a: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it-IT" sz="2200" dirty="0" smtClean="0"/>
              <a:t>P53 / </a:t>
            </a:r>
            <a:r>
              <a:rPr lang="en-US" sz="2200" dirty="0" smtClean="0">
                <a:cs typeface="Arial" pitchFamily="34" charset="0"/>
              </a:rPr>
              <a:t>single </a:t>
            </a:r>
            <a:r>
              <a:rPr lang="en-US" sz="2200" dirty="0">
                <a:cs typeface="Arial" pitchFamily="34" charset="0"/>
              </a:rPr>
              <a:t>target, simultaneous inhibition of multiple oncogenic </a:t>
            </a:r>
            <a:r>
              <a:rPr lang="en-US" sz="2200" dirty="0" smtClean="0">
                <a:cs typeface="Arial" pitchFamily="34" charset="0"/>
              </a:rPr>
              <a:t>pathways </a:t>
            </a:r>
          </a:p>
          <a:p>
            <a:pPr>
              <a:buClr>
                <a:schemeClr val="tx1"/>
              </a:buClr>
              <a:buFont typeface="Wingdings" pitchFamily="2" charset="2"/>
              <a:buChar char="ü"/>
            </a:pPr>
            <a:r>
              <a:rPr lang="it-IT" sz="2200" dirty="0" smtClean="0"/>
              <a:t>Selective </a:t>
            </a:r>
            <a:r>
              <a:rPr lang="it-IT" sz="2200" dirty="0"/>
              <a:t>inhibition of nuclear export (SINE)</a:t>
            </a:r>
          </a:p>
        </p:txBody>
      </p:sp>
      <p:sp>
        <p:nvSpPr>
          <p:cNvPr id="2" name="Tekstvak 1"/>
          <p:cNvSpPr txBox="1"/>
          <p:nvPr/>
        </p:nvSpPr>
        <p:spPr>
          <a:xfrm>
            <a:off x="2971800" y="1876227"/>
            <a:ext cx="58400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rgbClr val="FFFF00"/>
                </a:solidFill>
              </a:rPr>
              <a:t>(</a:t>
            </a:r>
            <a:r>
              <a:rPr lang="it-IT" sz="2200" dirty="0" smtClean="0">
                <a:solidFill>
                  <a:srgbClr val="FFFF00"/>
                </a:solidFill>
              </a:rPr>
              <a:t>high-grade serous, high-grade endometrioid)</a:t>
            </a:r>
            <a:endParaRPr lang="it-IT" sz="2200" dirty="0">
              <a:solidFill>
                <a:srgbClr val="FFFF00"/>
              </a:solidFill>
            </a:endParaRPr>
          </a:p>
          <a:p>
            <a:endParaRPr lang="nl-BE" sz="2200" dirty="0"/>
          </a:p>
        </p:txBody>
      </p:sp>
      <p:sp>
        <p:nvSpPr>
          <p:cNvPr id="5" name="Tekstvak 4"/>
          <p:cNvSpPr txBox="1"/>
          <p:nvPr/>
        </p:nvSpPr>
        <p:spPr>
          <a:xfrm>
            <a:off x="3511753" y="2337067"/>
            <a:ext cx="2525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 smtClean="0">
                <a:solidFill>
                  <a:srgbClr val="FFFF00"/>
                </a:solidFill>
              </a:rPr>
              <a:t>(low-grade </a:t>
            </a:r>
            <a:r>
              <a:rPr lang="it-IT" sz="2200" dirty="0">
                <a:solidFill>
                  <a:srgbClr val="FFFF00"/>
                </a:solidFill>
              </a:rPr>
              <a:t>serous)</a:t>
            </a:r>
          </a:p>
          <a:p>
            <a:endParaRPr lang="nl-BE" sz="2200" dirty="0"/>
          </a:p>
        </p:txBody>
      </p:sp>
      <p:sp>
        <p:nvSpPr>
          <p:cNvPr id="6" name="Tekstvak 5"/>
          <p:cNvSpPr txBox="1"/>
          <p:nvPr/>
        </p:nvSpPr>
        <p:spPr>
          <a:xfrm>
            <a:off x="3044191" y="2799262"/>
            <a:ext cx="37641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 smtClean="0">
                <a:solidFill>
                  <a:srgbClr val="FFFF00"/>
                </a:solidFill>
              </a:rPr>
              <a:t>(all epithelial ovarian cancer)</a:t>
            </a:r>
            <a:endParaRPr lang="it-IT" sz="2200" dirty="0">
              <a:solidFill>
                <a:srgbClr val="FFFF00"/>
              </a:solidFill>
            </a:endParaRPr>
          </a:p>
          <a:p>
            <a:endParaRPr lang="nl-BE" sz="2200" dirty="0"/>
          </a:p>
        </p:txBody>
      </p:sp>
      <p:sp>
        <p:nvSpPr>
          <p:cNvPr id="7" name="Tekstvak 6"/>
          <p:cNvSpPr txBox="1"/>
          <p:nvPr/>
        </p:nvSpPr>
        <p:spPr>
          <a:xfrm>
            <a:off x="3200400" y="4183559"/>
            <a:ext cx="22557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 smtClean="0">
                <a:solidFill>
                  <a:srgbClr val="FFFF00"/>
                </a:solidFill>
              </a:rPr>
              <a:t>(PI3K: clear cell)</a:t>
            </a:r>
            <a:endParaRPr lang="it-IT" sz="2200" dirty="0">
              <a:solidFill>
                <a:srgbClr val="FFFF00"/>
              </a:solidFill>
            </a:endParaRPr>
          </a:p>
          <a:p>
            <a:endParaRPr lang="nl-BE" sz="2200" dirty="0"/>
          </a:p>
        </p:txBody>
      </p:sp>
      <p:sp>
        <p:nvSpPr>
          <p:cNvPr id="8" name="Tekstvak 7"/>
          <p:cNvSpPr txBox="1"/>
          <p:nvPr/>
        </p:nvSpPr>
        <p:spPr>
          <a:xfrm>
            <a:off x="6400801" y="5902404"/>
            <a:ext cx="2590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 smtClean="0">
                <a:solidFill>
                  <a:srgbClr val="FFFF00"/>
                </a:solidFill>
              </a:rPr>
              <a:t>(all epithelial </a:t>
            </a:r>
          </a:p>
          <a:p>
            <a:pPr algn="ctr"/>
            <a:r>
              <a:rPr lang="it-IT" sz="2200" dirty="0" smtClean="0">
                <a:solidFill>
                  <a:srgbClr val="FFFF00"/>
                </a:solidFill>
              </a:rPr>
              <a:t>ovarian cancer)</a:t>
            </a:r>
            <a:endParaRPr lang="it-IT" sz="2200" dirty="0">
              <a:solidFill>
                <a:srgbClr val="FFFF00"/>
              </a:solidFill>
            </a:endParaRPr>
          </a:p>
          <a:p>
            <a:endParaRPr lang="nl-BE" sz="2200" dirty="0"/>
          </a:p>
        </p:txBody>
      </p:sp>
      <p:sp>
        <p:nvSpPr>
          <p:cNvPr id="3" name="Tekstvak 2"/>
          <p:cNvSpPr txBox="1"/>
          <p:nvPr/>
        </p:nvSpPr>
        <p:spPr>
          <a:xfrm>
            <a:off x="3612176" y="5478959"/>
            <a:ext cx="26356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rgbClr val="FFFF00"/>
                </a:solidFill>
              </a:rPr>
              <a:t>(</a:t>
            </a:r>
            <a:r>
              <a:rPr lang="it-IT" sz="2200" dirty="0" smtClean="0">
                <a:solidFill>
                  <a:srgbClr val="FFFF00"/>
                </a:solidFill>
              </a:rPr>
              <a:t>high-grade </a:t>
            </a:r>
            <a:r>
              <a:rPr lang="it-IT" sz="2200" dirty="0">
                <a:solidFill>
                  <a:srgbClr val="FFFF00"/>
                </a:solidFill>
              </a:rPr>
              <a:t>serous)</a:t>
            </a:r>
            <a:endParaRPr lang="it-IT" sz="2200" dirty="0"/>
          </a:p>
          <a:p>
            <a:endParaRPr lang="nl-BE" sz="2200" dirty="0"/>
          </a:p>
        </p:txBody>
      </p:sp>
    </p:spTree>
    <p:extLst>
      <p:ext uri="{BB962C8B-B14F-4D97-AF65-F5344CB8AC3E}">
        <p14:creationId xmlns:p14="http://schemas.microsoft.com/office/powerpoint/2010/main" val="35226167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22338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GB" sz="3600" b="1" dirty="0" smtClean="0">
                <a:solidFill>
                  <a:srgbClr val="F09828"/>
                </a:solidFill>
                <a:latin typeface="Arial" pitchFamily="34" charset="0"/>
                <a:cs typeface="Arial" pitchFamily="34" charset="0"/>
              </a:rPr>
              <a:t>PARP Inhibitors in Ovarian Cancer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457200" y="1154566"/>
            <a:ext cx="8507413" cy="5472112"/>
          </a:xfrm>
        </p:spPr>
        <p:txBody>
          <a:bodyPr>
            <a:normAutofit lnSpcReduction="10000"/>
          </a:bodyPr>
          <a:lstStyle/>
          <a:p>
            <a:pPr eaLnBrk="1" hangingPunct="1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Arial" charset="0"/>
              <a:buNone/>
              <a:defRPr/>
            </a:pPr>
            <a:endParaRPr lang="en-GB" sz="2800" b="1" dirty="0" smtClean="0">
              <a:solidFill>
                <a:schemeClr val="accent2"/>
              </a:solidFill>
              <a:latin typeface="Arial" charset="0"/>
              <a:cs typeface="Arial" charset="0"/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Arial" charset="0"/>
              <a:buNone/>
              <a:defRPr/>
            </a:pPr>
            <a:r>
              <a:rPr lang="en-GB" sz="2800" b="1" dirty="0" smtClean="0">
                <a:solidFill>
                  <a:srgbClr val="FFFF00"/>
                </a:solidFill>
                <a:latin typeface="Arial" charset="0"/>
                <a:cs typeface="Arial" charset="0"/>
              </a:rPr>
              <a:t>What we know now: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defRPr/>
            </a:pPr>
            <a:r>
              <a:rPr lang="en-GB" sz="2400" b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Single-agent olaparib has significant clinical </a:t>
            </a:r>
            <a:r>
              <a:rPr lang="en-GB" sz="2400" b="1" dirty="0" smtClean="0">
                <a:solidFill>
                  <a:srgbClr val="FFFF00"/>
                </a:solidFill>
                <a:latin typeface="Arial" charset="0"/>
                <a:cs typeface="Arial" charset="0"/>
              </a:rPr>
              <a:t>activity in both</a:t>
            </a:r>
            <a:r>
              <a:rPr lang="en-GB" sz="2400" b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 </a:t>
            </a:r>
            <a:r>
              <a:rPr lang="en-GB" sz="2400" b="1" i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BRCA</a:t>
            </a:r>
            <a:r>
              <a:rPr lang="en-GB" sz="2400" b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-mutated (germline and somatic) and sporadic HGSOC, with a </a:t>
            </a:r>
            <a:r>
              <a:rPr lang="en-GB" sz="2400" b="1" dirty="0" err="1" smtClean="0">
                <a:solidFill>
                  <a:schemeClr val="bg1"/>
                </a:solidFill>
                <a:latin typeface="Arial" charset="0"/>
                <a:cs typeface="Arial" charset="0"/>
              </a:rPr>
              <a:t>favorable</a:t>
            </a:r>
            <a:r>
              <a:rPr lang="en-GB" sz="2400" b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 </a:t>
            </a:r>
            <a:r>
              <a:rPr lang="en-GB" sz="2400" b="1" dirty="0" smtClean="0">
                <a:solidFill>
                  <a:srgbClr val="FFFF00"/>
                </a:solidFill>
                <a:latin typeface="Arial" charset="0"/>
                <a:cs typeface="Arial" charset="0"/>
              </a:rPr>
              <a:t>toxicity</a:t>
            </a:r>
            <a:r>
              <a:rPr lang="en-GB" sz="2400" b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 profile and particular potential as </a:t>
            </a:r>
            <a:r>
              <a:rPr lang="en-GB" sz="2400" b="1" dirty="0" smtClean="0">
                <a:solidFill>
                  <a:srgbClr val="FFFF00"/>
                </a:solidFill>
                <a:latin typeface="Arial" charset="0"/>
                <a:cs typeface="Arial" charset="0"/>
              </a:rPr>
              <a:t>maintenance</a:t>
            </a:r>
            <a:r>
              <a:rPr lang="en-GB" sz="2400" b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 therapy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defRPr/>
            </a:pPr>
            <a:endParaRPr lang="en-GB" sz="2400" b="1" dirty="0" smtClean="0">
              <a:latin typeface="Arial" charset="0"/>
              <a:cs typeface="Arial" charset="0"/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charset="0"/>
              <a:buNone/>
              <a:defRPr/>
            </a:pPr>
            <a:r>
              <a:rPr lang="en-GB" sz="2800" b="1" dirty="0" smtClean="0">
                <a:solidFill>
                  <a:srgbClr val="FFFF00"/>
                </a:solidFill>
                <a:latin typeface="Arial" charset="0"/>
                <a:cs typeface="Arial" charset="0"/>
              </a:rPr>
              <a:t>What we still need to know:</a:t>
            </a:r>
            <a:endParaRPr lang="en-GB" sz="2400" b="1" dirty="0" smtClean="0">
              <a:solidFill>
                <a:srgbClr val="FFFF00"/>
              </a:solidFill>
              <a:latin typeface="Arial" charset="0"/>
              <a:cs typeface="Arial" charset="0"/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defRPr/>
            </a:pPr>
            <a:r>
              <a:rPr lang="en-GB" sz="2400" b="1" dirty="0" smtClean="0">
                <a:solidFill>
                  <a:srgbClr val="FFFF00"/>
                </a:solidFill>
                <a:latin typeface="Arial" charset="0"/>
                <a:cs typeface="Arial" charset="0"/>
              </a:rPr>
              <a:t>Long-term</a:t>
            </a:r>
            <a:r>
              <a:rPr lang="en-GB" sz="2400" b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 toxicity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defRPr/>
            </a:pPr>
            <a:r>
              <a:rPr lang="en-GB" sz="2400" b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What after clinical </a:t>
            </a:r>
            <a:r>
              <a:rPr lang="en-GB" sz="2400" b="1" dirty="0">
                <a:solidFill>
                  <a:srgbClr val="FFFF00"/>
                </a:solidFill>
                <a:latin typeface="Arial" charset="0"/>
                <a:cs typeface="Arial" charset="0"/>
              </a:rPr>
              <a:t>resistance to </a:t>
            </a:r>
            <a:r>
              <a:rPr lang="en-GB" sz="2400" b="1" dirty="0" smtClean="0">
                <a:solidFill>
                  <a:srgbClr val="FFFF00"/>
                </a:solidFill>
                <a:latin typeface="Arial" charset="0"/>
                <a:cs typeface="Arial" charset="0"/>
              </a:rPr>
              <a:t>PARP inhibitor</a:t>
            </a:r>
            <a:r>
              <a:rPr lang="en-GB" sz="2400" b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?</a:t>
            </a:r>
            <a:endParaRPr lang="en-GB" sz="2400" b="1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eaLnBrk="1" hangingPunct="1"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defRPr/>
            </a:pPr>
            <a:r>
              <a:rPr lang="en-GB" sz="2400" b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Potential for </a:t>
            </a:r>
            <a:r>
              <a:rPr lang="en-GB" sz="2400" b="1" dirty="0" smtClean="0">
                <a:solidFill>
                  <a:srgbClr val="FFFF00"/>
                </a:solidFill>
                <a:latin typeface="Arial" charset="0"/>
                <a:cs typeface="Arial" charset="0"/>
              </a:rPr>
              <a:t>combination</a:t>
            </a:r>
            <a:r>
              <a:rPr lang="en-GB" sz="2400" b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 with other approaches, </a:t>
            </a:r>
            <a:r>
              <a:rPr lang="en-GB" sz="2400" b="1" dirty="0" err="1" smtClean="0">
                <a:solidFill>
                  <a:schemeClr val="bg1"/>
                </a:solidFill>
                <a:latin typeface="Arial" charset="0"/>
                <a:cs typeface="Arial" charset="0"/>
              </a:rPr>
              <a:t>eg</a:t>
            </a:r>
            <a:r>
              <a:rPr lang="en-GB" sz="2400" b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, VEGF inhibitors or PI3K inhibitors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defRPr/>
            </a:pPr>
            <a:r>
              <a:rPr lang="en-GB" sz="2400" b="1" dirty="0">
                <a:solidFill>
                  <a:prstClr val="white"/>
                </a:solidFill>
                <a:latin typeface="Arial"/>
              </a:rPr>
              <a:t>Clinically, </a:t>
            </a:r>
            <a:r>
              <a:rPr lang="en-GB" sz="2400" b="1" dirty="0" err="1">
                <a:solidFill>
                  <a:srgbClr val="FFFF00"/>
                </a:solidFill>
                <a:latin typeface="Arial"/>
              </a:rPr>
              <a:t>myelotoxicity</a:t>
            </a:r>
            <a:r>
              <a:rPr lang="en-GB" sz="2400" b="1" dirty="0">
                <a:solidFill>
                  <a:prstClr val="white"/>
                </a:solidFill>
                <a:latin typeface="Arial"/>
              </a:rPr>
              <a:t> is </a:t>
            </a:r>
            <a:r>
              <a:rPr lang="en-GB" sz="2400" b="1" dirty="0" smtClean="0">
                <a:solidFill>
                  <a:prstClr val="white"/>
                </a:solidFill>
                <a:latin typeface="Arial"/>
              </a:rPr>
              <a:t>the most important toxicity</a:t>
            </a:r>
            <a:endParaRPr lang="en-GB" sz="2400" b="1" dirty="0" smtClean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878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 sz="3600">
              <a:latin typeface="Arial" pitchFamily="34" charset="0"/>
              <a:ea typeface="ＭＳ Ｐゴシック" pitchFamily="-106" charset="-128"/>
              <a:cs typeface="Arial" pitchFamily="34" charset="0"/>
            </a:endParaRPr>
          </a:p>
        </p:txBody>
      </p:sp>
      <p:pic>
        <p:nvPicPr>
          <p:cNvPr id="167833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1629" y="4348164"/>
            <a:ext cx="8340745" cy="923330"/>
          </a:xfrm>
          <a:prstGeom prst="rect">
            <a:avLst/>
          </a:prstGeom>
          <a:solidFill>
            <a:srgbClr val="FFFFCC"/>
          </a:solidFill>
          <a:ln w="19050">
            <a:solidFill>
              <a:schemeClr val="bg2"/>
            </a:solidFill>
          </a:ln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No, but making progress</a:t>
            </a:r>
          </a:p>
        </p:txBody>
      </p:sp>
    </p:spTree>
    <p:extLst>
      <p:ext uri="{BB962C8B-B14F-4D97-AF65-F5344CB8AC3E}">
        <p14:creationId xmlns:p14="http://schemas.microsoft.com/office/powerpoint/2010/main" val="39202230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8800" y="381000"/>
            <a:ext cx="7282543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de-AT" sz="3200" dirty="0" smtClean="0">
                <a:solidFill>
                  <a:srgbClr val="F09828"/>
                </a:solidFill>
              </a:rPr>
              <a:t>Future Research on Targeted Therapy in Ovarian Cancer</a:t>
            </a:r>
            <a:endParaRPr lang="nl-BE" sz="3200" dirty="0">
              <a:solidFill>
                <a:srgbClr val="F09828"/>
              </a:solidFill>
            </a:endParaRPr>
          </a:p>
        </p:txBody>
      </p:sp>
      <p:sp>
        <p:nvSpPr>
          <p:cNvPr id="7" name="Tijdelijke aanduiding voor inhoud 6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953000"/>
          </a:xfrm>
        </p:spPr>
        <p:txBody>
          <a:bodyPr/>
          <a:lstStyle/>
          <a:p>
            <a:pPr marL="514350" indent="-514350">
              <a:buClr>
                <a:srgbClr val="FFFF00"/>
              </a:buClr>
              <a:buFont typeface="+mj-lt"/>
              <a:buAutoNum type="arabicPeriod"/>
            </a:pPr>
            <a:r>
              <a:rPr lang="nl-BE" sz="2400" dirty="0" smtClean="0"/>
              <a:t>Ovarian carcinoma comprises </a:t>
            </a:r>
            <a:r>
              <a:rPr lang="nl-BE" sz="2400" dirty="0" smtClean="0">
                <a:solidFill>
                  <a:srgbClr val="FFFF00"/>
                </a:solidFill>
              </a:rPr>
              <a:t>different tumor types </a:t>
            </a:r>
            <a:r>
              <a:rPr lang="nl-BE" sz="2400" dirty="0" smtClean="0"/>
              <a:t>and should be treated with pathway-dependent targeted therapy according to their </a:t>
            </a:r>
            <a:r>
              <a:rPr lang="nl-BE" sz="2400" dirty="0" smtClean="0">
                <a:solidFill>
                  <a:srgbClr val="FFFF00"/>
                </a:solidFill>
              </a:rPr>
              <a:t>molecular profiles</a:t>
            </a:r>
            <a:r>
              <a:rPr lang="nl-BE" sz="2400" dirty="0" smtClean="0"/>
              <a:t>. </a:t>
            </a:r>
          </a:p>
          <a:p>
            <a:pPr marL="514350" indent="-514350">
              <a:buClr>
                <a:srgbClr val="FFFF00"/>
              </a:buClr>
              <a:buFont typeface="+mj-lt"/>
              <a:buAutoNum type="arabicPeriod"/>
            </a:pPr>
            <a:r>
              <a:rPr lang="nl-BE" sz="2400" dirty="0" smtClean="0"/>
              <a:t>Whenever </a:t>
            </a:r>
            <a:r>
              <a:rPr lang="nl-BE" sz="2400" dirty="0"/>
              <a:t>possible, </a:t>
            </a:r>
            <a:r>
              <a:rPr lang="nl-BE" sz="2400" dirty="0" smtClean="0"/>
              <a:t>new phase II trials should only include patients with tumors with a </a:t>
            </a:r>
            <a:r>
              <a:rPr lang="nl-BE" sz="2400" dirty="0" smtClean="0">
                <a:solidFill>
                  <a:srgbClr val="FFFF00"/>
                </a:solidFill>
              </a:rPr>
              <a:t>specific mutation or amplification. </a:t>
            </a:r>
          </a:p>
          <a:p>
            <a:pPr marL="514350" indent="-514350">
              <a:buClr>
                <a:srgbClr val="FFFF00"/>
              </a:buClr>
              <a:buFont typeface="+mj-lt"/>
              <a:buAutoNum type="arabicPeriod"/>
            </a:pPr>
            <a:r>
              <a:rPr lang="nl-BE" sz="2400" dirty="0" smtClean="0">
                <a:solidFill>
                  <a:srgbClr val="FFFF00"/>
                </a:solidFill>
              </a:rPr>
              <a:t>Combinations </a:t>
            </a:r>
            <a:r>
              <a:rPr lang="nl-BE" sz="2400" dirty="0" smtClean="0"/>
              <a:t>of targeted therapies (eg, PARPi and VEGF, PI3K and MEK, or VEGF and MET) are promising.</a:t>
            </a:r>
          </a:p>
          <a:p>
            <a:pPr marL="514350" indent="-514350">
              <a:buClr>
                <a:srgbClr val="FFFF00"/>
              </a:buClr>
              <a:buFont typeface="+mj-lt"/>
              <a:buAutoNum type="arabicPeriod"/>
            </a:pPr>
            <a:r>
              <a:rPr lang="nl-BE" sz="2400" dirty="0" smtClean="0"/>
              <a:t>A new </a:t>
            </a:r>
            <a:r>
              <a:rPr lang="nl-BE" sz="2400" dirty="0" err="1" smtClean="0"/>
              <a:t>group</a:t>
            </a:r>
            <a:r>
              <a:rPr lang="nl-BE" sz="2400" dirty="0" smtClean="0"/>
              <a:t> of </a:t>
            </a:r>
            <a:r>
              <a:rPr lang="nl-BE" sz="2400" dirty="0" err="1" smtClean="0"/>
              <a:t>agents</a:t>
            </a:r>
            <a:r>
              <a:rPr lang="nl-BE" sz="2400" dirty="0" smtClean="0"/>
              <a:t> have </a:t>
            </a:r>
            <a:r>
              <a:rPr lang="nl-BE" sz="2400" dirty="0" err="1" smtClean="0">
                <a:solidFill>
                  <a:srgbClr val="FFFF00"/>
                </a:solidFill>
              </a:rPr>
              <a:t>one</a:t>
            </a:r>
            <a:r>
              <a:rPr lang="nl-BE" sz="2400" dirty="0" smtClean="0">
                <a:solidFill>
                  <a:srgbClr val="FFFF00"/>
                </a:solidFill>
              </a:rPr>
              <a:t> target</a:t>
            </a:r>
            <a:r>
              <a:rPr lang="nl-BE" sz="2400" dirty="0" smtClean="0"/>
              <a:t>, and </a:t>
            </a:r>
            <a:r>
              <a:rPr lang="nl-BE" sz="2400" dirty="0" err="1" smtClean="0"/>
              <a:t>this</a:t>
            </a:r>
            <a:r>
              <a:rPr lang="nl-BE" sz="2400" dirty="0" smtClean="0"/>
              <a:t> target </a:t>
            </a:r>
            <a:r>
              <a:rPr lang="nl-BE" sz="2400" dirty="0" err="1" smtClean="0"/>
              <a:t>interacts</a:t>
            </a:r>
            <a:r>
              <a:rPr lang="nl-BE" sz="2400" dirty="0" smtClean="0"/>
              <a:t> on different </a:t>
            </a:r>
            <a:r>
              <a:rPr lang="nl-BE" sz="2400" dirty="0" err="1" smtClean="0"/>
              <a:t>pathways</a:t>
            </a:r>
            <a:r>
              <a:rPr lang="nl-BE" sz="2400" dirty="0" smtClean="0"/>
              <a:t> or </a:t>
            </a:r>
            <a:r>
              <a:rPr lang="nl-BE" sz="2400" dirty="0" err="1" smtClean="0"/>
              <a:t>proteins</a:t>
            </a:r>
            <a:r>
              <a:rPr lang="nl-BE" sz="2400" dirty="0" smtClean="0"/>
              <a:t> </a:t>
            </a:r>
            <a:r>
              <a:rPr lang="nl-BE" sz="2400" dirty="0" err="1" smtClean="0"/>
              <a:t>active</a:t>
            </a:r>
            <a:r>
              <a:rPr lang="nl-BE" sz="2400" dirty="0" smtClean="0"/>
              <a:t> in </a:t>
            </a:r>
            <a:r>
              <a:rPr lang="nl-BE" sz="2400" dirty="0" err="1" smtClean="0"/>
              <a:t>ovarian</a:t>
            </a:r>
            <a:r>
              <a:rPr lang="nl-BE" sz="2400" dirty="0" smtClean="0"/>
              <a:t> </a:t>
            </a:r>
            <a:r>
              <a:rPr lang="nl-BE" sz="2400" dirty="0" err="1" smtClean="0"/>
              <a:t>cancer</a:t>
            </a:r>
            <a:r>
              <a:rPr lang="nl-BE" sz="2400" dirty="0" smtClean="0"/>
              <a:t>.  </a:t>
            </a:r>
            <a:endParaRPr lang="nl-BE" sz="2400" dirty="0"/>
          </a:p>
        </p:txBody>
      </p:sp>
      <p:pic>
        <p:nvPicPr>
          <p:cNvPr id="4" name="Picture 5" descr="C:\Users\amy.white\Desktop\PRIME-POINTS-LOGO-TEX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7" y="457200"/>
            <a:ext cx="20002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3489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191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AutoShape 2"/>
          <p:cNvSpPr>
            <a:spLocks noChangeArrowheads="1"/>
          </p:cNvSpPr>
          <p:nvPr/>
        </p:nvSpPr>
        <p:spPr bwMode="auto">
          <a:xfrm>
            <a:off x="152400" y="5719852"/>
            <a:ext cx="8839200" cy="602894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D2BBFF"/>
              </a:gs>
              <a:gs pos="100000">
                <a:srgbClr val="9966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lIns="93600" tIns="46800" rIns="93600" bIns="46800" anchor="ctr"/>
          <a:lstStyle/>
          <a:p>
            <a:pPr algn="ctr" defTabSz="762000" eaLnBrk="0" hangingPunct="0"/>
            <a:endParaRPr lang="nl-NL" sz="2200" b="1">
              <a:solidFill>
                <a:prstClr val="black"/>
              </a:solidFill>
              <a:latin typeface="Arial"/>
            </a:endParaRPr>
          </a:p>
        </p:txBody>
      </p:sp>
      <p:sp>
        <p:nvSpPr>
          <p:cNvPr id="3076" name="AutoShape 3"/>
          <p:cNvSpPr>
            <a:spLocks noChangeArrowheads="1"/>
          </p:cNvSpPr>
          <p:nvPr/>
        </p:nvSpPr>
        <p:spPr bwMode="auto">
          <a:xfrm>
            <a:off x="3411449" y="2166255"/>
            <a:ext cx="2179637" cy="3810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D9C6FF"/>
              </a:gs>
              <a:gs pos="100000">
                <a:srgbClr val="9966FF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lIns="93600" tIns="46800" rIns="93600" bIns="46800" anchor="ctr"/>
          <a:lstStyle/>
          <a:p>
            <a:pPr algn="ctr" defTabSz="762000" eaLnBrk="0" hangingPunct="0"/>
            <a:r>
              <a:rPr lang="nl-NL" sz="2200" b="1" dirty="0" smtClean="0">
                <a:solidFill>
                  <a:prstClr val="black"/>
                </a:solidFill>
                <a:latin typeface="Arial"/>
              </a:rPr>
              <a:t>Randomization</a:t>
            </a:r>
            <a:endParaRPr lang="nl-NL" sz="2200" b="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077" name="Line 4"/>
          <p:cNvSpPr>
            <a:spLocks noChangeShapeType="1"/>
          </p:cNvSpPr>
          <p:nvPr/>
        </p:nvSpPr>
        <p:spPr bwMode="auto">
          <a:xfrm>
            <a:off x="6470650" y="3281363"/>
            <a:ext cx="0" cy="300037"/>
          </a:xfrm>
          <a:prstGeom prst="line">
            <a:avLst/>
          </a:prstGeom>
          <a:noFill/>
          <a:ln w="22225">
            <a:solidFill>
              <a:srgbClr val="FFFF66"/>
            </a:solidFill>
            <a:round/>
            <a:headEnd type="none" w="sm" len="sm"/>
            <a:tailEnd type="arrow" w="med" len="sm"/>
          </a:ln>
        </p:spPr>
        <p:txBody>
          <a:bodyPr wrap="none" anchor="ctr"/>
          <a:lstStyle/>
          <a:p>
            <a:endParaRPr lang="nl-BE">
              <a:latin typeface="Arial"/>
            </a:endParaRPr>
          </a:p>
        </p:txBody>
      </p:sp>
      <p:sp>
        <p:nvSpPr>
          <p:cNvPr id="8198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366712"/>
            <a:ext cx="9144000" cy="1143000"/>
          </a:xfrm>
        </p:spPr>
        <p:txBody>
          <a:bodyPr/>
          <a:lstStyle/>
          <a:p>
            <a:pPr algn="ctr" eaLnBrk="1" fontAlgn="auto" hangingPunct="1">
              <a:lnSpc>
                <a:spcPct val="85000"/>
              </a:lnSpc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F09828"/>
                </a:solidFill>
                <a:ea typeface="+mj-ea"/>
                <a:cs typeface="+mj-cs"/>
              </a:rPr>
              <a:t>Randomized EORTC-GCG/NCIC-CTG Trial on NACT + IDS vs PDS</a:t>
            </a:r>
          </a:p>
        </p:txBody>
      </p:sp>
      <p:sp>
        <p:nvSpPr>
          <p:cNvPr id="3080" name="Rectangle 7"/>
          <p:cNvSpPr>
            <a:spLocks noChangeArrowheads="1"/>
          </p:cNvSpPr>
          <p:nvPr/>
        </p:nvSpPr>
        <p:spPr bwMode="auto">
          <a:xfrm>
            <a:off x="1295400" y="1465083"/>
            <a:ext cx="6553200" cy="642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ctr" defTabSz="762000" eaLnBrk="0" hangingPunct="0">
              <a:lnSpc>
                <a:spcPct val="85000"/>
              </a:lnSpc>
            </a:pPr>
            <a:r>
              <a:rPr lang="nl-NL" sz="2000" b="1" dirty="0">
                <a:solidFill>
                  <a:prstClr val="white"/>
                </a:solidFill>
                <a:latin typeface="Arial"/>
              </a:rPr>
              <a:t>Ovarian, </a:t>
            </a:r>
            <a:r>
              <a:rPr lang="nl-NL" sz="2000" b="1" dirty="0" smtClean="0">
                <a:solidFill>
                  <a:prstClr val="white"/>
                </a:solidFill>
                <a:latin typeface="Arial"/>
              </a:rPr>
              <a:t>tubal, </a:t>
            </a:r>
            <a:r>
              <a:rPr lang="nl-NL" sz="2000" b="1" dirty="0">
                <a:solidFill>
                  <a:prstClr val="white"/>
                </a:solidFill>
                <a:latin typeface="Arial"/>
              </a:rPr>
              <a:t>or </a:t>
            </a:r>
            <a:r>
              <a:rPr lang="nl-NL" sz="2000" b="1" dirty="0" smtClean="0">
                <a:solidFill>
                  <a:prstClr val="white"/>
                </a:solidFill>
                <a:latin typeface="Arial"/>
              </a:rPr>
              <a:t>peritoneal </a:t>
            </a:r>
            <a:r>
              <a:rPr lang="nl-NL" sz="2000" b="1" dirty="0">
                <a:solidFill>
                  <a:prstClr val="white"/>
                </a:solidFill>
                <a:latin typeface="Arial"/>
              </a:rPr>
              <a:t>cancer</a:t>
            </a:r>
          </a:p>
          <a:p>
            <a:pPr algn="ctr" defTabSz="762000" eaLnBrk="0" hangingPunct="0">
              <a:lnSpc>
                <a:spcPct val="85000"/>
              </a:lnSpc>
            </a:pPr>
            <a:r>
              <a:rPr lang="nl-NL" sz="2000" b="1" dirty="0" smtClean="0">
                <a:solidFill>
                  <a:prstClr val="white"/>
                </a:solidFill>
                <a:latin typeface="Arial"/>
              </a:rPr>
              <a:t>FIGO stage </a:t>
            </a:r>
            <a:r>
              <a:rPr lang="nl-NL" sz="2000" b="1" dirty="0">
                <a:solidFill>
                  <a:prstClr val="white"/>
                </a:solidFill>
                <a:latin typeface="Arial"/>
              </a:rPr>
              <a:t>IIIc-IV </a:t>
            </a:r>
            <a:r>
              <a:rPr lang="nl-NL" sz="2000" b="1" dirty="0" smtClean="0">
                <a:solidFill>
                  <a:prstClr val="white"/>
                </a:solidFill>
                <a:latin typeface="Arial"/>
              </a:rPr>
              <a:t>(N </a:t>
            </a:r>
            <a:r>
              <a:rPr lang="nl-NL" sz="2000" b="1" dirty="0">
                <a:solidFill>
                  <a:prstClr val="white"/>
                </a:solidFill>
                <a:latin typeface="Arial"/>
              </a:rPr>
              <a:t>= 718</a:t>
            </a:r>
            <a:r>
              <a:rPr lang="nl-NL" sz="2200" b="1" dirty="0">
                <a:solidFill>
                  <a:prstClr val="white"/>
                </a:solidFill>
                <a:latin typeface="Arial"/>
              </a:rPr>
              <a:t>)</a:t>
            </a:r>
          </a:p>
        </p:txBody>
      </p:sp>
      <p:sp>
        <p:nvSpPr>
          <p:cNvPr id="3081" name="Rectangle 8"/>
          <p:cNvSpPr>
            <a:spLocks noChangeArrowheads="1"/>
          </p:cNvSpPr>
          <p:nvPr/>
        </p:nvSpPr>
        <p:spPr bwMode="auto">
          <a:xfrm>
            <a:off x="295275" y="2879027"/>
            <a:ext cx="4048125" cy="702373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ctr" defTabSz="762000" eaLnBrk="0" hangingPunct="0">
              <a:lnSpc>
                <a:spcPct val="90000"/>
              </a:lnSpc>
            </a:pPr>
            <a:r>
              <a:rPr lang="nl-NL" sz="2200" b="1" dirty="0" smtClean="0">
                <a:solidFill>
                  <a:schemeClr val="bg2"/>
                </a:solidFill>
                <a:latin typeface="Arial"/>
              </a:rPr>
              <a:t>Primary </a:t>
            </a:r>
          </a:p>
          <a:p>
            <a:pPr algn="ctr" defTabSz="762000" eaLnBrk="0" hangingPunct="0">
              <a:lnSpc>
                <a:spcPct val="90000"/>
              </a:lnSpc>
            </a:pPr>
            <a:r>
              <a:rPr lang="nl-BE" sz="2200" b="1" dirty="0" smtClean="0">
                <a:solidFill>
                  <a:schemeClr val="bg2"/>
                </a:solidFill>
                <a:latin typeface="Arial"/>
              </a:rPr>
              <a:t>debulking</a:t>
            </a:r>
            <a:r>
              <a:rPr lang="nl-NL" sz="2200" b="1" dirty="0" smtClean="0">
                <a:solidFill>
                  <a:schemeClr val="bg2"/>
                </a:solidFill>
                <a:latin typeface="Arial"/>
              </a:rPr>
              <a:t> </a:t>
            </a:r>
            <a:r>
              <a:rPr lang="nl-BE" sz="2200" b="1" dirty="0">
                <a:solidFill>
                  <a:schemeClr val="bg2"/>
                </a:solidFill>
                <a:latin typeface="Arial"/>
              </a:rPr>
              <a:t>s</a:t>
            </a:r>
            <a:r>
              <a:rPr lang="nl-NL" sz="2200" b="1" dirty="0" smtClean="0">
                <a:solidFill>
                  <a:schemeClr val="bg2"/>
                </a:solidFill>
                <a:latin typeface="Arial"/>
              </a:rPr>
              <a:t>urgery</a:t>
            </a:r>
            <a:endParaRPr lang="nl-NL" sz="2200" dirty="0">
              <a:solidFill>
                <a:schemeClr val="bg2"/>
              </a:solidFill>
              <a:latin typeface="Arial"/>
            </a:endParaRPr>
          </a:p>
        </p:txBody>
      </p:sp>
      <p:sp>
        <p:nvSpPr>
          <p:cNvPr id="3082" name="Rectangle 9"/>
          <p:cNvSpPr>
            <a:spLocks noChangeArrowheads="1"/>
          </p:cNvSpPr>
          <p:nvPr/>
        </p:nvSpPr>
        <p:spPr bwMode="auto">
          <a:xfrm>
            <a:off x="4800600" y="2879027"/>
            <a:ext cx="4062412" cy="702373"/>
          </a:xfrm>
          <a:prstGeom prst="rect">
            <a:avLst/>
          </a:prstGeom>
          <a:solidFill>
            <a:srgbClr val="FFCC00"/>
          </a:solidFill>
          <a:ln w="12700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ctr" defTabSz="762000" eaLnBrk="0" hangingPunct="0">
              <a:lnSpc>
                <a:spcPct val="90000"/>
              </a:lnSpc>
            </a:pPr>
            <a:r>
              <a:rPr lang="nl-NL" sz="2200" dirty="0">
                <a:solidFill>
                  <a:schemeClr val="bg2"/>
                </a:solidFill>
                <a:latin typeface="Arial"/>
              </a:rPr>
              <a:t>   </a:t>
            </a:r>
            <a:r>
              <a:rPr lang="nl-NL" sz="2200" b="1" dirty="0">
                <a:solidFill>
                  <a:schemeClr val="bg2"/>
                </a:solidFill>
                <a:latin typeface="Arial"/>
              </a:rPr>
              <a:t>Neoadjuvant chemothera</a:t>
            </a:r>
            <a:r>
              <a:rPr lang="nl-BE" sz="2200" b="1" dirty="0">
                <a:solidFill>
                  <a:schemeClr val="bg2"/>
                </a:solidFill>
                <a:latin typeface="Arial"/>
              </a:rPr>
              <a:t>p</a:t>
            </a:r>
            <a:r>
              <a:rPr lang="nl-NL" sz="2200" b="1" dirty="0">
                <a:solidFill>
                  <a:schemeClr val="bg2"/>
                </a:solidFill>
                <a:latin typeface="Arial"/>
              </a:rPr>
              <a:t>y</a:t>
            </a:r>
            <a:endParaRPr lang="nl-NL" sz="2200" dirty="0">
              <a:solidFill>
                <a:schemeClr val="bg2"/>
              </a:solidFill>
              <a:latin typeface="Arial"/>
            </a:endParaRPr>
          </a:p>
        </p:txBody>
      </p:sp>
      <p:sp>
        <p:nvSpPr>
          <p:cNvPr id="3083" name="Rectangle 10"/>
          <p:cNvSpPr>
            <a:spLocks noChangeArrowheads="1"/>
          </p:cNvSpPr>
          <p:nvPr/>
        </p:nvSpPr>
        <p:spPr bwMode="auto">
          <a:xfrm>
            <a:off x="831850" y="3647826"/>
            <a:ext cx="2978150" cy="31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ctr" defTabSz="762000" eaLnBrk="0" hangingPunct="0">
              <a:lnSpc>
                <a:spcPct val="90000"/>
              </a:lnSpc>
            </a:pPr>
            <a:r>
              <a:rPr lang="nl-NL" sz="1600" b="1" dirty="0">
                <a:solidFill>
                  <a:prstClr val="white"/>
                </a:solidFill>
                <a:latin typeface="Arial"/>
              </a:rPr>
              <a:t>3 x </a:t>
            </a:r>
            <a:r>
              <a:rPr lang="nl-NL" sz="1600" b="1" dirty="0" smtClean="0">
                <a:solidFill>
                  <a:prstClr val="white"/>
                </a:solidFill>
                <a:latin typeface="Arial"/>
              </a:rPr>
              <a:t>platinum-based chemo</a:t>
            </a:r>
            <a:endParaRPr lang="nl-NL" sz="16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3084" name="Rectangle 11"/>
          <p:cNvSpPr>
            <a:spLocks noChangeArrowheads="1"/>
          </p:cNvSpPr>
          <p:nvPr/>
        </p:nvSpPr>
        <p:spPr bwMode="auto">
          <a:xfrm>
            <a:off x="685800" y="4317273"/>
            <a:ext cx="3171825" cy="536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ctr" defTabSz="762000" eaLnBrk="0" hangingPunct="0">
              <a:lnSpc>
                <a:spcPct val="90000"/>
              </a:lnSpc>
            </a:pPr>
            <a:r>
              <a:rPr lang="nl-BE" sz="1600" b="1" dirty="0">
                <a:solidFill>
                  <a:prstClr val="white"/>
                </a:solidFill>
                <a:latin typeface="Arial"/>
                <a:sym typeface="Symbol" pitchFamily="18" charset="2"/>
              </a:rPr>
              <a:t>Interval debulking </a:t>
            </a:r>
          </a:p>
          <a:p>
            <a:pPr algn="ctr" defTabSz="762000" eaLnBrk="0" hangingPunct="0">
              <a:lnSpc>
                <a:spcPct val="90000"/>
              </a:lnSpc>
            </a:pPr>
            <a:r>
              <a:rPr lang="nl-BE" sz="1600" b="1" dirty="0">
                <a:solidFill>
                  <a:prstClr val="white"/>
                </a:solidFill>
                <a:latin typeface="Arial"/>
                <a:sym typeface="Symbol" pitchFamily="18" charset="2"/>
              </a:rPr>
              <a:t>(not obligatory)</a:t>
            </a:r>
            <a:endParaRPr lang="nl-NL" sz="16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3085" name="Rectangle 12"/>
          <p:cNvSpPr>
            <a:spLocks noChangeArrowheads="1"/>
          </p:cNvSpPr>
          <p:nvPr/>
        </p:nvSpPr>
        <p:spPr bwMode="auto">
          <a:xfrm>
            <a:off x="5157787" y="4409826"/>
            <a:ext cx="3376613" cy="31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ctr" defTabSz="762000" eaLnBrk="0" hangingPunct="0">
              <a:lnSpc>
                <a:spcPct val="90000"/>
              </a:lnSpc>
            </a:pPr>
            <a:r>
              <a:rPr lang="nl-BE" sz="1600" b="1" dirty="0">
                <a:solidFill>
                  <a:prstClr val="white"/>
                </a:solidFill>
                <a:latin typeface="Arial"/>
              </a:rPr>
              <a:t>Interval debulking if no PD</a:t>
            </a:r>
            <a:endParaRPr lang="nl-NL" sz="16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3086" name="Rectangle 13"/>
          <p:cNvSpPr>
            <a:spLocks noChangeArrowheads="1"/>
          </p:cNvSpPr>
          <p:nvPr/>
        </p:nvSpPr>
        <p:spPr bwMode="auto">
          <a:xfrm>
            <a:off x="5416550" y="3647826"/>
            <a:ext cx="2813050" cy="31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ctr" defTabSz="762000" eaLnBrk="0" hangingPunct="0">
              <a:lnSpc>
                <a:spcPct val="90000"/>
              </a:lnSpc>
            </a:pPr>
            <a:r>
              <a:rPr lang="nl-NL" sz="1600" b="1" dirty="0">
                <a:solidFill>
                  <a:prstClr val="white"/>
                </a:solidFill>
                <a:latin typeface="Arial"/>
              </a:rPr>
              <a:t>3 x </a:t>
            </a:r>
            <a:r>
              <a:rPr lang="nl-NL" sz="1600" b="1" dirty="0" smtClean="0">
                <a:solidFill>
                  <a:prstClr val="white"/>
                </a:solidFill>
                <a:latin typeface="Arial"/>
              </a:rPr>
              <a:t>platinum-based </a:t>
            </a:r>
            <a:r>
              <a:rPr lang="nl-NL" sz="1600" b="1" dirty="0">
                <a:solidFill>
                  <a:prstClr val="white"/>
                </a:solidFill>
                <a:latin typeface="Arial"/>
              </a:rPr>
              <a:t>chemo</a:t>
            </a:r>
          </a:p>
        </p:txBody>
      </p:sp>
      <p:sp>
        <p:nvSpPr>
          <p:cNvPr id="3087" name="Rectangle 14"/>
          <p:cNvSpPr>
            <a:spLocks noChangeArrowheads="1"/>
          </p:cNvSpPr>
          <p:nvPr/>
        </p:nvSpPr>
        <p:spPr bwMode="auto">
          <a:xfrm>
            <a:off x="1547813" y="1371600"/>
            <a:ext cx="5978525" cy="7620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>
              <a:latin typeface="Arial"/>
            </a:endParaRPr>
          </a:p>
        </p:txBody>
      </p:sp>
      <p:sp>
        <p:nvSpPr>
          <p:cNvPr id="3088" name="Rectangle 15"/>
          <p:cNvSpPr>
            <a:spLocks noChangeArrowheads="1"/>
          </p:cNvSpPr>
          <p:nvPr/>
        </p:nvSpPr>
        <p:spPr bwMode="auto">
          <a:xfrm>
            <a:off x="984250" y="4343400"/>
            <a:ext cx="2884488" cy="3810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>
              <a:latin typeface="Arial"/>
            </a:endParaRPr>
          </a:p>
        </p:txBody>
      </p:sp>
      <p:sp>
        <p:nvSpPr>
          <p:cNvPr id="3089" name="Rectangle 16"/>
          <p:cNvSpPr>
            <a:spLocks noChangeArrowheads="1"/>
          </p:cNvSpPr>
          <p:nvPr/>
        </p:nvSpPr>
        <p:spPr bwMode="auto">
          <a:xfrm>
            <a:off x="5248275" y="4403725"/>
            <a:ext cx="2741613" cy="3968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endParaRPr lang="nl-BE">
              <a:latin typeface="Arial"/>
            </a:endParaRPr>
          </a:p>
        </p:txBody>
      </p:sp>
      <p:sp>
        <p:nvSpPr>
          <p:cNvPr id="3090" name="Rectangle 17"/>
          <p:cNvSpPr>
            <a:spLocks noChangeArrowheads="1"/>
          </p:cNvSpPr>
          <p:nvPr/>
        </p:nvSpPr>
        <p:spPr bwMode="auto">
          <a:xfrm>
            <a:off x="609600" y="5272948"/>
            <a:ext cx="3376612" cy="31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ctr" defTabSz="762000" eaLnBrk="0" hangingPunct="0">
              <a:lnSpc>
                <a:spcPct val="90000"/>
              </a:lnSpc>
            </a:pPr>
            <a:r>
              <a:rPr lang="nl-NL" sz="1600" b="1" dirty="0">
                <a:solidFill>
                  <a:prstClr val="white"/>
                </a:solidFill>
              </a:rPr>
              <a:t>≥3 </a:t>
            </a:r>
            <a:r>
              <a:rPr lang="nl-NL" sz="1600" b="1" dirty="0" smtClean="0">
                <a:solidFill>
                  <a:prstClr val="white"/>
                </a:solidFill>
                <a:latin typeface="Arial"/>
              </a:rPr>
              <a:t>x platinum-based chemo</a:t>
            </a:r>
            <a:endParaRPr lang="nl-NL" sz="16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3091" name="Rectangle 18"/>
          <p:cNvSpPr>
            <a:spLocks noChangeArrowheads="1"/>
          </p:cNvSpPr>
          <p:nvPr/>
        </p:nvSpPr>
        <p:spPr bwMode="auto">
          <a:xfrm>
            <a:off x="5164137" y="5272948"/>
            <a:ext cx="3376613" cy="31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ctr" defTabSz="762000" eaLnBrk="0" hangingPunct="0">
              <a:lnSpc>
                <a:spcPct val="90000"/>
              </a:lnSpc>
            </a:pPr>
            <a:r>
              <a:rPr lang="nl-NL" sz="1600" b="1" dirty="0" smtClean="0">
                <a:solidFill>
                  <a:prstClr val="white"/>
                </a:solidFill>
                <a:latin typeface="Arial"/>
              </a:rPr>
              <a:t>≥3 </a:t>
            </a:r>
            <a:r>
              <a:rPr lang="nl-NL" sz="1600" b="1" dirty="0">
                <a:solidFill>
                  <a:prstClr val="white"/>
                </a:solidFill>
                <a:latin typeface="Arial"/>
              </a:rPr>
              <a:t>x </a:t>
            </a:r>
            <a:r>
              <a:rPr lang="nl-NL" sz="1600" b="1" dirty="0" smtClean="0">
                <a:solidFill>
                  <a:prstClr val="white"/>
                </a:solidFill>
                <a:latin typeface="Arial"/>
              </a:rPr>
              <a:t>platinum-based </a:t>
            </a:r>
            <a:r>
              <a:rPr lang="nl-NL" sz="1600" b="1" dirty="0">
                <a:solidFill>
                  <a:prstClr val="white"/>
                </a:solidFill>
                <a:latin typeface="Arial"/>
              </a:rPr>
              <a:t>chemo</a:t>
            </a:r>
          </a:p>
        </p:txBody>
      </p:sp>
      <p:sp>
        <p:nvSpPr>
          <p:cNvPr id="3092" name="Line 19"/>
          <p:cNvSpPr>
            <a:spLocks noChangeShapeType="1"/>
          </p:cNvSpPr>
          <p:nvPr/>
        </p:nvSpPr>
        <p:spPr bwMode="auto">
          <a:xfrm>
            <a:off x="2286000" y="4057607"/>
            <a:ext cx="0" cy="228600"/>
          </a:xfrm>
          <a:prstGeom prst="line">
            <a:avLst/>
          </a:prstGeom>
          <a:noFill/>
          <a:ln w="22225">
            <a:solidFill>
              <a:srgbClr val="FFFF66"/>
            </a:solidFill>
            <a:round/>
            <a:headEnd type="none" w="sm" len="sm"/>
            <a:tailEnd type="arrow" w="med" len="sm"/>
          </a:ln>
        </p:spPr>
        <p:txBody>
          <a:bodyPr wrap="none" anchor="ctr"/>
          <a:lstStyle/>
          <a:p>
            <a:endParaRPr lang="nl-BE">
              <a:latin typeface="Arial"/>
            </a:endParaRPr>
          </a:p>
        </p:txBody>
      </p:sp>
      <p:sp>
        <p:nvSpPr>
          <p:cNvPr id="3093" name="Line 20"/>
          <p:cNvSpPr>
            <a:spLocks noChangeShapeType="1"/>
          </p:cNvSpPr>
          <p:nvPr/>
        </p:nvSpPr>
        <p:spPr bwMode="auto">
          <a:xfrm>
            <a:off x="2286000" y="4940521"/>
            <a:ext cx="0" cy="215900"/>
          </a:xfrm>
          <a:prstGeom prst="line">
            <a:avLst/>
          </a:prstGeom>
          <a:noFill/>
          <a:ln w="22225">
            <a:solidFill>
              <a:srgbClr val="FFFF66"/>
            </a:solidFill>
            <a:round/>
            <a:headEnd type="none" w="sm" len="sm"/>
            <a:tailEnd type="arrow" w="med" len="sm"/>
          </a:ln>
        </p:spPr>
        <p:txBody>
          <a:bodyPr wrap="none" anchor="ctr"/>
          <a:lstStyle/>
          <a:p>
            <a:endParaRPr lang="nl-BE">
              <a:latin typeface="Arial"/>
            </a:endParaRPr>
          </a:p>
        </p:txBody>
      </p:sp>
      <p:sp>
        <p:nvSpPr>
          <p:cNvPr id="3094" name="Line 21"/>
          <p:cNvSpPr>
            <a:spLocks noChangeShapeType="1"/>
          </p:cNvSpPr>
          <p:nvPr/>
        </p:nvSpPr>
        <p:spPr bwMode="auto">
          <a:xfrm>
            <a:off x="6858000" y="4079964"/>
            <a:ext cx="0" cy="228600"/>
          </a:xfrm>
          <a:prstGeom prst="line">
            <a:avLst/>
          </a:prstGeom>
          <a:noFill/>
          <a:ln w="22225">
            <a:solidFill>
              <a:srgbClr val="FFFF66"/>
            </a:solidFill>
            <a:round/>
            <a:headEnd type="none" w="sm" len="sm"/>
            <a:tailEnd type="arrow" w="med" len="sm"/>
          </a:ln>
        </p:spPr>
        <p:txBody>
          <a:bodyPr wrap="none" anchor="ctr"/>
          <a:lstStyle/>
          <a:p>
            <a:endParaRPr lang="nl-BE">
              <a:latin typeface="Arial"/>
            </a:endParaRPr>
          </a:p>
        </p:txBody>
      </p:sp>
      <p:sp>
        <p:nvSpPr>
          <p:cNvPr id="3095" name="Rectangle 22"/>
          <p:cNvSpPr>
            <a:spLocks noChangeArrowheads="1"/>
          </p:cNvSpPr>
          <p:nvPr/>
        </p:nvSpPr>
        <p:spPr bwMode="auto">
          <a:xfrm>
            <a:off x="222250" y="5708405"/>
            <a:ext cx="8921750" cy="616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defTabSz="762000" eaLnBrk="0" hangingPunct="0">
              <a:spcBef>
                <a:spcPts val="0"/>
              </a:spcBef>
            </a:pPr>
            <a:r>
              <a:rPr lang="nl-NL" sz="1700" b="1" dirty="0" smtClean="0">
                <a:solidFill>
                  <a:prstClr val="black"/>
                </a:solidFill>
                <a:latin typeface="Arial"/>
              </a:rPr>
              <a:t>Primary endpoint</a:t>
            </a:r>
            <a:r>
              <a:rPr lang="nl-NL" sz="1700" b="1" dirty="0">
                <a:solidFill>
                  <a:prstClr val="black"/>
                </a:solidFill>
                <a:latin typeface="Arial"/>
              </a:rPr>
              <a:t>: Overall survival </a:t>
            </a:r>
          </a:p>
          <a:p>
            <a:pPr defTabSz="762000" eaLnBrk="0" hangingPunct="0">
              <a:spcBef>
                <a:spcPts val="0"/>
              </a:spcBef>
            </a:pPr>
            <a:r>
              <a:rPr lang="nl-NL" sz="1700" b="1" dirty="0">
                <a:solidFill>
                  <a:prstClr val="black"/>
                </a:solidFill>
                <a:latin typeface="Arial"/>
              </a:rPr>
              <a:t>Secondary endpoints: </a:t>
            </a:r>
            <a:r>
              <a:rPr lang="nl-NL" sz="1700" b="1" dirty="0" smtClean="0">
                <a:solidFill>
                  <a:prstClr val="black"/>
                </a:solidFill>
                <a:latin typeface="Arial"/>
              </a:rPr>
              <a:t>Progression-free </a:t>
            </a:r>
            <a:r>
              <a:rPr lang="nl-NL" sz="1700" b="1" dirty="0">
                <a:solidFill>
                  <a:prstClr val="black"/>
                </a:solidFill>
                <a:latin typeface="Arial"/>
              </a:rPr>
              <a:t>s</a:t>
            </a:r>
            <a:r>
              <a:rPr lang="nl-NL" sz="1700" b="1" dirty="0" smtClean="0">
                <a:solidFill>
                  <a:prstClr val="black"/>
                </a:solidFill>
                <a:latin typeface="Arial"/>
              </a:rPr>
              <a:t>urvival</a:t>
            </a:r>
            <a:r>
              <a:rPr lang="nl-NL" sz="1700" b="1" dirty="0">
                <a:solidFill>
                  <a:prstClr val="black"/>
                </a:solidFill>
                <a:latin typeface="Arial"/>
              </a:rPr>
              <a:t>, </a:t>
            </a:r>
            <a:r>
              <a:rPr lang="nl-NL" sz="1700" b="1" dirty="0" smtClean="0">
                <a:solidFill>
                  <a:prstClr val="black"/>
                </a:solidFill>
                <a:latin typeface="Arial"/>
              </a:rPr>
              <a:t>quality </a:t>
            </a:r>
            <a:r>
              <a:rPr lang="nl-NL" sz="1700" b="1" dirty="0">
                <a:solidFill>
                  <a:prstClr val="black"/>
                </a:solidFill>
                <a:latin typeface="Arial"/>
              </a:rPr>
              <a:t>of </a:t>
            </a:r>
            <a:r>
              <a:rPr lang="nl-NL" sz="1700" b="1" dirty="0" smtClean="0">
                <a:solidFill>
                  <a:prstClr val="black"/>
                </a:solidFill>
                <a:latin typeface="Arial"/>
              </a:rPr>
              <a:t>life</a:t>
            </a:r>
            <a:r>
              <a:rPr lang="nl-NL" sz="1700" b="1" dirty="0">
                <a:solidFill>
                  <a:prstClr val="black"/>
                </a:solidFill>
                <a:latin typeface="Arial"/>
              </a:rPr>
              <a:t>, </a:t>
            </a:r>
            <a:r>
              <a:rPr lang="nl-BE" sz="1700" b="1" dirty="0">
                <a:solidFill>
                  <a:prstClr val="black"/>
                </a:solidFill>
                <a:latin typeface="Arial"/>
              </a:rPr>
              <a:t>c</a:t>
            </a:r>
            <a:r>
              <a:rPr lang="nl-NL" sz="1700" b="1" dirty="0" smtClean="0">
                <a:solidFill>
                  <a:prstClr val="black"/>
                </a:solidFill>
                <a:latin typeface="Arial"/>
              </a:rPr>
              <a:t>omplication</a:t>
            </a:r>
            <a:r>
              <a:rPr lang="nl-BE" sz="1700" b="1" dirty="0">
                <a:solidFill>
                  <a:prstClr val="black"/>
                </a:solidFill>
                <a:latin typeface="Arial"/>
              </a:rPr>
              <a:t>s</a:t>
            </a:r>
            <a:endParaRPr lang="nl-NL" sz="1700" b="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096" name="Line 23"/>
          <p:cNvSpPr>
            <a:spLocks noChangeShapeType="1"/>
          </p:cNvSpPr>
          <p:nvPr/>
        </p:nvSpPr>
        <p:spPr bwMode="auto">
          <a:xfrm flipH="1">
            <a:off x="3305175" y="2555964"/>
            <a:ext cx="1266825" cy="228600"/>
          </a:xfrm>
          <a:prstGeom prst="line">
            <a:avLst/>
          </a:prstGeom>
          <a:noFill/>
          <a:ln w="19050">
            <a:solidFill>
              <a:srgbClr val="FFCC00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BE">
              <a:latin typeface="Arial"/>
            </a:endParaRPr>
          </a:p>
        </p:txBody>
      </p:sp>
      <p:sp>
        <p:nvSpPr>
          <p:cNvPr id="3097" name="Line 24"/>
          <p:cNvSpPr>
            <a:spLocks noChangeShapeType="1"/>
          </p:cNvSpPr>
          <p:nvPr/>
        </p:nvSpPr>
        <p:spPr bwMode="auto">
          <a:xfrm>
            <a:off x="4572000" y="2555964"/>
            <a:ext cx="1171575" cy="228600"/>
          </a:xfrm>
          <a:prstGeom prst="line">
            <a:avLst/>
          </a:prstGeom>
          <a:noFill/>
          <a:ln w="19050">
            <a:solidFill>
              <a:srgbClr val="FFCC00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nl-BE">
              <a:latin typeface="Arial"/>
            </a:endParaRPr>
          </a:p>
        </p:txBody>
      </p:sp>
      <p:sp>
        <p:nvSpPr>
          <p:cNvPr id="3098" name="Text Box 26"/>
          <p:cNvSpPr txBox="1">
            <a:spLocks noChangeArrowheads="1"/>
          </p:cNvSpPr>
          <p:nvPr/>
        </p:nvSpPr>
        <p:spPr bwMode="auto">
          <a:xfrm>
            <a:off x="8707438" y="525463"/>
            <a:ext cx="16986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b">
            <a:spAutoFit/>
          </a:bodyPr>
          <a:lstStyle/>
          <a:p>
            <a:pPr eaLnBrk="0" hangingPunct="0"/>
            <a:endParaRPr lang="nl-NL" sz="4400" b="1">
              <a:solidFill>
                <a:srgbClr val="D6ECFF"/>
              </a:solidFill>
            </a:endParaRPr>
          </a:p>
        </p:txBody>
      </p:sp>
      <p:sp>
        <p:nvSpPr>
          <p:cNvPr id="3099" name="AutoShape 27"/>
          <p:cNvSpPr>
            <a:spLocks noChangeArrowheads="1"/>
          </p:cNvSpPr>
          <p:nvPr/>
        </p:nvSpPr>
        <p:spPr bwMode="auto">
          <a:xfrm>
            <a:off x="1219200" y="1450795"/>
            <a:ext cx="6629400" cy="64239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lIns="93600" tIns="46800" rIns="93600" bIns="46800" anchor="ctr"/>
          <a:lstStyle/>
          <a:p>
            <a:pPr algn="ctr" eaLnBrk="0" hangingPunct="0">
              <a:spcBef>
                <a:spcPct val="50000"/>
              </a:spcBef>
            </a:pPr>
            <a:endParaRPr lang="nl-BE">
              <a:latin typeface="Arial"/>
            </a:endParaRPr>
          </a:p>
        </p:txBody>
      </p:sp>
      <p:sp>
        <p:nvSpPr>
          <p:cNvPr id="3100" name="AutoShape 28"/>
          <p:cNvSpPr>
            <a:spLocks noChangeArrowheads="1"/>
          </p:cNvSpPr>
          <p:nvPr/>
        </p:nvSpPr>
        <p:spPr bwMode="auto">
          <a:xfrm>
            <a:off x="5416550" y="3622764"/>
            <a:ext cx="2813050" cy="3810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lIns="93600" tIns="46800" rIns="93600" bIns="46800" anchor="ctr"/>
          <a:lstStyle/>
          <a:p>
            <a:pPr algn="ctr" eaLnBrk="0" hangingPunct="0">
              <a:spcBef>
                <a:spcPct val="50000"/>
              </a:spcBef>
            </a:pPr>
            <a:endParaRPr lang="nl-BE">
              <a:latin typeface="Arial"/>
            </a:endParaRPr>
          </a:p>
        </p:txBody>
      </p:sp>
      <p:sp>
        <p:nvSpPr>
          <p:cNvPr id="3101" name="AutoShape 29"/>
          <p:cNvSpPr>
            <a:spLocks noChangeArrowheads="1"/>
          </p:cNvSpPr>
          <p:nvPr/>
        </p:nvSpPr>
        <p:spPr bwMode="auto">
          <a:xfrm>
            <a:off x="914400" y="3622764"/>
            <a:ext cx="2813050" cy="3810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lIns="93600" tIns="46800" rIns="93600" bIns="46800" anchor="ctr"/>
          <a:lstStyle/>
          <a:p>
            <a:pPr algn="ctr" eaLnBrk="0" hangingPunct="0">
              <a:spcBef>
                <a:spcPct val="50000"/>
              </a:spcBef>
            </a:pPr>
            <a:endParaRPr lang="nl-BE">
              <a:latin typeface="Arial"/>
            </a:endParaRPr>
          </a:p>
        </p:txBody>
      </p:sp>
      <p:sp>
        <p:nvSpPr>
          <p:cNvPr id="3102" name="AutoShape 30"/>
          <p:cNvSpPr>
            <a:spLocks noChangeArrowheads="1"/>
          </p:cNvSpPr>
          <p:nvPr/>
        </p:nvSpPr>
        <p:spPr bwMode="auto">
          <a:xfrm>
            <a:off x="5164137" y="4384764"/>
            <a:ext cx="3446463" cy="3810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lIns="93600" tIns="46800" rIns="93600" bIns="46800" anchor="ctr"/>
          <a:lstStyle/>
          <a:p>
            <a:pPr algn="ctr" eaLnBrk="0" hangingPunct="0">
              <a:spcBef>
                <a:spcPct val="50000"/>
              </a:spcBef>
            </a:pPr>
            <a:endParaRPr lang="nl-BE">
              <a:latin typeface="Arial"/>
            </a:endParaRPr>
          </a:p>
        </p:txBody>
      </p:sp>
      <p:sp>
        <p:nvSpPr>
          <p:cNvPr id="3103" name="AutoShape 31"/>
          <p:cNvSpPr>
            <a:spLocks noChangeArrowheads="1"/>
          </p:cNvSpPr>
          <p:nvPr/>
        </p:nvSpPr>
        <p:spPr bwMode="auto">
          <a:xfrm>
            <a:off x="685800" y="4317273"/>
            <a:ext cx="3165475" cy="588963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lIns="93600" tIns="46800" rIns="93600" bIns="46800" anchor="ctr"/>
          <a:lstStyle/>
          <a:p>
            <a:pPr algn="ctr" eaLnBrk="0" hangingPunct="0">
              <a:spcBef>
                <a:spcPct val="50000"/>
              </a:spcBef>
            </a:pPr>
            <a:endParaRPr lang="nl-BE">
              <a:latin typeface="Arial"/>
            </a:endParaRPr>
          </a:p>
        </p:txBody>
      </p:sp>
      <p:sp>
        <p:nvSpPr>
          <p:cNvPr id="3104" name="AutoShape 32"/>
          <p:cNvSpPr>
            <a:spLocks noChangeArrowheads="1"/>
          </p:cNvSpPr>
          <p:nvPr/>
        </p:nvSpPr>
        <p:spPr bwMode="auto">
          <a:xfrm>
            <a:off x="5199062" y="5198336"/>
            <a:ext cx="3411538" cy="4572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lIns="93600" tIns="46800" rIns="93600" bIns="46800" anchor="ctr"/>
          <a:lstStyle/>
          <a:p>
            <a:pPr algn="ctr" eaLnBrk="0" hangingPunct="0">
              <a:spcBef>
                <a:spcPct val="50000"/>
              </a:spcBef>
            </a:pPr>
            <a:endParaRPr lang="nl-BE">
              <a:latin typeface="Arial"/>
            </a:endParaRPr>
          </a:p>
        </p:txBody>
      </p:sp>
      <p:sp>
        <p:nvSpPr>
          <p:cNvPr id="3105" name="AutoShape 33"/>
          <p:cNvSpPr>
            <a:spLocks noChangeArrowheads="1"/>
          </p:cNvSpPr>
          <p:nvPr/>
        </p:nvSpPr>
        <p:spPr bwMode="auto">
          <a:xfrm>
            <a:off x="533400" y="5198336"/>
            <a:ext cx="3446462" cy="4572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lIns="93600" tIns="46800" rIns="93600" bIns="46800" anchor="ctr"/>
          <a:lstStyle/>
          <a:p>
            <a:pPr algn="ctr" eaLnBrk="0" hangingPunct="0">
              <a:spcBef>
                <a:spcPct val="50000"/>
              </a:spcBef>
            </a:pPr>
            <a:endParaRPr lang="nl-BE">
              <a:latin typeface="Arial"/>
            </a:endParaRPr>
          </a:p>
        </p:txBody>
      </p:sp>
      <p:sp>
        <p:nvSpPr>
          <p:cNvPr id="3106" name="Line 34"/>
          <p:cNvSpPr>
            <a:spLocks noChangeShapeType="1"/>
          </p:cNvSpPr>
          <p:nvPr/>
        </p:nvSpPr>
        <p:spPr bwMode="auto">
          <a:xfrm>
            <a:off x="6858000" y="4833255"/>
            <a:ext cx="0" cy="228600"/>
          </a:xfrm>
          <a:prstGeom prst="line">
            <a:avLst/>
          </a:prstGeom>
          <a:noFill/>
          <a:ln w="22225">
            <a:solidFill>
              <a:srgbClr val="FFFF66"/>
            </a:solidFill>
            <a:round/>
            <a:headEnd type="none" w="sm" len="sm"/>
            <a:tailEnd type="arrow" w="med" len="sm"/>
          </a:ln>
        </p:spPr>
        <p:txBody>
          <a:bodyPr wrap="none" anchor="ctr"/>
          <a:lstStyle/>
          <a:p>
            <a:endParaRPr lang="nl-BE">
              <a:latin typeface="Arial"/>
            </a:endParaRPr>
          </a:p>
        </p:txBody>
      </p:sp>
      <p:cxnSp>
        <p:nvCxnSpPr>
          <p:cNvPr id="36" name="Rechte verbindingslijn met pijl 35"/>
          <p:cNvCxnSpPr/>
          <p:nvPr/>
        </p:nvCxnSpPr>
        <p:spPr bwMode="auto">
          <a:xfrm rot="16200000" flipH="1">
            <a:off x="5464969" y="464344"/>
            <a:ext cx="914400" cy="700088"/>
          </a:xfrm>
          <a:prstGeom prst="straightConnector1">
            <a:avLst/>
          </a:prstGeom>
          <a:gradFill rotWithShape="0">
            <a:gsLst>
              <a:gs pos="0">
                <a:schemeClr val="tx2">
                  <a:gamma/>
                  <a:shade val="16078"/>
                  <a:invGamma/>
                </a:schemeClr>
              </a:gs>
              <a:gs pos="100000">
                <a:schemeClr val="tx2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7" name="AutoShape 27"/>
          <p:cNvSpPr>
            <a:spLocks noChangeArrowheads="1"/>
          </p:cNvSpPr>
          <p:nvPr/>
        </p:nvSpPr>
        <p:spPr bwMode="auto">
          <a:xfrm>
            <a:off x="5715000" y="2183673"/>
            <a:ext cx="3276600" cy="5334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lIns="93600" tIns="46800" rIns="93600" bIns="46800" anchor="ctr"/>
          <a:lstStyle/>
          <a:p>
            <a:pPr algn="ctr" eaLnBrk="0" hangingPunct="0">
              <a:spcBef>
                <a:spcPct val="50000"/>
              </a:spcBef>
            </a:pPr>
            <a:endParaRPr lang="nl-BE">
              <a:latin typeface="Arial"/>
            </a:endParaRPr>
          </a:p>
        </p:txBody>
      </p:sp>
      <p:sp>
        <p:nvSpPr>
          <p:cNvPr id="38" name="Rechthoek 37"/>
          <p:cNvSpPr/>
          <p:nvPr/>
        </p:nvSpPr>
        <p:spPr>
          <a:xfrm>
            <a:off x="5848908" y="2241005"/>
            <a:ext cx="2775119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nl-BE" sz="1600" b="1" dirty="0" smtClean="0">
                <a:solidFill>
                  <a:prstClr val="white"/>
                </a:solidFill>
                <a:latin typeface="Arial"/>
              </a:rPr>
              <a:t>48 </a:t>
            </a:r>
            <a:r>
              <a:rPr lang="nl-BE" sz="1600" b="1" dirty="0" err="1" smtClean="0">
                <a:solidFill>
                  <a:prstClr val="white"/>
                </a:solidFill>
                <a:latin typeface="Arial"/>
              </a:rPr>
              <a:t>patients</a:t>
            </a:r>
            <a:r>
              <a:rPr lang="nl-BE" sz="1600" b="1" dirty="0" smtClean="0">
                <a:solidFill>
                  <a:prstClr val="white"/>
                </a:solidFill>
                <a:latin typeface="Arial"/>
              </a:rPr>
              <a:t> </a:t>
            </a:r>
            <a:r>
              <a:rPr lang="nl-BE" sz="1600" b="1" dirty="0" err="1" smtClean="0">
                <a:solidFill>
                  <a:prstClr val="white"/>
                </a:solidFill>
                <a:latin typeface="Arial"/>
              </a:rPr>
              <a:t>excluded</a:t>
            </a:r>
            <a:r>
              <a:rPr lang="nl-BE" sz="1600" b="1" dirty="0" smtClean="0">
                <a:solidFill>
                  <a:prstClr val="white"/>
                </a:solidFill>
                <a:latin typeface="Arial"/>
              </a:rPr>
              <a:t> </a:t>
            </a:r>
            <a:r>
              <a:rPr lang="nl-BE" sz="1600" b="1" dirty="0" err="1" smtClean="0">
                <a:solidFill>
                  <a:prstClr val="white"/>
                </a:solidFill>
                <a:latin typeface="Arial"/>
              </a:rPr>
              <a:t>from</a:t>
            </a:r>
            <a:r>
              <a:rPr lang="nl-BE" sz="1600" b="1" dirty="0" smtClean="0">
                <a:solidFill>
                  <a:prstClr val="white"/>
                </a:solidFill>
                <a:latin typeface="Arial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nl-BE" sz="1600" b="1" dirty="0" smtClean="0">
                <a:solidFill>
                  <a:prstClr val="white"/>
                </a:solidFill>
                <a:latin typeface="Arial"/>
              </a:rPr>
              <a:t>1 center, N = 670</a:t>
            </a:r>
            <a:endParaRPr lang="nl-BE" sz="16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353328" y="6517501"/>
            <a:ext cx="875163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200" b="1" dirty="0" err="1" smtClean="0">
                <a:solidFill>
                  <a:srgbClr val="FFFFFF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Vergote</a:t>
            </a:r>
            <a:r>
              <a:rPr lang="fr-FR" sz="1200" b="1" dirty="0" smtClean="0">
                <a:solidFill>
                  <a:srgbClr val="FFFFFF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 I, et al. </a:t>
            </a:r>
            <a:r>
              <a:rPr lang="fr-FR" sz="1200" b="1" i="1" dirty="0" smtClean="0">
                <a:solidFill>
                  <a:srgbClr val="FFFFFF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N </a:t>
            </a:r>
            <a:r>
              <a:rPr lang="fr-FR" sz="1200" b="1" i="1" dirty="0" err="1" smtClean="0">
                <a:solidFill>
                  <a:srgbClr val="FFFFFF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Engl</a:t>
            </a:r>
            <a:r>
              <a:rPr lang="fr-FR" sz="1200" b="1" i="1" dirty="0" smtClean="0">
                <a:solidFill>
                  <a:srgbClr val="FFFFFF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 J Med. </a:t>
            </a:r>
            <a:r>
              <a:rPr lang="fr-FR" sz="1200" b="1" dirty="0" smtClean="0">
                <a:solidFill>
                  <a:srgbClr val="FFFFFF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2010;363(10):943-953.</a:t>
            </a:r>
            <a:endParaRPr lang="fr-FR" sz="1400" b="1" dirty="0">
              <a:solidFill>
                <a:srgbClr val="FFFFFF"/>
              </a:solidFill>
              <a:latin typeface="Arial" charset="0"/>
              <a:ea typeface="ヒラギノ角ゴ ProN W3" pitchFamily="-110" charset="-128"/>
              <a:cs typeface="+mn-cs"/>
              <a:sym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14799" y="6329402"/>
            <a:ext cx="4944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solidFill>
                  <a:srgbClr val="FFFFFF"/>
                </a:solidFill>
              </a:rPr>
              <a:t>NACT, </a:t>
            </a:r>
            <a:r>
              <a:rPr lang="en-US" sz="1200" b="1" dirty="0">
                <a:solidFill>
                  <a:srgbClr val="FFFFFF"/>
                </a:solidFill>
              </a:rPr>
              <a:t>Neoadjuvant </a:t>
            </a:r>
            <a:r>
              <a:rPr lang="en-US" sz="1200" b="1" dirty="0" smtClean="0">
                <a:solidFill>
                  <a:srgbClr val="FFFFFF"/>
                </a:solidFill>
              </a:rPr>
              <a:t>chemotherapy; IDS, Interval </a:t>
            </a:r>
            <a:r>
              <a:rPr lang="en-US" sz="1200" b="1" dirty="0" err="1" smtClean="0">
                <a:solidFill>
                  <a:srgbClr val="FFFFFF"/>
                </a:solidFill>
              </a:rPr>
              <a:t>debulking</a:t>
            </a:r>
            <a:r>
              <a:rPr lang="en-US" sz="1200" b="1" dirty="0" smtClean="0">
                <a:solidFill>
                  <a:srgbClr val="FFFFFF"/>
                </a:solidFill>
              </a:rPr>
              <a:t> surgery; PDS</a:t>
            </a:r>
            <a:r>
              <a:rPr lang="en-US" sz="1200" b="1" dirty="0">
                <a:solidFill>
                  <a:srgbClr val="FFFFFF"/>
                </a:solidFill>
              </a:rPr>
              <a:t>, Primary </a:t>
            </a:r>
            <a:r>
              <a:rPr lang="en-US" sz="1200" b="1" dirty="0" err="1" smtClean="0">
                <a:solidFill>
                  <a:srgbClr val="FFFFFF"/>
                </a:solidFill>
              </a:rPr>
              <a:t>debulking</a:t>
            </a:r>
            <a:r>
              <a:rPr lang="en-US" sz="1200" b="1" dirty="0" smtClean="0">
                <a:solidFill>
                  <a:srgbClr val="FFFFFF"/>
                </a:solidFill>
              </a:rPr>
              <a:t> surgery  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504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 flipV="1">
            <a:off x="2743992" y="4257674"/>
            <a:ext cx="416052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38325" y="1462087"/>
            <a:ext cx="990600" cy="3297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2000"/>
              </a:lnSpc>
            </a:pPr>
            <a:r>
              <a:rPr lang="en-US" sz="1400" dirty="0" smtClean="0">
                <a:solidFill>
                  <a:srgbClr val="FFFFFF"/>
                </a:solidFill>
              </a:rPr>
              <a:t>100 –</a:t>
            </a:r>
          </a:p>
          <a:p>
            <a:pPr algn="r">
              <a:lnSpc>
                <a:spcPct val="122000"/>
              </a:lnSpc>
            </a:pPr>
            <a:r>
              <a:rPr lang="en-US" sz="1400" dirty="0" smtClean="0">
                <a:solidFill>
                  <a:srgbClr val="FFFFFF"/>
                </a:solidFill>
              </a:rPr>
              <a:t>90 –</a:t>
            </a:r>
          </a:p>
          <a:p>
            <a:pPr algn="r">
              <a:lnSpc>
                <a:spcPct val="122000"/>
              </a:lnSpc>
            </a:pPr>
            <a:r>
              <a:rPr lang="en-US" sz="1400" dirty="0" smtClean="0">
                <a:solidFill>
                  <a:srgbClr val="FFFFFF"/>
                </a:solidFill>
              </a:rPr>
              <a:t>80 –</a:t>
            </a:r>
          </a:p>
          <a:p>
            <a:pPr algn="r">
              <a:lnSpc>
                <a:spcPct val="122000"/>
              </a:lnSpc>
            </a:pPr>
            <a:r>
              <a:rPr lang="en-US" sz="1400" dirty="0" smtClean="0">
                <a:solidFill>
                  <a:srgbClr val="FFFFFF"/>
                </a:solidFill>
              </a:rPr>
              <a:t>70 –</a:t>
            </a:r>
          </a:p>
          <a:p>
            <a:pPr algn="r">
              <a:lnSpc>
                <a:spcPct val="122000"/>
              </a:lnSpc>
            </a:pPr>
            <a:r>
              <a:rPr lang="en-US" sz="1400" dirty="0" smtClean="0">
                <a:solidFill>
                  <a:srgbClr val="FFFFFF"/>
                </a:solidFill>
              </a:rPr>
              <a:t>60 –</a:t>
            </a:r>
          </a:p>
          <a:p>
            <a:pPr algn="r">
              <a:lnSpc>
                <a:spcPct val="122000"/>
              </a:lnSpc>
            </a:pPr>
            <a:r>
              <a:rPr lang="en-US" sz="1400" dirty="0" smtClean="0">
                <a:solidFill>
                  <a:srgbClr val="FFFFFF"/>
                </a:solidFill>
              </a:rPr>
              <a:t>50 –</a:t>
            </a:r>
          </a:p>
          <a:p>
            <a:pPr algn="r">
              <a:lnSpc>
                <a:spcPct val="122000"/>
              </a:lnSpc>
            </a:pPr>
            <a:r>
              <a:rPr lang="en-US" sz="1400" dirty="0" smtClean="0">
                <a:solidFill>
                  <a:srgbClr val="FFFFFF"/>
                </a:solidFill>
              </a:rPr>
              <a:t>40 –</a:t>
            </a:r>
          </a:p>
          <a:p>
            <a:pPr algn="r">
              <a:lnSpc>
                <a:spcPct val="122000"/>
              </a:lnSpc>
            </a:pPr>
            <a:r>
              <a:rPr lang="en-US" sz="1400" dirty="0" smtClean="0">
                <a:solidFill>
                  <a:srgbClr val="FFFFFF"/>
                </a:solidFill>
              </a:rPr>
              <a:t>30 –</a:t>
            </a:r>
          </a:p>
          <a:p>
            <a:pPr algn="r">
              <a:lnSpc>
                <a:spcPct val="122000"/>
              </a:lnSpc>
            </a:pPr>
            <a:r>
              <a:rPr lang="en-US" sz="1400" dirty="0" smtClean="0">
                <a:solidFill>
                  <a:srgbClr val="FFFFFF"/>
                </a:solidFill>
              </a:rPr>
              <a:t>20 –</a:t>
            </a:r>
          </a:p>
          <a:p>
            <a:pPr algn="r">
              <a:lnSpc>
                <a:spcPct val="122000"/>
              </a:lnSpc>
            </a:pPr>
            <a:r>
              <a:rPr lang="en-US" sz="1400" dirty="0" smtClean="0">
                <a:solidFill>
                  <a:srgbClr val="FFFFFF"/>
                </a:solidFill>
              </a:rPr>
              <a:t>10 –</a:t>
            </a:r>
          </a:p>
          <a:p>
            <a:pPr algn="r">
              <a:lnSpc>
                <a:spcPct val="122000"/>
              </a:lnSpc>
            </a:pPr>
            <a:r>
              <a:rPr lang="en-US" sz="1400" dirty="0" smtClean="0">
                <a:solidFill>
                  <a:srgbClr val="FFFFFF"/>
                </a:solidFill>
              </a:rPr>
              <a:t>0 –</a:t>
            </a:r>
          </a:p>
          <a:p>
            <a:pPr algn="r">
              <a:lnSpc>
                <a:spcPct val="1220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768600" y="1698624"/>
            <a:ext cx="3972719" cy="2461420"/>
            <a:chOff x="2768600" y="1698624"/>
            <a:chExt cx="3972719" cy="2461420"/>
          </a:xfrm>
        </p:grpSpPr>
        <p:sp>
          <p:nvSpPr>
            <p:cNvPr id="5" name="Freeform 4"/>
            <p:cNvSpPr/>
            <p:nvPr/>
          </p:nvSpPr>
          <p:spPr>
            <a:xfrm>
              <a:off x="2768600" y="1698624"/>
              <a:ext cx="679468" cy="854075"/>
            </a:xfrm>
            <a:custGeom>
              <a:avLst/>
              <a:gdLst>
                <a:gd name="connsiteX0" fmla="*/ 0 w 676293"/>
                <a:gd name="connsiteY0" fmla="*/ 0 h 819150"/>
                <a:gd name="connsiteX1" fmla="*/ 23813 w 676293"/>
                <a:gd name="connsiteY1" fmla="*/ 23813 h 819150"/>
                <a:gd name="connsiteX2" fmla="*/ 38100 w 676293"/>
                <a:gd name="connsiteY2" fmla="*/ 52388 h 819150"/>
                <a:gd name="connsiteX3" fmla="*/ 47625 w 676293"/>
                <a:gd name="connsiteY3" fmla="*/ 66675 h 819150"/>
                <a:gd name="connsiteX4" fmla="*/ 57150 w 676293"/>
                <a:gd name="connsiteY4" fmla="*/ 100013 h 819150"/>
                <a:gd name="connsiteX5" fmla="*/ 80963 w 676293"/>
                <a:gd name="connsiteY5" fmla="*/ 128588 h 819150"/>
                <a:gd name="connsiteX6" fmla="*/ 85725 w 676293"/>
                <a:gd name="connsiteY6" fmla="*/ 142875 h 819150"/>
                <a:gd name="connsiteX7" fmla="*/ 123825 w 676293"/>
                <a:gd name="connsiteY7" fmla="*/ 185738 h 819150"/>
                <a:gd name="connsiteX8" fmla="*/ 142875 w 676293"/>
                <a:gd name="connsiteY8" fmla="*/ 190500 h 819150"/>
                <a:gd name="connsiteX9" fmla="*/ 166688 w 676293"/>
                <a:gd name="connsiteY9" fmla="*/ 195263 h 819150"/>
                <a:gd name="connsiteX10" fmla="*/ 195263 w 676293"/>
                <a:gd name="connsiteY10" fmla="*/ 204788 h 819150"/>
                <a:gd name="connsiteX11" fmla="*/ 209550 w 676293"/>
                <a:gd name="connsiteY11" fmla="*/ 209550 h 819150"/>
                <a:gd name="connsiteX12" fmla="*/ 247650 w 676293"/>
                <a:gd name="connsiteY12" fmla="*/ 242888 h 819150"/>
                <a:gd name="connsiteX13" fmla="*/ 261938 w 676293"/>
                <a:gd name="connsiteY13" fmla="*/ 252413 h 819150"/>
                <a:gd name="connsiteX14" fmla="*/ 266700 w 676293"/>
                <a:gd name="connsiteY14" fmla="*/ 266700 h 819150"/>
                <a:gd name="connsiteX15" fmla="*/ 271463 w 676293"/>
                <a:gd name="connsiteY15" fmla="*/ 285750 h 819150"/>
                <a:gd name="connsiteX16" fmla="*/ 300038 w 676293"/>
                <a:gd name="connsiteY16" fmla="*/ 304800 h 819150"/>
                <a:gd name="connsiteX17" fmla="*/ 314325 w 676293"/>
                <a:gd name="connsiteY17" fmla="*/ 314325 h 819150"/>
                <a:gd name="connsiteX18" fmla="*/ 323850 w 676293"/>
                <a:gd name="connsiteY18" fmla="*/ 328613 h 819150"/>
                <a:gd name="connsiteX19" fmla="*/ 333375 w 676293"/>
                <a:gd name="connsiteY19" fmla="*/ 357188 h 819150"/>
                <a:gd name="connsiteX20" fmla="*/ 342900 w 676293"/>
                <a:gd name="connsiteY20" fmla="*/ 385763 h 819150"/>
                <a:gd name="connsiteX21" fmla="*/ 347663 w 676293"/>
                <a:gd name="connsiteY21" fmla="*/ 400050 h 819150"/>
                <a:gd name="connsiteX22" fmla="*/ 352425 w 676293"/>
                <a:gd name="connsiteY22" fmla="*/ 419100 h 819150"/>
                <a:gd name="connsiteX23" fmla="*/ 400050 w 676293"/>
                <a:gd name="connsiteY23" fmla="*/ 433388 h 819150"/>
                <a:gd name="connsiteX24" fmla="*/ 428625 w 676293"/>
                <a:gd name="connsiteY24" fmla="*/ 457200 h 819150"/>
                <a:gd name="connsiteX25" fmla="*/ 461963 w 676293"/>
                <a:gd name="connsiteY25" fmla="*/ 490538 h 819150"/>
                <a:gd name="connsiteX26" fmla="*/ 466725 w 676293"/>
                <a:gd name="connsiteY26" fmla="*/ 504825 h 819150"/>
                <a:gd name="connsiteX27" fmla="*/ 481013 w 676293"/>
                <a:gd name="connsiteY27" fmla="*/ 514350 h 819150"/>
                <a:gd name="connsiteX28" fmla="*/ 490538 w 676293"/>
                <a:gd name="connsiteY28" fmla="*/ 528638 h 819150"/>
                <a:gd name="connsiteX29" fmla="*/ 495300 w 676293"/>
                <a:gd name="connsiteY29" fmla="*/ 542925 h 819150"/>
                <a:gd name="connsiteX30" fmla="*/ 504825 w 676293"/>
                <a:gd name="connsiteY30" fmla="*/ 576263 h 819150"/>
                <a:gd name="connsiteX31" fmla="*/ 514350 w 676293"/>
                <a:gd name="connsiteY31" fmla="*/ 590550 h 819150"/>
                <a:gd name="connsiteX32" fmla="*/ 528638 w 676293"/>
                <a:gd name="connsiteY32" fmla="*/ 595313 h 819150"/>
                <a:gd name="connsiteX33" fmla="*/ 542925 w 676293"/>
                <a:gd name="connsiteY33" fmla="*/ 628650 h 819150"/>
                <a:gd name="connsiteX34" fmla="*/ 547688 w 676293"/>
                <a:gd name="connsiteY34" fmla="*/ 642938 h 819150"/>
                <a:gd name="connsiteX35" fmla="*/ 566738 w 676293"/>
                <a:gd name="connsiteY35" fmla="*/ 671513 h 819150"/>
                <a:gd name="connsiteX36" fmla="*/ 571500 w 676293"/>
                <a:gd name="connsiteY36" fmla="*/ 690563 h 819150"/>
                <a:gd name="connsiteX37" fmla="*/ 585788 w 676293"/>
                <a:gd name="connsiteY37" fmla="*/ 700088 h 819150"/>
                <a:gd name="connsiteX38" fmla="*/ 600075 w 676293"/>
                <a:gd name="connsiteY38" fmla="*/ 714375 h 819150"/>
                <a:gd name="connsiteX39" fmla="*/ 628650 w 676293"/>
                <a:gd name="connsiteY39" fmla="*/ 728663 h 819150"/>
                <a:gd name="connsiteX40" fmla="*/ 652463 w 676293"/>
                <a:gd name="connsiteY40" fmla="*/ 771525 h 819150"/>
                <a:gd name="connsiteX41" fmla="*/ 661988 w 676293"/>
                <a:gd name="connsiteY41" fmla="*/ 785813 h 819150"/>
                <a:gd name="connsiteX42" fmla="*/ 666750 w 676293"/>
                <a:gd name="connsiteY42" fmla="*/ 800100 h 819150"/>
                <a:gd name="connsiteX43" fmla="*/ 676275 w 676293"/>
                <a:gd name="connsiteY43" fmla="*/ 819150 h 819150"/>
                <a:gd name="connsiteX0" fmla="*/ 0 w 676293"/>
                <a:gd name="connsiteY0" fmla="*/ 0 h 819150"/>
                <a:gd name="connsiteX1" fmla="*/ 23813 w 676293"/>
                <a:gd name="connsiteY1" fmla="*/ 23813 h 819150"/>
                <a:gd name="connsiteX2" fmla="*/ 38100 w 676293"/>
                <a:gd name="connsiteY2" fmla="*/ 52388 h 819150"/>
                <a:gd name="connsiteX3" fmla="*/ 47625 w 676293"/>
                <a:gd name="connsiteY3" fmla="*/ 66675 h 819150"/>
                <a:gd name="connsiteX4" fmla="*/ 57150 w 676293"/>
                <a:gd name="connsiteY4" fmla="*/ 100013 h 819150"/>
                <a:gd name="connsiteX5" fmla="*/ 80963 w 676293"/>
                <a:gd name="connsiteY5" fmla="*/ 128588 h 819150"/>
                <a:gd name="connsiteX6" fmla="*/ 85725 w 676293"/>
                <a:gd name="connsiteY6" fmla="*/ 142875 h 819150"/>
                <a:gd name="connsiteX7" fmla="*/ 123825 w 676293"/>
                <a:gd name="connsiteY7" fmla="*/ 185738 h 819150"/>
                <a:gd name="connsiteX8" fmla="*/ 142875 w 676293"/>
                <a:gd name="connsiteY8" fmla="*/ 190500 h 819150"/>
                <a:gd name="connsiteX9" fmla="*/ 166688 w 676293"/>
                <a:gd name="connsiteY9" fmla="*/ 195263 h 819150"/>
                <a:gd name="connsiteX10" fmla="*/ 195263 w 676293"/>
                <a:gd name="connsiteY10" fmla="*/ 204788 h 819150"/>
                <a:gd name="connsiteX11" fmla="*/ 209550 w 676293"/>
                <a:gd name="connsiteY11" fmla="*/ 209550 h 819150"/>
                <a:gd name="connsiteX12" fmla="*/ 247650 w 676293"/>
                <a:gd name="connsiteY12" fmla="*/ 242888 h 819150"/>
                <a:gd name="connsiteX13" fmla="*/ 261938 w 676293"/>
                <a:gd name="connsiteY13" fmla="*/ 252413 h 819150"/>
                <a:gd name="connsiteX14" fmla="*/ 266700 w 676293"/>
                <a:gd name="connsiteY14" fmla="*/ 266700 h 819150"/>
                <a:gd name="connsiteX15" fmla="*/ 271463 w 676293"/>
                <a:gd name="connsiteY15" fmla="*/ 285750 h 819150"/>
                <a:gd name="connsiteX16" fmla="*/ 300038 w 676293"/>
                <a:gd name="connsiteY16" fmla="*/ 304800 h 819150"/>
                <a:gd name="connsiteX17" fmla="*/ 323850 w 676293"/>
                <a:gd name="connsiteY17" fmla="*/ 328613 h 819150"/>
                <a:gd name="connsiteX18" fmla="*/ 333375 w 676293"/>
                <a:gd name="connsiteY18" fmla="*/ 357188 h 819150"/>
                <a:gd name="connsiteX19" fmla="*/ 342900 w 676293"/>
                <a:gd name="connsiteY19" fmla="*/ 385763 h 819150"/>
                <a:gd name="connsiteX20" fmla="*/ 347663 w 676293"/>
                <a:gd name="connsiteY20" fmla="*/ 400050 h 819150"/>
                <a:gd name="connsiteX21" fmla="*/ 352425 w 676293"/>
                <a:gd name="connsiteY21" fmla="*/ 419100 h 819150"/>
                <a:gd name="connsiteX22" fmla="*/ 400050 w 676293"/>
                <a:gd name="connsiteY22" fmla="*/ 433388 h 819150"/>
                <a:gd name="connsiteX23" fmla="*/ 428625 w 676293"/>
                <a:gd name="connsiteY23" fmla="*/ 457200 h 819150"/>
                <a:gd name="connsiteX24" fmla="*/ 461963 w 676293"/>
                <a:gd name="connsiteY24" fmla="*/ 490538 h 819150"/>
                <a:gd name="connsiteX25" fmla="*/ 466725 w 676293"/>
                <a:gd name="connsiteY25" fmla="*/ 504825 h 819150"/>
                <a:gd name="connsiteX26" fmla="*/ 481013 w 676293"/>
                <a:gd name="connsiteY26" fmla="*/ 514350 h 819150"/>
                <a:gd name="connsiteX27" fmla="*/ 490538 w 676293"/>
                <a:gd name="connsiteY27" fmla="*/ 528638 h 819150"/>
                <a:gd name="connsiteX28" fmla="*/ 495300 w 676293"/>
                <a:gd name="connsiteY28" fmla="*/ 542925 h 819150"/>
                <a:gd name="connsiteX29" fmla="*/ 504825 w 676293"/>
                <a:gd name="connsiteY29" fmla="*/ 576263 h 819150"/>
                <a:gd name="connsiteX30" fmla="*/ 514350 w 676293"/>
                <a:gd name="connsiteY30" fmla="*/ 590550 h 819150"/>
                <a:gd name="connsiteX31" fmla="*/ 528638 w 676293"/>
                <a:gd name="connsiteY31" fmla="*/ 595313 h 819150"/>
                <a:gd name="connsiteX32" fmla="*/ 542925 w 676293"/>
                <a:gd name="connsiteY32" fmla="*/ 628650 h 819150"/>
                <a:gd name="connsiteX33" fmla="*/ 547688 w 676293"/>
                <a:gd name="connsiteY33" fmla="*/ 642938 h 819150"/>
                <a:gd name="connsiteX34" fmla="*/ 566738 w 676293"/>
                <a:gd name="connsiteY34" fmla="*/ 671513 h 819150"/>
                <a:gd name="connsiteX35" fmla="*/ 571500 w 676293"/>
                <a:gd name="connsiteY35" fmla="*/ 690563 h 819150"/>
                <a:gd name="connsiteX36" fmla="*/ 585788 w 676293"/>
                <a:gd name="connsiteY36" fmla="*/ 700088 h 819150"/>
                <a:gd name="connsiteX37" fmla="*/ 600075 w 676293"/>
                <a:gd name="connsiteY37" fmla="*/ 714375 h 819150"/>
                <a:gd name="connsiteX38" fmla="*/ 628650 w 676293"/>
                <a:gd name="connsiteY38" fmla="*/ 728663 h 819150"/>
                <a:gd name="connsiteX39" fmla="*/ 652463 w 676293"/>
                <a:gd name="connsiteY39" fmla="*/ 771525 h 819150"/>
                <a:gd name="connsiteX40" fmla="*/ 661988 w 676293"/>
                <a:gd name="connsiteY40" fmla="*/ 785813 h 819150"/>
                <a:gd name="connsiteX41" fmla="*/ 666750 w 676293"/>
                <a:gd name="connsiteY41" fmla="*/ 800100 h 819150"/>
                <a:gd name="connsiteX42" fmla="*/ 676275 w 676293"/>
                <a:gd name="connsiteY42" fmla="*/ 819150 h 819150"/>
                <a:gd name="connsiteX0" fmla="*/ 0 w 676293"/>
                <a:gd name="connsiteY0" fmla="*/ 0 h 819150"/>
                <a:gd name="connsiteX1" fmla="*/ 23813 w 676293"/>
                <a:gd name="connsiteY1" fmla="*/ 23813 h 819150"/>
                <a:gd name="connsiteX2" fmla="*/ 38100 w 676293"/>
                <a:gd name="connsiteY2" fmla="*/ 52388 h 819150"/>
                <a:gd name="connsiteX3" fmla="*/ 47625 w 676293"/>
                <a:gd name="connsiteY3" fmla="*/ 66675 h 819150"/>
                <a:gd name="connsiteX4" fmla="*/ 57150 w 676293"/>
                <a:gd name="connsiteY4" fmla="*/ 100013 h 819150"/>
                <a:gd name="connsiteX5" fmla="*/ 80963 w 676293"/>
                <a:gd name="connsiteY5" fmla="*/ 128588 h 819150"/>
                <a:gd name="connsiteX6" fmla="*/ 85725 w 676293"/>
                <a:gd name="connsiteY6" fmla="*/ 142875 h 819150"/>
                <a:gd name="connsiteX7" fmla="*/ 123825 w 676293"/>
                <a:gd name="connsiteY7" fmla="*/ 185738 h 819150"/>
                <a:gd name="connsiteX8" fmla="*/ 142875 w 676293"/>
                <a:gd name="connsiteY8" fmla="*/ 190500 h 819150"/>
                <a:gd name="connsiteX9" fmla="*/ 166688 w 676293"/>
                <a:gd name="connsiteY9" fmla="*/ 195263 h 819150"/>
                <a:gd name="connsiteX10" fmla="*/ 195263 w 676293"/>
                <a:gd name="connsiteY10" fmla="*/ 204788 h 819150"/>
                <a:gd name="connsiteX11" fmla="*/ 209550 w 676293"/>
                <a:gd name="connsiteY11" fmla="*/ 209550 h 819150"/>
                <a:gd name="connsiteX12" fmla="*/ 247650 w 676293"/>
                <a:gd name="connsiteY12" fmla="*/ 242888 h 819150"/>
                <a:gd name="connsiteX13" fmla="*/ 261938 w 676293"/>
                <a:gd name="connsiteY13" fmla="*/ 252413 h 819150"/>
                <a:gd name="connsiteX14" fmla="*/ 266700 w 676293"/>
                <a:gd name="connsiteY14" fmla="*/ 266700 h 819150"/>
                <a:gd name="connsiteX15" fmla="*/ 271463 w 676293"/>
                <a:gd name="connsiteY15" fmla="*/ 285750 h 819150"/>
                <a:gd name="connsiteX16" fmla="*/ 300038 w 676293"/>
                <a:gd name="connsiteY16" fmla="*/ 304800 h 819150"/>
                <a:gd name="connsiteX17" fmla="*/ 317500 w 676293"/>
                <a:gd name="connsiteY17" fmla="*/ 328613 h 819150"/>
                <a:gd name="connsiteX18" fmla="*/ 333375 w 676293"/>
                <a:gd name="connsiteY18" fmla="*/ 357188 h 819150"/>
                <a:gd name="connsiteX19" fmla="*/ 342900 w 676293"/>
                <a:gd name="connsiteY19" fmla="*/ 385763 h 819150"/>
                <a:gd name="connsiteX20" fmla="*/ 347663 w 676293"/>
                <a:gd name="connsiteY20" fmla="*/ 400050 h 819150"/>
                <a:gd name="connsiteX21" fmla="*/ 352425 w 676293"/>
                <a:gd name="connsiteY21" fmla="*/ 419100 h 819150"/>
                <a:gd name="connsiteX22" fmla="*/ 400050 w 676293"/>
                <a:gd name="connsiteY22" fmla="*/ 433388 h 819150"/>
                <a:gd name="connsiteX23" fmla="*/ 428625 w 676293"/>
                <a:gd name="connsiteY23" fmla="*/ 457200 h 819150"/>
                <a:gd name="connsiteX24" fmla="*/ 461963 w 676293"/>
                <a:gd name="connsiteY24" fmla="*/ 490538 h 819150"/>
                <a:gd name="connsiteX25" fmla="*/ 466725 w 676293"/>
                <a:gd name="connsiteY25" fmla="*/ 504825 h 819150"/>
                <a:gd name="connsiteX26" fmla="*/ 481013 w 676293"/>
                <a:gd name="connsiteY26" fmla="*/ 514350 h 819150"/>
                <a:gd name="connsiteX27" fmla="*/ 490538 w 676293"/>
                <a:gd name="connsiteY27" fmla="*/ 528638 h 819150"/>
                <a:gd name="connsiteX28" fmla="*/ 495300 w 676293"/>
                <a:gd name="connsiteY28" fmla="*/ 542925 h 819150"/>
                <a:gd name="connsiteX29" fmla="*/ 504825 w 676293"/>
                <a:gd name="connsiteY29" fmla="*/ 576263 h 819150"/>
                <a:gd name="connsiteX30" fmla="*/ 514350 w 676293"/>
                <a:gd name="connsiteY30" fmla="*/ 590550 h 819150"/>
                <a:gd name="connsiteX31" fmla="*/ 528638 w 676293"/>
                <a:gd name="connsiteY31" fmla="*/ 595313 h 819150"/>
                <a:gd name="connsiteX32" fmla="*/ 542925 w 676293"/>
                <a:gd name="connsiteY32" fmla="*/ 628650 h 819150"/>
                <a:gd name="connsiteX33" fmla="*/ 547688 w 676293"/>
                <a:gd name="connsiteY33" fmla="*/ 642938 h 819150"/>
                <a:gd name="connsiteX34" fmla="*/ 566738 w 676293"/>
                <a:gd name="connsiteY34" fmla="*/ 671513 h 819150"/>
                <a:gd name="connsiteX35" fmla="*/ 571500 w 676293"/>
                <a:gd name="connsiteY35" fmla="*/ 690563 h 819150"/>
                <a:gd name="connsiteX36" fmla="*/ 585788 w 676293"/>
                <a:gd name="connsiteY36" fmla="*/ 700088 h 819150"/>
                <a:gd name="connsiteX37" fmla="*/ 600075 w 676293"/>
                <a:gd name="connsiteY37" fmla="*/ 714375 h 819150"/>
                <a:gd name="connsiteX38" fmla="*/ 628650 w 676293"/>
                <a:gd name="connsiteY38" fmla="*/ 728663 h 819150"/>
                <a:gd name="connsiteX39" fmla="*/ 652463 w 676293"/>
                <a:gd name="connsiteY39" fmla="*/ 771525 h 819150"/>
                <a:gd name="connsiteX40" fmla="*/ 661988 w 676293"/>
                <a:gd name="connsiteY40" fmla="*/ 785813 h 819150"/>
                <a:gd name="connsiteX41" fmla="*/ 666750 w 676293"/>
                <a:gd name="connsiteY41" fmla="*/ 800100 h 819150"/>
                <a:gd name="connsiteX42" fmla="*/ 676275 w 676293"/>
                <a:gd name="connsiteY42" fmla="*/ 819150 h 819150"/>
                <a:gd name="connsiteX0" fmla="*/ 0 w 676293"/>
                <a:gd name="connsiteY0" fmla="*/ 0 h 819150"/>
                <a:gd name="connsiteX1" fmla="*/ 23813 w 676293"/>
                <a:gd name="connsiteY1" fmla="*/ 23813 h 819150"/>
                <a:gd name="connsiteX2" fmla="*/ 38100 w 676293"/>
                <a:gd name="connsiteY2" fmla="*/ 52388 h 819150"/>
                <a:gd name="connsiteX3" fmla="*/ 47625 w 676293"/>
                <a:gd name="connsiteY3" fmla="*/ 66675 h 819150"/>
                <a:gd name="connsiteX4" fmla="*/ 57150 w 676293"/>
                <a:gd name="connsiteY4" fmla="*/ 100013 h 819150"/>
                <a:gd name="connsiteX5" fmla="*/ 80963 w 676293"/>
                <a:gd name="connsiteY5" fmla="*/ 128588 h 819150"/>
                <a:gd name="connsiteX6" fmla="*/ 85725 w 676293"/>
                <a:gd name="connsiteY6" fmla="*/ 142875 h 819150"/>
                <a:gd name="connsiteX7" fmla="*/ 123825 w 676293"/>
                <a:gd name="connsiteY7" fmla="*/ 185738 h 819150"/>
                <a:gd name="connsiteX8" fmla="*/ 142875 w 676293"/>
                <a:gd name="connsiteY8" fmla="*/ 190500 h 819150"/>
                <a:gd name="connsiteX9" fmla="*/ 166688 w 676293"/>
                <a:gd name="connsiteY9" fmla="*/ 195263 h 819150"/>
                <a:gd name="connsiteX10" fmla="*/ 195263 w 676293"/>
                <a:gd name="connsiteY10" fmla="*/ 204788 h 819150"/>
                <a:gd name="connsiteX11" fmla="*/ 209550 w 676293"/>
                <a:gd name="connsiteY11" fmla="*/ 209550 h 819150"/>
                <a:gd name="connsiteX12" fmla="*/ 247650 w 676293"/>
                <a:gd name="connsiteY12" fmla="*/ 242888 h 819150"/>
                <a:gd name="connsiteX13" fmla="*/ 261938 w 676293"/>
                <a:gd name="connsiteY13" fmla="*/ 252413 h 819150"/>
                <a:gd name="connsiteX14" fmla="*/ 266700 w 676293"/>
                <a:gd name="connsiteY14" fmla="*/ 266700 h 819150"/>
                <a:gd name="connsiteX15" fmla="*/ 271463 w 676293"/>
                <a:gd name="connsiteY15" fmla="*/ 285750 h 819150"/>
                <a:gd name="connsiteX16" fmla="*/ 300038 w 676293"/>
                <a:gd name="connsiteY16" fmla="*/ 311150 h 819150"/>
                <a:gd name="connsiteX17" fmla="*/ 317500 w 676293"/>
                <a:gd name="connsiteY17" fmla="*/ 328613 h 819150"/>
                <a:gd name="connsiteX18" fmla="*/ 333375 w 676293"/>
                <a:gd name="connsiteY18" fmla="*/ 357188 h 819150"/>
                <a:gd name="connsiteX19" fmla="*/ 342900 w 676293"/>
                <a:gd name="connsiteY19" fmla="*/ 385763 h 819150"/>
                <a:gd name="connsiteX20" fmla="*/ 347663 w 676293"/>
                <a:gd name="connsiteY20" fmla="*/ 400050 h 819150"/>
                <a:gd name="connsiteX21" fmla="*/ 352425 w 676293"/>
                <a:gd name="connsiteY21" fmla="*/ 419100 h 819150"/>
                <a:gd name="connsiteX22" fmla="*/ 400050 w 676293"/>
                <a:gd name="connsiteY22" fmla="*/ 433388 h 819150"/>
                <a:gd name="connsiteX23" fmla="*/ 428625 w 676293"/>
                <a:gd name="connsiteY23" fmla="*/ 457200 h 819150"/>
                <a:gd name="connsiteX24" fmla="*/ 461963 w 676293"/>
                <a:gd name="connsiteY24" fmla="*/ 490538 h 819150"/>
                <a:gd name="connsiteX25" fmla="*/ 466725 w 676293"/>
                <a:gd name="connsiteY25" fmla="*/ 504825 h 819150"/>
                <a:gd name="connsiteX26" fmla="*/ 481013 w 676293"/>
                <a:gd name="connsiteY26" fmla="*/ 514350 h 819150"/>
                <a:gd name="connsiteX27" fmla="*/ 490538 w 676293"/>
                <a:gd name="connsiteY27" fmla="*/ 528638 h 819150"/>
                <a:gd name="connsiteX28" fmla="*/ 495300 w 676293"/>
                <a:gd name="connsiteY28" fmla="*/ 542925 h 819150"/>
                <a:gd name="connsiteX29" fmla="*/ 504825 w 676293"/>
                <a:gd name="connsiteY29" fmla="*/ 576263 h 819150"/>
                <a:gd name="connsiteX30" fmla="*/ 514350 w 676293"/>
                <a:gd name="connsiteY30" fmla="*/ 590550 h 819150"/>
                <a:gd name="connsiteX31" fmla="*/ 528638 w 676293"/>
                <a:gd name="connsiteY31" fmla="*/ 595313 h 819150"/>
                <a:gd name="connsiteX32" fmla="*/ 542925 w 676293"/>
                <a:gd name="connsiteY32" fmla="*/ 628650 h 819150"/>
                <a:gd name="connsiteX33" fmla="*/ 547688 w 676293"/>
                <a:gd name="connsiteY33" fmla="*/ 642938 h 819150"/>
                <a:gd name="connsiteX34" fmla="*/ 566738 w 676293"/>
                <a:gd name="connsiteY34" fmla="*/ 671513 h 819150"/>
                <a:gd name="connsiteX35" fmla="*/ 571500 w 676293"/>
                <a:gd name="connsiteY35" fmla="*/ 690563 h 819150"/>
                <a:gd name="connsiteX36" fmla="*/ 585788 w 676293"/>
                <a:gd name="connsiteY36" fmla="*/ 700088 h 819150"/>
                <a:gd name="connsiteX37" fmla="*/ 600075 w 676293"/>
                <a:gd name="connsiteY37" fmla="*/ 714375 h 819150"/>
                <a:gd name="connsiteX38" fmla="*/ 628650 w 676293"/>
                <a:gd name="connsiteY38" fmla="*/ 728663 h 819150"/>
                <a:gd name="connsiteX39" fmla="*/ 652463 w 676293"/>
                <a:gd name="connsiteY39" fmla="*/ 771525 h 819150"/>
                <a:gd name="connsiteX40" fmla="*/ 661988 w 676293"/>
                <a:gd name="connsiteY40" fmla="*/ 785813 h 819150"/>
                <a:gd name="connsiteX41" fmla="*/ 666750 w 676293"/>
                <a:gd name="connsiteY41" fmla="*/ 800100 h 819150"/>
                <a:gd name="connsiteX42" fmla="*/ 676275 w 676293"/>
                <a:gd name="connsiteY42" fmla="*/ 819150 h 819150"/>
                <a:gd name="connsiteX0" fmla="*/ 0 w 676293"/>
                <a:gd name="connsiteY0" fmla="*/ 0 h 819150"/>
                <a:gd name="connsiteX1" fmla="*/ 23813 w 676293"/>
                <a:gd name="connsiteY1" fmla="*/ 23813 h 819150"/>
                <a:gd name="connsiteX2" fmla="*/ 38100 w 676293"/>
                <a:gd name="connsiteY2" fmla="*/ 52388 h 819150"/>
                <a:gd name="connsiteX3" fmla="*/ 47625 w 676293"/>
                <a:gd name="connsiteY3" fmla="*/ 66675 h 819150"/>
                <a:gd name="connsiteX4" fmla="*/ 57150 w 676293"/>
                <a:gd name="connsiteY4" fmla="*/ 100013 h 819150"/>
                <a:gd name="connsiteX5" fmla="*/ 80963 w 676293"/>
                <a:gd name="connsiteY5" fmla="*/ 128588 h 819150"/>
                <a:gd name="connsiteX6" fmla="*/ 85725 w 676293"/>
                <a:gd name="connsiteY6" fmla="*/ 142875 h 819150"/>
                <a:gd name="connsiteX7" fmla="*/ 123825 w 676293"/>
                <a:gd name="connsiteY7" fmla="*/ 185738 h 819150"/>
                <a:gd name="connsiteX8" fmla="*/ 142875 w 676293"/>
                <a:gd name="connsiteY8" fmla="*/ 190500 h 819150"/>
                <a:gd name="connsiteX9" fmla="*/ 166688 w 676293"/>
                <a:gd name="connsiteY9" fmla="*/ 195263 h 819150"/>
                <a:gd name="connsiteX10" fmla="*/ 195263 w 676293"/>
                <a:gd name="connsiteY10" fmla="*/ 204788 h 819150"/>
                <a:gd name="connsiteX11" fmla="*/ 209550 w 676293"/>
                <a:gd name="connsiteY11" fmla="*/ 209550 h 819150"/>
                <a:gd name="connsiteX12" fmla="*/ 247650 w 676293"/>
                <a:gd name="connsiteY12" fmla="*/ 242888 h 819150"/>
                <a:gd name="connsiteX13" fmla="*/ 261938 w 676293"/>
                <a:gd name="connsiteY13" fmla="*/ 252413 h 819150"/>
                <a:gd name="connsiteX14" fmla="*/ 266700 w 676293"/>
                <a:gd name="connsiteY14" fmla="*/ 266700 h 819150"/>
                <a:gd name="connsiteX15" fmla="*/ 271463 w 676293"/>
                <a:gd name="connsiteY15" fmla="*/ 285750 h 819150"/>
                <a:gd name="connsiteX16" fmla="*/ 300038 w 676293"/>
                <a:gd name="connsiteY16" fmla="*/ 311150 h 819150"/>
                <a:gd name="connsiteX17" fmla="*/ 317500 w 676293"/>
                <a:gd name="connsiteY17" fmla="*/ 328613 h 819150"/>
                <a:gd name="connsiteX18" fmla="*/ 333375 w 676293"/>
                <a:gd name="connsiteY18" fmla="*/ 357188 h 819150"/>
                <a:gd name="connsiteX19" fmla="*/ 342900 w 676293"/>
                <a:gd name="connsiteY19" fmla="*/ 385763 h 819150"/>
                <a:gd name="connsiteX20" fmla="*/ 347663 w 676293"/>
                <a:gd name="connsiteY20" fmla="*/ 400050 h 819150"/>
                <a:gd name="connsiteX21" fmla="*/ 352425 w 676293"/>
                <a:gd name="connsiteY21" fmla="*/ 419100 h 819150"/>
                <a:gd name="connsiteX22" fmla="*/ 400050 w 676293"/>
                <a:gd name="connsiteY22" fmla="*/ 433388 h 819150"/>
                <a:gd name="connsiteX23" fmla="*/ 428625 w 676293"/>
                <a:gd name="connsiteY23" fmla="*/ 457200 h 819150"/>
                <a:gd name="connsiteX24" fmla="*/ 461963 w 676293"/>
                <a:gd name="connsiteY24" fmla="*/ 490538 h 819150"/>
                <a:gd name="connsiteX25" fmla="*/ 466725 w 676293"/>
                <a:gd name="connsiteY25" fmla="*/ 504825 h 819150"/>
                <a:gd name="connsiteX26" fmla="*/ 481013 w 676293"/>
                <a:gd name="connsiteY26" fmla="*/ 514350 h 819150"/>
                <a:gd name="connsiteX27" fmla="*/ 490538 w 676293"/>
                <a:gd name="connsiteY27" fmla="*/ 528638 h 819150"/>
                <a:gd name="connsiteX28" fmla="*/ 495300 w 676293"/>
                <a:gd name="connsiteY28" fmla="*/ 542925 h 819150"/>
                <a:gd name="connsiteX29" fmla="*/ 504825 w 676293"/>
                <a:gd name="connsiteY29" fmla="*/ 576263 h 819150"/>
                <a:gd name="connsiteX30" fmla="*/ 514350 w 676293"/>
                <a:gd name="connsiteY30" fmla="*/ 590550 h 819150"/>
                <a:gd name="connsiteX31" fmla="*/ 528638 w 676293"/>
                <a:gd name="connsiteY31" fmla="*/ 595313 h 819150"/>
                <a:gd name="connsiteX32" fmla="*/ 542925 w 676293"/>
                <a:gd name="connsiteY32" fmla="*/ 628650 h 819150"/>
                <a:gd name="connsiteX33" fmla="*/ 547688 w 676293"/>
                <a:gd name="connsiteY33" fmla="*/ 642938 h 819150"/>
                <a:gd name="connsiteX34" fmla="*/ 566738 w 676293"/>
                <a:gd name="connsiteY34" fmla="*/ 671513 h 819150"/>
                <a:gd name="connsiteX35" fmla="*/ 571500 w 676293"/>
                <a:gd name="connsiteY35" fmla="*/ 690563 h 819150"/>
                <a:gd name="connsiteX36" fmla="*/ 585788 w 676293"/>
                <a:gd name="connsiteY36" fmla="*/ 700088 h 819150"/>
                <a:gd name="connsiteX37" fmla="*/ 600075 w 676293"/>
                <a:gd name="connsiteY37" fmla="*/ 714375 h 819150"/>
                <a:gd name="connsiteX38" fmla="*/ 622300 w 676293"/>
                <a:gd name="connsiteY38" fmla="*/ 728663 h 819150"/>
                <a:gd name="connsiteX39" fmla="*/ 652463 w 676293"/>
                <a:gd name="connsiteY39" fmla="*/ 771525 h 819150"/>
                <a:gd name="connsiteX40" fmla="*/ 661988 w 676293"/>
                <a:gd name="connsiteY40" fmla="*/ 785813 h 819150"/>
                <a:gd name="connsiteX41" fmla="*/ 666750 w 676293"/>
                <a:gd name="connsiteY41" fmla="*/ 800100 h 819150"/>
                <a:gd name="connsiteX42" fmla="*/ 676275 w 676293"/>
                <a:gd name="connsiteY42" fmla="*/ 819150 h 819150"/>
                <a:gd name="connsiteX0" fmla="*/ 0 w 676293"/>
                <a:gd name="connsiteY0" fmla="*/ 0 h 819150"/>
                <a:gd name="connsiteX1" fmla="*/ 23813 w 676293"/>
                <a:gd name="connsiteY1" fmla="*/ 23813 h 819150"/>
                <a:gd name="connsiteX2" fmla="*/ 38100 w 676293"/>
                <a:gd name="connsiteY2" fmla="*/ 52388 h 819150"/>
                <a:gd name="connsiteX3" fmla="*/ 47625 w 676293"/>
                <a:gd name="connsiteY3" fmla="*/ 66675 h 819150"/>
                <a:gd name="connsiteX4" fmla="*/ 57150 w 676293"/>
                <a:gd name="connsiteY4" fmla="*/ 100013 h 819150"/>
                <a:gd name="connsiteX5" fmla="*/ 80963 w 676293"/>
                <a:gd name="connsiteY5" fmla="*/ 128588 h 819150"/>
                <a:gd name="connsiteX6" fmla="*/ 85725 w 676293"/>
                <a:gd name="connsiteY6" fmla="*/ 142875 h 819150"/>
                <a:gd name="connsiteX7" fmla="*/ 123825 w 676293"/>
                <a:gd name="connsiteY7" fmla="*/ 185738 h 819150"/>
                <a:gd name="connsiteX8" fmla="*/ 142875 w 676293"/>
                <a:gd name="connsiteY8" fmla="*/ 190500 h 819150"/>
                <a:gd name="connsiteX9" fmla="*/ 166688 w 676293"/>
                <a:gd name="connsiteY9" fmla="*/ 195263 h 819150"/>
                <a:gd name="connsiteX10" fmla="*/ 195263 w 676293"/>
                <a:gd name="connsiteY10" fmla="*/ 204788 h 819150"/>
                <a:gd name="connsiteX11" fmla="*/ 209550 w 676293"/>
                <a:gd name="connsiteY11" fmla="*/ 209550 h 819150"/>
                <a:gd name="connsiteX12" fmla="*/ 247650 w 676293"/>
                <a:gd name="connsiteY12" fmla="*/ 242888 h 819150"/>
                <a:gd name="connsiteX13" fmla="*/ 261938 w 676293"/>
                <a:gd name="connsiteY13" fmla="*/ 252413 h 819150"/>
                <a:gd name="connsiteX14" fmla="*/ 266700 w 676293"/>
                <a:gd name="connsiteY14" fmla="*/ 266700 h 819150"/>
                <a:gd name="connsiteX15" fmla="*/ 271463 w 676293"/>
                <a:gd name="connsiteY15" fmla="*/ 285750 h 819150"/>
                <a:gd name="connsiteX16" fmla="*/ 300038 w 676293"/>
                <a:gd name="connsiteY16" fmla="*/ 311150 h 819150"/>
                <a:gd name="connsiteX17" fmla="*/ 317500 w 676293"/>
                <a:gd name="connsiteY17" fmla="*/ 328613 h 819150"/>
                <a:gd name="connsiteX18" fmla="*/ 333375 w 676293"/>
                <a:gd name="connsiteY18" fmla="*/ 357188 h 819150"/>
                <a:gd name="connsiteX19" fmla="*/ 342900 w 676293"/>
                <a:gd name="connsiteY19" fmla="*/ 385763 h 819150"/>
                <a:gd name="connsiteX20" fmla="*/ 347663 w 676293"/>
                <a:gd name="connsiteY20" fmla="*/ 400050 h 819150"/>
                <a:gd name="connsiteX21" fmla="*/ 352425 w 676293"/>
                <a:gd name="connsiteY21" fmla="*/ 419100 h 819150"/>
                <a:gd name="connsiteX22" fmla="*/ 400050 w 676293"/>
                <a:gd name="connsiteY22" fmla="*/ 433388 h 819150"/>
                <a:gd name="connsiteX23" fmla="*/ 428625 w 676293"/>
                <a:gd name="connsiteY23" fmla="*/ 457200 h 819150"/>
                <a:gd name="connsiteX24" fmla="*/ 461963 w 676293"/>
                <a:gd name="connsiteY24" fmla="*/ 490538 h 819150"/>
                <a:gd name="connsiteX25" fmla="*/ 466725 w 676293"/>
                <a:gd name="connsiteY25" fmla="*/ 504825 h 819150"/>
                <a:gd name="connsiteX26" fmla="*/ 481013 w 676293"/>
                <a:gd name="connsiteY26" fmla="*/ 514350 h 819150"/>
                <a:gd name="connsiteX27" fmla="*/ 490538 w 676293"/>
                <a:gd name="connsiteY27" fmla="*/ 528638 h 819150"/>
                <a:gd name="connsiteX28" fmla="*/ 495300 w 676293"/>
                <a:gd name="connsiteY28" fmla="*/ 542925 h 819150"/>
                <a:gd name="connsiteX29" fmla="*/ 504825 w 676293"/>
                <a:gd name="connsiteY29" fmla="*/ 576263 h 819150"/>
                <a:gd name="connsiteX30" fmla="*/ 514350 w 676293"/>
                <a:gd name="connsiteY30" fmla="*/ 590550 h 819150"/>
                <a:gd name="connsiteX31" fmla="*/ 528638 w 676293"/>
                <a:gd name="connsiteY31" fmla="*/ 595313 h 819150"/>
                <a:gd name="connsiteX32" fmla="*/ 542925 w 676293"/>
                <a:gd name="connsiteY32" fmla="*/ 628650 h 819150"/>
                <a:gd name="connsiteX33" fmla="*/ 547688 w 676293"/>
                <a:gd name="connsiteY33" fmla="*/ 642938 h 819150"/>
                <a:gd name="connsiteX34" fmla="*/ 566738 w 676293"/>
                <a:gd name="connsiteY34" fmla="*/ 671513 h 819150"/>
                <a:gd name="connsiteX35" fmla="*/ 571500 w 676293"/>
                <a:gd name="connsiteY35" fmla="*/ 690563 h 819150"/>
                <a:gd name="connsiteX36" fmla="*/ 585788 w 676293"/>
                <a:gd name="connsiteY36" fmla="*/ 700088 h 819150"/>
                <a:gd name="connsiteX37" fmla="*/ 596900 w 676293"/>
                <a:gd name="connsiteY37" fmla="*/ 717550 h 819150"/>
                <a:gd name="connsiteX38" fmla="*/ 622300 w 676293"/>
                <a:gd name="connsiteY38" fmla="*/ 728663 h 819150"/>
                <a:gd name="connsiteX39" fmla="*/ 652463 w 676293"/>
                <a:gd name="connsiteY39" fmla="*/ 771525 h 819150"/>
                <a:gd name="connsiteX40" fmla="*/ 661988 w 676293"/>
                <a:gd name="connsiteY40" fmla="*/ 785813 h 819150"/>
                <a:gd name="connsiteX41" fmla="*/ 666750 w 676293"/>
                <a:gd name="connsiteY41" fmla="*/ 800100 h 819150"/>
                <a:gd name="connsiteX42" fmla="*/ 676275 w 676293"/>
                <a:gd name="connsiteY42" fmla="*/ 819150 h 819150"/>
                <a:gd name="connsiteX0" fmla="*/ 0 w 676293"/>
                <a:gd name="connsiteY0" fmla="*/ 0 h 819150"/>
                <a:gd name="connsiteX1" fmla="*/ 23813 w 676293"/>
                <a:gd name="connsiteY1" fmla="*/ 23813 h 819150"/>
                <a:gd name="connsiteX2" fmla="*/ 38100 w 676293"/>
                <a:gd name="connsiteY2" fmla="*/ 52388 h 819150"/>
                <a:gd name="connsiteX3" fmla="*/ 47625 w 676293"/>
                <a:gd name="connsiteY3" fmla="*/ 66675 h 819150"/>
                <a:gd name="connsiteX4" fmla="*/ 57150 w 676293"/>
                <a:gd name="connsiteY4" fmla="*/ 100013 h 819150"/>
                <a:gd name="connsiteX5" fmla="*/ 80963 w 676293"/>
                <a:gd name="connsiteY5" fmla="*/ 128588 h 819150"/>
                <a:gd name="connsiteX6" fmla="*/ 85725 w 676293"/>
                <a:gd name="connsiteY6" fmla="*/ 142875 h 819150"/>
                <a:gd name="connsiteX7" fmla="*/ 123825 w 676293"/>
                <a:gd name="connsiteY7" fmla="*/ 185738 h 819150"/>
                <a:gd name="connsiteX8" fmla="*/ 142875 w 676293"/>
                <a:gd name="connsiteY8" fmla="*/ 190500 h 819150"/>
                <a:gd name="connsiteX9" fmla="*/ 166688 w 676293"/>
                <a:gd name="connsiteY9" fmla="*/ 195263 h 819150"/>
                <a:gd name="connsiteX10" fmla="*/ 195263 w 676293"/>
                <a:gd name="connsiteY10" fmla="*/ 204788 h 819150"/>
                <a:gd name="connsiteX11" fmla="*/ 209550 w 676293"/>
                <a:gd name="connsiteY11" fmla="*/ 209550 h 819150"/>
                <a:gd name="connsiteX12" fmla="*/ 247650 w 676293"/>
                <a:gd name="connsiteY12" fmla="*/ 242888 h 819150"/>
                <a:gd name="connsiteX13" fmla="*/ 261938 w 676293"/>
                <a:gd name="connsiteY13" fmla="*/ 252413 h 819150"/>
                <a:gd name="connsiteX14" fmla="*/ 266700 w 676293"/>
                <a:gd name="connsiteY14" fmla="*/ 266700 h 819150"/>
                <a:gd name="connsiteX15" fmla="*/ 271463 w 676293"/>
                <a:gd name="connsiteY15" fmla="*/ 285750 h 819150"/>
                <a:gd name="connsiteX16" fmla="*/ 300038 w 676293"/>
                <a:gd name="connsiteY16" fmla="*/ 311150 h 819150"/>
                <a:gd name="connsiteX17" fmla="*/ 317500 w 676293"/>
                <a:gd name="connsiteY17" fmla="*/ 328613 h 819150"/>
                <a:gd name="connsiteX18" fmla="*/ 333375 w 676293"/>
                <a:gd name="connsiteY18" fmla="*/ 357188 h 819150"/>
                <a:gd name="connsiteX19" fmla="*/ 342900 w 676293"/>
                <a:gd name="connsiteY19" fmla="*/ 385763 h 819150"/>
                <a:gd name="connsiteX20" fmla="*/ 347663 w 676293"/>
                <a:gd name="connsiteY20" fmla="*/ 400050 h 819150"/>
                <a:gd name="connsiteX21" fmla="*/ 352425 w 676293"/>
                <a:gd name="connsiteY21" fmla="*/ 419100 h 819150"/>
                <a:gd name="connsiteX22" fmla="*/ 400050 w 676293"/>
                <a:gd name="connsiteY22" fmla="*/ 433388 h 819150"/>
                <a:gd name="connsiteX23" fmla="*/ 428625 w 676293"/>
                <a:gd name="connsiteY23" fmla="*/ 457200 h 819150"/>
                <a:gd name="connsiteX24" fmla="*/ 461963 w 676293"/>
                <a:gd name="connsiteY24" fmla="*/ 490538 h 819150"/>
                <a:gd name="connsiteX25" fmla="*/ 466725 w 676293"/>
                <a:gd name="connsiteY25" fmla="*/ 504825 h 819150"/>
                <a:gd name="connsiteX26" fmla="*/ 481013 w 676293"/>
                <a:gd name="connsiteY26" fmla="*/ 514350 h 819150"/>
                <a:gd name="connsiteX27" fmla="*/ 490538 w 676293"/>
                <a:gd name="connsiteY27" fmla="*/ 528638 h 819150"/>
                <a:gd name="connsiteX28" fmla="*/ 495300 w 676293"/>
                <a:gd name="connsiteY28" fmla="*/ 542925 h 819150"/>
                <a:gd name="connsiteX29" fmla="*/ 504825 w 676293"/>
                <a:gd name="connsiteY29" fmla="*/ 576263 h 819150"/>
                <a:gd name="connsiteX30" fmla="*/ 514350 w 676293"/>
                <a:gd name="connsiteY30" fmla="*/ 590550 h 819150"/>
                <a:gd name="connsiteX31" fmla="*/ 528638 w 676293"/>
                <a:gd name="connsiteY31" fmla="*/ 595313 h 819150"/>
                <a:gd name="connsiteX32" fmla="*/ 542925 w 676293"/>
                <a:gd name="connsiteY32" fmla="*/ 628650 h 819150"/>
                <a:gd name="connsiteX33" fmla="*/ 547688 w 676293"/>
                <a:gd name="connsiteY33" fmla="*/ 642938 h 819150"/>
                <a:gd name="connsiteX34" fmla="*/ 566738 w 676293"/>
                <a:gd name="connsiteY34" fmla="*/ 671513 h 819150"/>
                <a:gd name="connsiteX35" fmla="*/ 571500 w 676293"/>
                <a:gd name="connsiteY35" fmla="*/ 690563 h 819150"/>
                <a:gd name="connsiteX36" fmla="*/ 585788 w 676293"/>
                <a:gd name="connsiteY36" fmla="*/ 700088 h 819150"/>
                <a:gd name="connsiteX37" fmla="*/ 596900 w 676293"/>
                <a:gd name="connsiteY37" fmla="*/ 717550 h 819150"/>
                <a:gd name="connsiteX38" fmla="*/ 615950 w 676293"/>
                <a:gd name="connsiteY38" fmla="*/ 728663 h 819150"/>
                <a:gd name="connsiteX39" fmla="*/ 652463 w 676293"/>
                <a:gd name="connsiteY39" fmla="*/ 771525 h 819150"/>
                <a:gd name="connsiteX40" fmla="*/ 661988 w 676293"/>
                <a:gd name="connsiteY40" fmla="*/ 785813 h 819150"/>
                <a:gd name="connsiteX41" fmla="*/ 666750 w 676293"/>
                <a:gd name="connsiteY41" fmla="*/ 800100 h 819150"/>
                <a:gd name="connsiteX42" fmla="*/ 676275 w 676293"/>
                <a:gd name="connsiteY42" fmla="*/ 819150 h 819150"/>
                <a:gd name="connsiteX0" fmla="*/ 0 w 676293"/>
                <a:gd name="connsiteY0" fmla="*/ 0 h 819150"/>
                <a:gd name="connsiteX1" fmla="*/ 23813 w 676293"/>
                <a:gd name="connsiteY1" fmla="*/ 23813 h 819150"/>
                <a:gd name="connsiteX2" fmla="*/ 38100 w 676293"/>
                <a:gd name="connsiteY2" fmla="*/ 52388 h 819150"/>
                <a:gd name="connsiteX3" fmla="*/ 47625 w 676293"/>
                <a:gd name="connsiteY3" fmla="*/ 66675 h 819150"/>
                <a:gd name="connsiteX4" fmla="*/ 57150 w 676293"/>
                <a:gd name="connsiteY4" fmla="*/ 100013 h 819150"/>
                <a:gd name="connsiteX5" fmla="*/ 80963 w 676293"/>
                <a:gd name="connsiteY5" fmla="*/ 128588 h 819150"/>
                <a:gd name="connsiteX6" fmla="*/ 85725 w 676293"/>
                <a:gd name="connsiteY6" fmla="*/ 142875 h 819150"/>
                <a:gd name="connsiteX7" fmla="*/ 123825 w 676293"/>
                <a:gd name="connsiteY7" fmla="*/ 185738 h 819150"/>
                <a:gd name="connsiteX8" fmla="*/ 142875 w 676293"/>
                <a:gd name="connsiteY8" fmla="*/ 190500 h 819150"/>
                <a:gd name="connsiteX9" fmla="*/ 166688 w 676293"/>
                <a:gd name="connsiteY9" fmla="*/ 195263 h 819150"/>
                <a:gd name="connsiteX10" fmla="*/ 195263 w 676293"/>
                <a:gd name="connsiteY10" fmla="*/ 204788 h 819150"/>
                <a:gd name="connsiteX11" fmla="*/ 209550 w 676293"/>
                <a:gd name="connsiteY11" fmla="*/ 209550 h 819150"/>
                <a:gd name="connsiteX12" fmla="*/ 247650 w 676293"/>
                <a:gd name="connsiteY12" fmla="*/ 242888 h 819150"/>
                <a:gd name="connsiteX13" fmla="*/ 261938 w 676293"/>
                <a:gd name="connsiteY13" fmla="*/ 252413 h 819150"/>
                <a:gd name="connsiteX14" fmla="*/ 266700 w 676293"/>
                <a:gd name="connsiteY14" fmla="*/ 266700 h 819150"/>
                <a:gd name="connsiteX15" fmla="*/ 271463 w 676293"/>
                <a:gd name="connsiteY15" fmla="*/ 285750 h 819150"/>
                <a:gd name="connsiteX16" fmla="*/ 300038 w 676293"/>
                <a:gd name="connsiteY16" fmla="*/ 311150 h 819150"/>
                <a:gd name="connsiteX17" fmla="*/ 317500 w 676293"/>
                <a:gd name="connsiteY17" fmla="*/ 328613 h 819150"/>
                <a:gd name="connsiteX18" fmla="*/ 333375 w 676293"/>
                <a:gd name="connsiteY18" fmla="*/ 357188 h 819150"/>
                <a:gd name="connsiteX19" fmla="*/ 342900 w 676293"/>
                <a:gd name="connsiteY19" fmla="*/ 385763 h 819150"/>
                <a:gd name="connsiteX20" fmla="*/ 347663 w 676293"/>
                <a:gd name="connsiteY20" fmla="*/ 400050 h 819150"/>
                <a:gd name="connsiteX21" fmla="*/ 352425 w 676293"/>
                <a:gd name="connsiteY21" fmla="*/ 419100 h 819150"/>
                <a:gd name="connsiteX22" fmla="*/ 400050 w 676293"/>
                <a:gd name="connsiteY22" fmla="*/ 433388 h 819150"/>
                <a:gd name="connsiteX23" fmla="*/ 428625 w 676293"/>
                <a:gd name="connsiteY23" fmla="*/ 457200 h 819150"/>
                <a:gd name="connsiteX24" fmla="*/ 461963 w 676293"/>
                <a:gd name="connsiteY24" fmla="*/ 490538 h 819150"/>
                <a:gd name="connsiteX25" fmla="*/ 466725 w 676293"/>
                <a:gd name="connsiteY25" fmla="*/ 504825 h 819150"/>
                <a:gd name="connsiteX26" fmla="*/ 481013 w 676293"/>
                <a:gd name="connsiteY26" fmla="*/ 514350 h 819150"/>
                <a:gd name="connsiteX27" fmla="*/ 490538 w 676293"/>
                <a:gd name="connsiteY27" fmla="*/ 528638 h 819150"/>
                <a:gd name="connsiteX28" fmla="*/ 495300 w 676293"/>
                <a:gd name="connsiteY28" fmla="*/ 542925 h 819150"/>
                <a:gd name="connsiteX29" fmla="*/ 504825 w 676293"/>
                <a:gd name="connsiteY29" fmla="*/ 576263 h 819150"/>
                <a:gd name="connsiteX30" fmla="*/ 514350 w 676293"/>
                <a:gd name="connsiteY30" fmla="*/ 590550 h 819150"/>
                <a:gd name="connsiteX31" fmla="*/ 528638 w 676293"/>
                <a:gd name="connsiteY31" fmla="*/ 595313 h 819150"/>
                <a:gd name="connsiteX32" fmla="*/ 542925 w 676293"/>
                <a:gd name="connsiteY32" fmla="*/ 628650 h 819150"/>
                <a:gd name="connsiteX33" fmla="*/ 541338 w 676293"/>
                <a:gd name="connsiteY33" fmla="*/ 646113 h 819150"/>
                <a:gd name="connsiteX34" fmla="*/ 566738 w 676293"/>
                <a:gd name="connsiteY34" fmla="*/ 671513 h 819150"/>
                <a:gd name="connsiteX35" fmla="*/ 571500 w 676293"/>
                <a:gd name="connsiteY35" fmla="*/ 690563 h 819150"/>
                <a:gd name="connsiteX36" fmla="*/ 585788 w 676293"/>
                <a:gd name="connsiteY36" fmla="*/ 700088 h 819150"/>
                <a:gd name="connsiteX37" fmla="*/ 596900 w 676293"/>
                <a:gd name="connsiteY37" fmla="*/ 717550 h 819150"/>
                <a:gd name="connsiteX38" fmla="*/ 615950 w 676293"/>
                <a:gd name="connsiteY38" fmla="*/ 728663 h 819150"/>
                <a:gd name="connsiteX39" fmla="*/ 652463 w 676293"/>
                <a:gd name="connsiteY39" fmla="*/ 771525 h 819150"/>
                <a:gd name="connsiteX40" fmla="*/ 661988 w 676293"/>
                <a:gd name="connsiteY40" fmla="*/ 785813 h 819150"/>
                <a:gd name="connsiteX41" fmla="*/ 666750 w 676293"/>
                <a:gd name="connsiteY41" fmla="*/ 800100 h 819150"/>
                <a:gd name="connsiteX42" fmla="*/ 676275 w 676293"/>
                <a:gd name="connsiteY42" fmla="*/ 819150 h 819150"/>
                <a:gd name="connsiteX0" fmla="*/ 0 w 679468"/>
                <a:gd name="connsiteY0" fmla="*/ 0 h 854075"/>
                <a:gd name="connsiteX1" fmla="*/ 26988 w 679468"/>
                <a:gd name="connsiteY1" fmla="*/ 58738 h 854075"/>
                <a:gd name="connsiteX2" fmla="*/ 41275 w 679468"/>
                <a:gd name="connsiteY2" fmla="*/ 87313 h 854075"/>
                <a:gd name="connsiteX3" fmla="*/ 50800 w 679468"/>
                <a:gd name="connsiteY3" fmla="*/ 101600 h 854075"/>
                <a:gd name="connsiteX4" fmla="*/ 60325 w 679468"/>
                <a:gd name="connsiteY4" fmla="*/ 134938 h 854075"/>
                <a:gd name="connsiteX5" fmla="*/ 84138 w 679468"/>
                <a:gd name="connsiteY5" fmla="*/ 163513 h 854075"/>
                <a:gd name="connsiteX6" fmla="*/ 88900 w 679468"/>
                <a:gd name="connsiteY6" fmla="*/ 177800 h 854075"/>
                <a:gd name="connsiteX7" fmla="*/ 127000 w 679468"/>
                <a:gd name="connsiteY7" fmla="*/ 220663 h 854075"/>
                <a:gd name="connsiteX8" fmla="*/ 146050 w 679468"/>
                <a:gd name="connsiteY8" fmla="*/ 225425 h 854075"/>
                <a:gd name="connsiteX9" fmla="*/ 169863 w 679468"/>
                <a:gd name="connsiteY9" fmla="*/ 230188 h 854075"/>
                <a:gd name="connsiteX10" fmla="*/ 198438 w 679468"/>
                <a:gd name="connsiteY10" fmla="*/ 239713 h 854075"/>
                <a:gd name="connsiteX11" fmla="*/ 212725 w 679468"/>
                <a:gd name="connsiteY11" fmla="*/ 244475 h 854075"/>
                <a:gd name="connsiteX12" fmla="*/ 250825 w 679468"/>
                <a:gd name="connsiteY12" fmla="*/ 277813 h 854075"/>
                <a:gd name="connsiteX13" fmla="*/ 265113 w 679468"/>
                <a:gd name="connsiteY13" fmla="*/ 287338 h 854075"/>
                <a:gd name="connsiteX14" fmla="*/ 269875 w 679468"/>
                <a:gd name="connsiteY14" fmla="*/ 301625 h 854075"/>
                <a:gd name="connsiteX15" fmla="*/ 274638 w 679468"/>
                <a:gd name="connsiteY15" fmla="*/ 320675 h 854075"/>
                <a:gd name="connsiteX16" fmla="*/ 303213 w 679468"/>
                <a:gd name="connsiteY16" fmla="*/ 346075 h 854075"/>
                <a:gd name="connsiteX17" fmla="*/ 320675 w 679468"/>
                <a:gd name="connsiteY17" fmla="*/ 363538 h 854075"/>
                <a:gd name="connsiteX18" fmla="*/ 336550 w 679468"/>
                <a:gd name="connsiteY18" fmla="*/ 392113 h 854075"/>
                <a:gd name="connsiteX19" fmla="*/ 346075 w 679468"/>
                <a:gd name="connsiteY19" fmla="*/ 420688 h 854075"/>
                <a:gd name="connsiteX20" fmla="*/ 350838 w 679468"/>
                <a:gd name="connsiteY20" fmla="*/ 434975 h 854075"/>
                <a:gd name="connsiteX21" fmla="*/ 355600 w 679468"/>
                <a:gd name="connsiteY21" fmla="*/ 454025 h 854075"/>
                <a:gd name="connsiteX22" fmla="*/ 403225 w 679468"/>
                <a:gd name="connsiteY22" fmla="*/ 468313 h 854075"/>
                <a:gd name="connsiteX23" fmla="*/ 431800 w 679468"/>
                <a:gd name="connsiteY23" fmla="*/ 492125 h 854075"/>
                <a:gd name="connsiteX24" fmla="*/ 465138 w 679468"/>
                <a:gd name="connsiteY24" fmla="*/ 525463 h 854075"/>
                <a:gd name="connsiteX25" fmla="*/ 469900 w 679468"/>
                <a:gd name="connsiteY25" fmla="*/ 539750 h 854075"/>
                <a:gd name="connsiteX26" fmla="*/ 484188 w 679468"/>
                <a:gd name="connsiteY26" fmla="*/ 549275 h 854075"/>
                <a:gd name="connsiteX27" fmla="*/ 493713 w 679468"/>
                <a:gd name="connsiteY27" fmla="*/ 563563 h 854075"/>
                <a:gd name="connsiteX28" fmla="*/ 498475 w 679468"/>
                <a:gd name="connsiteY28" fmla="*/ 577850 h 854075"/>
                <a:gd name="connsiteX29" fmla="*/ 508000 w 679468"/>
                <a:gd name="connsiteY29" fmla="*/ 611188 h 854075"/>
                <a:gd name="connsiteX30" fmla="*/ 517525 w 679468"/>
                <a:gd name="connsiteY30" fmla="*/ 625475 h 854075"/>
                <a:gd name="connsiteX31" fmla="*/ 531813 w 679468"/>
                <a:gd name="connsiteY31" fmla="*/ 630238 h 854075"/>
                <a:gd name="connsiteX32" fmla="*/ 546100 w 679468"/>
                <a:gd name="connsiteY32" fmla="*/ 663575 h 854075"/>
                <a:gd name="connsiteX33" fmla="*/ 544513 w 679468"/>
                <a:gd name="connsiteY33" fmla="*/ 681038 h 854075"/>
                <a:gd name="connsiteX34" fmla="*/ 569913 w 679468"/>
                <a:gd name="connsiteY34" fmla="*/ 706438 h 854075"/>
                <a:gd name="connsiteX35" fmla="*/ 574675 w 679468"/>
                <a:gd name="connsiteY35" fmla="*/ 725488 h 854075"/>
                <a:gd name="connsiteX36" fmla="*/ 588963 w 679468"/>
                <a:gd name="connsiteY36" fmla="*/ 735013 h 854075"/>
                <a:gd name="connsiteX37" fmla="*/ 600075 w 679468"/>
                <a:gd name="connsiteY37" fmla="*/ 752475 h 854075"/>
                <a:gd name="connsiteX38" fmla="*/ 619125 w 679468"/>
                <a:gd name="connsiteY38" fmla="*/ 763588 h 854075"/>
                <a:gd name="connsiteX39" fmla="*/ 655638 w 679468"/>
                <a:gd name="connsiteY39" fmla="*/ 806450 h 854075"/>
                <a:gd name="connsiteX40" fmla="*/ 665163 w 679468"/>
                <a:gd name="connsiteY40" fmla="*/ 820738 h 854075"/>
                <a:gd name="connsiteX41" fmla="*/ 669925 w 679468"/>
                <a:gd name="connsiteY41" fmla="*/ 835025 h 854075"/>
                <a:gd name="connsiteX42" fmla="*/ 679450 w 679468"/>
                <a:gd name="connsiteY42" fmla="*/ 854075 h 854075"/>
                <a:gd name="connsiteX0" fmla="*/ 0 w 679468"/>
                <a:gd name="connsiteY0" fmla="*/ 0 h 854075"/>
                <a:gd name="connsiteX1" fmla="*/ 9525 w 679468"/>
                <a:gd name="connsiteY1" fmla="*/ 44451 h 854075"/>
                <a:gd name="connsiteX2" fmla="*/ 26988 w 679468"/>
                <a:gd name="connsiteY2" fmla="*/ 58738 h 854075"/>
                <a:gd name="connsiteX3" fmla="*/ 41275 w 679468"/>
                <a:gd name="connsiteY3" fmla="*/ 87313 h 854075"/>
                <a:gd name="connsiteX4" fmla="*/ 50800 w 679468"/>
                <a:gd name="connsiteY4" fmla="*/ 101600 h 854075"/>
                <a:gd name="connsiteX5" fmla="*/ 60325 w 679468"/>
                <a:gd name="connsiteY5" fmla="*/ 134938 h 854075"/>
                <a:gd name="connsiteX6" fmla="*/ 84138 w 679468"/>
                <a:gd name="connsiteY6" fmla="*/ 163513 h 854075"/>
                <a:gd name="connsiteX7" fmla="*/ 88900 w 679468"/>
                <a:gd name="connsiteY7" fmla="*/ 177800 h 854075"/>
                <a:gd name="connsiteX8" fmla="*/ 127000 w 679468"/>
                <a:gd name="connsiteY8" fmla="*/ 220663 h 854075"/>
                <a:gd name="connsiteX9" fmla="*/ 146050 w 679468"/>
                <a:gd name="connsiteY9" fmla="*/ 225425 h 854075"/>
                <a:gd name="connsiteX10" fmla="*/ 169863 w 679468"/>
                <a:gd name="connsiteY10" fmla="*/ 230188 h 854075"/>
                <a:gd name="connsiteX11" fmla="*/ 198438 w 679468"/>
                <a:gd name="connsiteY11" fmla="*/ 239713 h 854075"/>
                <a:gd name="connsiteX12" fmla="*/ 212725 w 679468"/>
                <a:gd name="connsiteY12" fmla="*/ 244475 h 854075"/>
                <a:gd name="connsiteX13" fmla="*/ 250825 w 679468"/>
                <a:gd name="connsiteY13" fmla="*/ 277813 h 854075"/>
                <a:gd name="connsiteX14" fmla="*/ 265113 w 679468"/>
                <a:gd name="connsiteY14" fmla="*/ 287338 h 854075"/>
                <a:gd name="connsiteX15" fmla="*/ 269875 w 679468"/>
                <a:gd name="connsiteY15" fmla="*/ 301625 h 854075"/>
                <a:gd name="connsiteX16" fmla="*/ 274638 w 679468"/>
                <a:gd name="connsiteY16" fmla="*/ 320675 h 854075"/>
                <a:gd name="connsiteX17" fmla="*/ 303213 w 679468"/>
                <a:gd name="connsiteY17" fmla="*/ 346075 h 854075"/>
                <a:gd name="connsiteX18" fmla="*/ 320675 w 679468"/>
                <a:gd name="connsiteY18" fmla="*/ 363538 h 854075"/>
                <a:gd name="connsiteX19" fmla="*/ 336550 w 679468"/>
                <a:gd name="connsiteY19" fmla="*/ 392113 h 854075"/>
                <a:gd name="connsiteX20" fmla="*/ 346075 w 679468"/>
                <a:gd name="connsiteY20" fmla="*/ 420688 h 854075"/>
                <a:gd name="connsiteX21" fmla="*/ 350838 w 679468"/>
                <a:gd name="connsiteY21" fmla="*/ 434975 h 854075"/>
                <a:gd name="connsiteX22" fmla="*/ 355600 w 679468"/>
                <a:gd name="connsiteY22" fmla="*/ 454025 h 854075"/>
                <a:gd name="connsiteX23" fmla="*/ 403225 w 679468"/>
                <a:gd name="connsiteY23" fmla="*/ 468313 h 854075"/>
                <a:gd name="connsiteX24" fmla="*/ 431800 w 679468"/>
                <a:gd name="connsiteY24" fmla="*/ 492125 h 854075"/>
                <a:gd name="connsiteX25" fmla="*/ 465138 w 679468"/>
                <a:gd name="connsiteY25" fmla="*/ 525463 h 854075"/>
                <a:gd name="connsiteX26" fmla="*/ 469900 w 679468"/>
                <a:gd name="connsiteY26" fmla="*/ 539750 h 854075"/>
                <a:gd name="connsiteX27" fmla="*/ 484188 w 679468"/>
                <a:gd name="connsiteY27" fmla="*/ 549275 h 854075"/>
                <a:gd name="connsiteX28" fmla="*/ 493713 w 679468"/>
                <a:gd name="connsiteY28" fmla="*/ 563563 h 854075"/>
                <a:gd name="connsiteX29" fmla="*/ 498475 w 679468"/>
                <a:gd name="connsiteY29" fmla="*/ 577850 h 854075"/>
                <a:gd name="connsiteX30" fmla="*/ 508000 w 679468"/>
                <a:gd name="connsiteY30" fmla="*/ 611188 h 854075"/>
                <a:gd name="connsiteX31" fmla="*/ 517525 w 679468"/>
                <a:gd name="connsiteY31" fmla="*/ 625475 h 854075"/>
                <a:gd name="connsiteX32" fmla="*/ 531813 w 679468"/>
                <a:gd name="connsiteY32" fmla="*/ 630238 h 854075"/>
                <a:gd name="connsiteX33" fmla="*/ 546100 w 679468"/>
                <a:gd name="connsiteY33" fmla="*/ 663575 h 854075"/>
                <a:gd name="connsiteX34" fmla="*/ 544513 w 679468"/>
                <a:gd name="connsiteY34" fmla="*/ 681038 h 854075"/>
                <a:gd name="connsiteX35" fmla="*/ 569913 w 679468"/>
                <a:gd name="connsiteY35" fmla="*/ 706438 h 854075"/>
                <a:gd name="connsiteX36" fmla="*/ 574675 w 679468"/>
                <a:gd name="connsiteY36" fmla="*/ 725488 h 854075"/>
                <a:gd name="connsiteX37" fmla="*/ 588963 w 679468"/>
                <a:gd name="connsiteY37" fmla="*/ 735013 h 854075"/>
                <a:gd name="connsiteX38" fmla="*/ 600075 w 679468"/>
                <a:gd name="connsiteY38" fmla="*/ 752475 h 854075"/>
                <a:gd name="connsiteX39" fmla="*/ 619125 w 679468"/>
                <a:gd name="connsiteY39" fmla="*/ 763588 h 854075"/>
                <a:gd name="connsiteX40" fmla="*/ 655638 w 679468"/>
                <a:gd name="connsiteY40" fmla="*/ 806450 h 854075"/>
                <a:gd name="connsiteX41" fmla="*/ 665163 w 679468"/>
                <a:gd name="connsiteY41" fmla="*/ 820738 h 854075"/>
                <a:gd name="connsiteX42" fmla="*/ 669925 w 679468"/>
                <a:gd name="connsiteY42" fmla="*/ 835025 h 854075"/>
                <a:gd name="connsiteX43" fmla="*/ 679450 w 679468"/>
                <a:gd name="connsiteY43" fmla="*/ 854075 h 85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79468" h="854075">
                  <a:moveTo>
                    <a:pt x="0" y="0"/>
                  </a:moveTo>
                  <a:cubicBezTo>
                    <a:pt x="1588" y="5821"/>
                    <a:pt x="5027" y="34661"/>
                    <a:pt x="9525" y="44451"/>
                  </a:cubicBezTo>
                  <a:cubicBezTo>
                    <a:pt x="14023" y="54241"/>
                    <a:pt x="21696" y="51594"/>
                    <a:pt x="26988" y="58738"/>
                  </a:cubicBezTo>
                  <a:cubicBezTo>
                    <a:pt x="32280" y="65882"/>
                    <a:pt x="31532" y="67826"/>
                    <a:pt x="41275" y="87313"/>
                  </a:cubicBezTo>
                  <a:cubicBezTo>
                    <a:pt x="43835" y="92432"/>
                    <a:pt x="48240" y="96481"/>
                    <a:pt x="50800" y="101600"/>
                  </a:cubicBezTo>
                  <a:cubicBezTo>
                    <a:pt x="60073" y="120145"/>
                    <a:pt x="51165" y="113564"/>
                    <a:pt x="60325" y="134938"/>
                  </a:cubicBezTo>
                  <a:cubicBezTo>
                    <a:pt x="65297" y="146540"/>
                    <a:pt x="75557" y="154932"/>
                    <a:pt x="84138" y="163513"/>
                  </a:cubicBezTo>
                  <a:cubicBezTo>
                    <a:pt x="85725" y="168275"/>
                    <a:pt x="86655" y="173310"/>
                    <a:pt x="88900" y="177800"/>
                  </a:cubicBezTo>
                  <a:cubicBezTo>
                    <a:pt x="95100" y="190200"/>
                    <a:pt x="119786" y="218860"/>
                    <a:pt x="127000" y="220663"/>
                  </a:cubicBezTo>
                  <a:cubicBezTo>
                    <a:pt x="133350" y="222250"/>
                    <a:pt x="139660" y="224005"/>
                    <a:pt x="146050" y="225425"/>
                  </a:cubicBezTo>
                  <a:cubicBezTo>
                    <a:pt x="153952" y="227181"/>
                    <a:pt x="162053" y="228058"/>
                    <a:pt x="169863" y="230188"/>
                  </a:cubicBezTo>
                  <a:cubicBezTo>
                    <a:pt x="179549" y="232830"/>
                    <a:pt x="188913" y="236538"/>
                    <a:pt x="198438" y="239713"/>
                  </a:cubicBezTo>
                  <a:lnTo>
                    <a:pt x="212725" y="244475"/>
                  </a:lnTo>
                  <a:cubicBezTo>
                    <a:pt x="228600" y="268288"/>
                    <a:pt x="217488" y="255588"/>
                    <a:pt x="250825" y="277813"/>
                  </a:cubicBezTo>
                  <a:lnTo>
                    <a:pt x="265113" y="287338"/>
                  </a:lnTo>
                  <a:cubicBezTo>
                    <a:pt x="266700" y="292100"/>
                    <a:pt x="268496" y="296798"/>
                    <a:pt x="269875" y="301625"/>
                  </a:cubicBezTo>
                  <a:cubicBezTo>
                    <a:pt x="271673" y="307919"/>
                    <a:pt x="269082" y="313267"/>
                    <a:pt x="274638" y="320675"/>
                  </a:cubicBezTo>
                  <a:cubicBezTo>
                    <a:pt x="280194" y="328083"/>
                    <a:pt x="295540" y="338931"/>
                    <a:pt x="303213" y="346075"/>
                  </a:cubicBezTo>
                  <a:cubicBezTo>
                    <a:pt x="310886" y="353219"/>
                    <a:pt x="315119" y="355865"/>
                    <a:pt x="320675" y="363538"/>
                  </a:cubicBezTo>
                  <a:cubicBezTo>
                    <a:pt x="326231" y="371211"/>
                    <a:pt x="332317" y="382588"/>
                    <a:pt x="336550" y="392113"/>
                  </a:cubicBezTo>
                  <a:cubicBezTo>
                    <a:pt x="340783" y="401638"/>
                    <a:pt x="342900" y="411163"/>
                    <a:pt x="346075" y="420688"/>
                  </a:cubicBezTo>
                  <a:cubicBezTo>
                    <a:pt x="347662" y="425450"/>
                    <a:pt x="349621" y="430105"/>
                    <a:pt x="350838" y="434975"/>
                  </a:cubicBezTo>
                  <a:cubicBezTo>
                    <a:pt x="352425" y="441325"/>
                    <a:pt x="350630" y="449765"/>
                    <a:pt x="355600" y="454025"/>
                  </a:cubicBezTo>
                  <a:cubicBezTo>
                    <a:pt x="360373" y="458116"/>
                    <a:pt x="394000" y="466006"/>
                    <a:pt x="403225" y="468313"/>
                  </a:cubicBezTo>
                  <a:cubicBezTo>
                    <a:pt x="415925" y="476780"/>
                    <a:pt x="421927" y="479432"/>
                    <a:pt x="431800" y="492125"/>
                  </a:cubicBezTo>
                  <a:cubicBezTo>
                    <a:pt x="458548" y="526515"/>
                    <a:pt x="437835" y="516361"/>
                    <a:pt x="465138" y="525463"/>
                  </a:cubicBezTo>
                  <a:cubicBezTo>
                    <a:pt x="466725" y="530225"/>
                    <a:pt x="466764" y="535830"/>
                    <a:pt x="469900" y="539750"/>
                  </a:cubicBezTo>
                  <a:cubicBezTo>
                    <a:pt x="473476" y="544220"/>
                    <a:pt x="480141" y="545228"/>
                    <a:pt x="484188" y="549275"/>
                  </a:cubicBezTo>
                  <a:cubicBezTo>
                    <a:pt x="488235" y="553322"/>
                    <a:pt x="490538" y="558800"/>
                    <a:pt x="493713" y="563563"/>
                  </a:cubicBezTo>
                  <a:cubicBezTo>
                    <a:pt x="495300" y="568325"/>
                    <a:pt x="497096" y="573023"/>
                    <a:pt x="498475" y="577850"/>
                  </a:cubicBezTo>
                  <a:cubicBezTo>
                    <a:pt x="500507" y="584963"/>
                    <a:pt x="504197" y="603581"/>
                    <a:pt x="508000" y="611188"/>
                  </a:cubicBezTo>
                  <a:cubicBezTo>
                    <a:pt x="510560" y="616307"/>
                    <a:pt x="513056" y="621899"/>
                    <a:pt x="517525" y="625475"/>
                  </a:cubicBezTo>
                  <a:cubicBezTo>
                    <a:pt x="521445" y="628611"/>
                    <a:pt x="527050" y="628650"/>
                    <a:pt x="531813" y="630238"/>
                  </a:cubicBezTo>
                  <a:cubicBezTo>
                    <a:pt x="541723" y="669883"/>
                    <a:pt x="543983" y="655108"/>
                    <a:pt x="546100" y="663575"/>
                  </a:cubicBezTo>
                  <a:cubicBezTo>
                    <a:pt x="548217" y="672042"/>
                    <a:pt x="542075" y="676649"/>
                    <a:pt x="544513" y="681038"/>
                  </a:cubicBezTo>
                  <a:cubicBezTo>
                    <a:pt x="550072" y="691045"/>
                    <a:pt x="564886" y="699030"/>
                    <a:pt x="569913" y="706438"/>
                  </a:cubicBezTo>
                  <a:cubicBezTo>
                    <a:pt x="574940" y="713846"/>
                    <a:pt x="571044" y="720042"/>
                    <a:pt x="574675" y="725488"/>
                  </a:cubicBezTo>
                  <a:cubicBezTo>
                    <a:pt x="577850" y="730251"/>
                    <a:pt x="584730" y="730515"/>
                    <a:pt x="588963" y="735013"/>
                  </a:cubicBezTo>
                  <a:cubicBezTo>
                    <a:pt x="593196" y="739511"/>
                    <a:pt x="595048" y="747713"/>
                    <a:pt x="600075" y="752475"/>
                  </a:cubicBezTo>
                  <a:cubicBezTo>
                    <a:pt x="605102" y="757238"/>
                    <a:pt x="604807" y="758815"/>
                    <a:pt x="619125" y="763588"/>
                  </a:cubicBezTo>
                  <a:cubicBezTo>
                    <a:pt x="627509" y="788735"/>
                    <a:pt x="647965" y="796925"/>
                    <a:pt x="655638" y="806450"/>
                  </a:cubicBezTo>
                  <a:cubicBezTo>
                    <a:pt x="663311" y="815975"/>
                    <a:pt x="661988" y="815975"/>
                    <a:pt x="665163" y="820738"/>
                  </a:cubicBezTo>
                  <a:cubicBezTo>
                    <a:pt x="666750" y="825500"/>
                    <a:pt x="667680" y="830535"/>
                    <a:pt x="669925" y="835025"/>
                  </a:cubicBezTo>
                  <a:cubicBezTo>
                    <a:pt x="680330" y="855837"/>
                    <a:pt x="679450" y="842146"/>
                    <a:pt x="679450" y="854075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3438525" y="2540794"/>
              <a:ext cx="769938" cy="880269"/>
            </a:xfrm>
            <a:custGeom>
              <a:avLst/>
              <a:gdLst>
                <a:gd name="connsiteX0" fmla="*/ 0 w 785813"/>
                <a:gd name="connsiteY0" fmla="*/ 0 h 873919"/>
                <a:gd name="connsiteX1" fmla="*/ 11906 w 785813"/>
                <a:gd name="connsiteY1" fmla="*/ 7144 h 873919"/>
                <a:gd name="connsiteX2" fmla="*/ 21431 w 785813"/>
                <a:gd name="connsiteY2" fmla="*/ 28575 h 873919"/>
                <a:gd name="connsiteX3" fmla="*/ 26194 w 785813"/>
                <a:gd name="connsiteY3" fmla="*/ 45244 h 873919"/>
                <a:gd name="connsiteX4" fmla="*/ 30956 w 785813"/>
                <a:gd name="connsiteY4" fmla="*/ 59531 h 873919"/>
                <a:gd name="connsiteX5" fmla="*/ 35719 w 785813"/>
                <a:gd name="connsiteY5" fmla="*/ 66675 h 873919"/>
                <a:gd name="connsiteX6" fmla="*/ 47625 w 785813"/>
                <a:gd name="connsiteY6" fmla="*/ 88106 h 873919"/>
                <a:gd name="connsiteX7" fmla="*/ 54769 w 785813"/>
                <a:gd name="connsiteY7" fmla="*/ 90487 h 873919"/>
                <a:gd name="connsiteX8" fmla="*/ 59531 w 785813"/>
                <a:gd name="connsiteY8" fmla="*/ 97631 h 873919"/>
                <a:gd name="connsiteX9" fmla="*/ 61913 w 785813"/>
                <a:gd name="connsiteY9" fmla="*/ 116681 h 873919"/>
                <a:gd name="connsiteX10" fmla="*/ 64294 w 785813"/>
                <a:gd name="connsiteY10" fmla="*/ 130969 h 873919"/>
                <a:gd name="connsiteX11" fmla="*/ 76200 w 785813"/>
                <a:gd name="connsiteY11" fmla="*/ 152400 h 873919"/>
                <a:gd name="connsiteX12" fmla="*/ 88106 w 785813"/>
                <a:gd name="connsiteY12" fmla="*/ 154781 h 873919"/>
                <a:gd name="connsiteX13" fmla="*/ 90488 w 785813"/>
                <a:gd name="connsiteY13" fmla="*/ 161925 h 873919"/>
                <a:gd name="connsiteX14" fmla="*/ 100013 w 785813"/>
                <a:gd name="connsiteY14" fmla="*/ 176212 h 873919"/>
                <a:gd name="connsiteX15" fmla="*/ 109538 w 785813"/>
                <a:gd name="connsiteY15" fmla="*/ 190500 h 873919"/>
                <a:gd name="connsiteX16" fmla="*/ 114300 w 785813"/>
                <a:gd name="connsiteY16" fmla="*/ 197644 h 873919"/>
                <a:gd name="connsiteX17" fmla="*/ 116681 w 785813"/>
                <a:gd name="connsiteY17" fmla="*/ 204787 h 873919"/>
                <a:gd name="connsiteX18" fmla="*/ 130969 w 785813"/>
                <a:gd name="connsiteY18" fmla="*/ 214312 h 873919"/>
                <a:gd name="connsiteX19" fmla="*/ 150019 w 785813"/>
                <a:gd name="connsiteY19" fmla="*/ 216694 h 873919"/>
                <a:gd name="connsiteX20" fmla="*/ 166688 w 785813"/>
                <a:gd name="connsiteY20" fmla="*/ 221456 h 873919"/>
                <a:gd name="connsiteX21" fmla="*/ 173831 w 785813"/>
                <a:gd name="connsiteY21" fmla="*/ 223837 h 873919"/>
                <a:gd name="connsiteX22" fmla="*/ 183356 w 785813"/>
                <a:gd name="connsiteY22" fmla="*/ 238125 h 873919"/>
                <a:gd name="connsiteX23" fmla="*/ 188119 w 785813"/>
                <a:gd name="connsiteY23" fmla="*/ 245269 h 873919"/>
                <a:gd name="connsiteX24" fmla="*/ 192881 w 785813"/>
                <a:gd name="connsiteY24" fmla="*/ 259556 h 873919"/>
                <a:gd name="connsiteX25" fmla="*/ 221456 w 785813"/>
                <a:gd name="connsiteY25" fmla="*/ 283369 h 873919"/>
                <a:gd name="connsiteX26" fmla="*/ 235744 w 785813"/>
                <a:gd name="connsiteY26" fmla="*/ 288131 h 873919"/>
                <a:gd name="connsiteX27" fmla="*/ 247650 w 785813"/>
                <a:gd name="connsiteY27" fmla="*/ 302419 h 873919"/>
                <a:gd name="connsiteX28" fmla="*/ 254794 w 785813"/>
                <a:gd name="connsiteY28" fmla="*/ 316706 h 873919"/>
                <a:gd name="connsiteX29" fmla="*/ 257175 w 785813"/>
                <a:gd name="connsiteY29" fmla="*/ 323850 h 873919"/>
                <a:gd name="connsiteX30" fmla="*/ 259556 w 785813"/>
                <a:gd name="connsiteY30" fmla="*/ 333375 h 873919"/>
                <a:gd name="connsiteX31" fmla="*/ 271463 w 785813"/>
                <a:gd name="connsiteY31" fmla="*/ 347662 h 873919"/>
                <a:gd name="connsiteX32" fmla="*/ 285750 w 785813"/>
                <a:gd name="connsiteY32" fmla="*/ 359569 h 873919"/>
                <a:gd name="connsiteX33" fmla="*/ 290513 w 785813"/>
                <a:gd name="connsiteY33" fmla="*/ 366712 h 873919"/>
                <a:gd name="connsiteX34" fmla="*/ 297656 w 785813"/>
                <a:gd name="connsiteY34" fmla="*/ 369094 h 873919"/>
                <a:gd name="connsiteX35" fmla="*/ 304800 w 785813"/>
                <a:gd name="connsiteY35" fmla="*/ 373856 h 873919"/>
                <a:gd name="connsiteX36" fmla="*/ 307181 w 785813"/>
                <a:gd name="connsiteY36" fmla="*/ 381000 h 873919"/>
                <a:gd name="connsiteX37" fmla="*/ 314325 w 785813"/>
                <a:gd name="connsiteY37" fmla="*/ 395287 h 873919"/>
                <a:gd name="connsiteX38" fmla="*/ 316706 w 785813"/>
                <a:gd name="connsiteY38" fmla="*/ 404812 h 873919"/>
                <a:gd name="connsiteX39" fmla="*/ 321469 w 785813"/>
                <a:gd name="connsiteY39" fmla="*/ 426244 h 873919"/>
                <a:gd name="connsiteX40" fmla="*/ 330994 w 785813"/>
                <a:gd name="connsiteY40" fmla="*/ 440531 h 873919"/>
                <a:gd name="connsiteX41" fmla="*/ 340519 w 785813"/>
                <a:gd name="connsiteY41" fmla="*/ 454819 h 873919"/>
                <a:gd name="connsiteX42" fmla="*/ 347663 w 785813"/>
                <a:gd name="connsiteY42" fmla="*/ 459581 h 873919"/>
                <a:gd name="connsiteX43" fmla="*/ 364331 w 785813"/>
                <a:gd name="connsiteY43" fmla="*/ 464344 h 873919"/>
                <a:gd name="connsiteX44" fmla="*/ 371475 w 785813"/>
                <a:gd name="connsiteY44" fmla="*/ 469106 h 873919"/>
                <a:gd name="connsiteX45" fmla="*/ 381000 w 785813"/>
                <a:gd name="connsiteY45" fmla="*/ 483394 h 873919"/>
                <a:gd name="connsiteX46" fmla="*/ 388144 w 785813"/>
                <a:gd name="connsiteY46" fmla="*/ 500062 h 873919"/>
                <a:gd name="connsiteX47" fmla="*/ 397669 w 785813"/>
                <a:gd name="connsiteY47" fmla="*/ 514350 h 873919"/>
                <a:gd name="connsiteX48" fmla="*/ 402431 w 785813"/>
                <a:gd name="connsiteY48" fmla="*/ 521494 h 873919"/>
                <a:gd name="connsiteX49" fmla="*/ 409575 w 785813"/>
                <a:gd name="connsiteY49" fmla="*/ 528637 h 873919"/>
                <a:gd name="connsiteX50" fmla="*/ 421481 w 785813"/>
                <a:gd name="connsiteY50" fmla="*/ 538162 h 873919"/>
                <a:gd name="connsiteX51" fmla="*/ 435769 w 785813"/>
                <a:gd name="connsiteY51" fmla="*/ 552450 h 873919"/>
                <a:gd name="connsiteX52" fmla="*/ 452438 w 785813"/>
                <a:gd name="connsiteY52" fmla="*/ 573881 h 873919"/>
                <a:gd name="connsiteX53" fmla="*/ 466725 w 785813"/>
                <a:gd name="connsiteY53" fmla="*/ 583406 h 873919"/>
                <a:gd name="connsiteX54" fmla="*/ 476250 w 785813"/>
                <a:gd name="connsiteY54" fmla="*/ 597694 h 873919"/>
                <a:gd name="connsiteX55" fmla="*/ 481013 w 785813"/>
                <a:gd name="connsiteY55" fmla="*/ 611981 h 873919"/>
                <a:gd name="connsiteX56" fmla="*/ 483394 w 785813"/>
                <a:gd name="connsiteY56" fmla="*/ 619125 h 873919"/>
                <a:gd name="connsiteX57" fmla="*/ 485775 w 785813"/>
                <a:gd name="connsiteY57" fmla="*/ 626269 h 873919"/>
                <a:gd name="connsiteX58" fmla="*/ 488156 w 785813"/>
                <a:gd name="connsiteY58" fmla="*/ 635794 h 873919"/>
                <a:gd name="connsiteX59" fmla="*/ 495300 w 785813"/>
                <a:gd name="connsiteY59" fmla="*/ 645319 h 873919"/>
                <a:gd name="connsiteX60" fmla="*/ 497681 w 785813"/>
                <a:gd name="connsiteY60" fmla="*/ 652462 h 873919"/>
                <a:gd name="connsiteX61" fmla="*/ 504825 w 785813"/>
                <a:gd name="connsiteY61" fmla="*/ 654844 h 873919"/>
                <a:gd name="connsiteX62" fmla="*/ 511969 w 785813"/>
                <a:gd name="connsiteY62" fmla="*/ 661987 h 873919"/>
                <a:gd name="connsiteX63" fmla="*/ 514350 w 785813"/>
                <a:gd name="connsiteY63" fmla="*/ 671512 h 873919"/>
                <a:gd name="connsiteX64" fmla="*/ 516731 w 785813"/>
                <a:gd name="connsiteY64" fmla="*/ 678656 h 873919"/>
                <a:gd name="connsiteX65" fmla="*/ 519113 w 785813"/>
                <a:gd name="connsiteY65" fmla="*/ 692944 h 873919"/>
                <a:gd name="connsiteX66" fmla="*/ 533400 w 785813"/>
                <a:gd name="connsiteY66" fmla="*/ 697706 h 873919"/>
                <a:gd name="connsiteX67" fmla="*/ 540544 w 785813"/>
                <a:gd name="connsiteY67" fmla="*/ 704850 h 873919"/>
                <a:gd name="connsiteX68" fmla="*/ 547688 w 785813"/>
                <a:gd name="connsiteY68" fmla="*/ 707231 h 873919"/>
                <a:gd name="connsiteX69" fmla="*/ 569119 w 785813"/>
                <a:gd name="connsiteY69" fmla="*/ 726281 h 873919"/>
                <a:gd name="connsiteX70" fmla="*/ 581025 w 785813"/>
                <a:gd name="connsiteY70" fmla="*/ 740569 h 873919"/>
                <a:gd name="connsiteX71" fmla="*/ 585788 w 785813"/>
                <a:gd name="connsiteY71" fmla="*/ 747712 h 873919"/>
                <a:gd name="connsiteX72" fmla="*/ 607219 w 785813"/>
                <a:gd name="connsiteY72" fmla="*/ 766762 h 873919"/>
                <a:gd name="connsiteX73" fmla="*/ 619125 w 785813"/>
                <a:gd name="connsiteY73" fmla="*/ 776287 h 873919"/>
                <a:gd name="connsiteX74" fmla="*/ 623888 w 785813"/>
                <a:gd name="connsiteY74" fmla="*/ 783431 h 873919"/>
                <a:gd name="connsiteX75" fmla="*/ 645319 w 785813"/>
                <a:gd name="connsiteY75" fmla="*/ 800100 h 873919"/>
                <a:gd name="connsiteX76" fmla="*/ 673894 w 785813"/>
                <a:gd name="connsiteY76" fmla="*/ 807244 h 873919"/>
                <a:gd name="connsiteX77" fmla="*/ 681038 w 785813"/>
                <a:gd name="connsiteY77" fmla="*/ 809625 h 873919"/>
                <a:gd name="connsiteX78" fmla="*/ 688181 w 785813"/>
                <a:gd name="connsiteY78" fmla="*/ 814387 h 873919"/>
                <a:gd name="connsiteX79" fmla="*/ 702469 w 785813"/>
                <a:gd name="connsiteY79" fmla="*/ 826294 h 873919"/>
                <a:gd name="connsiteX80" fmla="*/ 709613 w 785813"/>
                <a:gd name="connsiteY80" fmla="*/ 828675 h 873919"/>
                <a:gd name="connsiteX81" fmla="*/ 726281 w 785813"/>
                <a:gd name="connsiteY81" fmla="*/ 838200 h 873919"/>
                <a:gd name="connsiteX82" fmla="*/ 740569 w 785813"/>
                <a:gd name="connsiteY82" fmla="*/ 847725 h 873919"/>
                <a:gd name="connsiteX83" fmla="*/ 754856 w 785813"/>
                <a:gd name="connsiteY83" fmla="*/ 857250 h 873919"/>
                <a:gd name="connsiteX84" fmla="*/ 762000 w 785813"/>
                <a:gd name="connsiteY84" fmla="*/ 859631 h 873919"/>
                <a:gd name="connsiteX85" fmla="*/ 778669 w 785813"/>
                <a:gd name="connsiteY85" fmla="*/ 869156 h 873919"/>
                <a:gd name="connsiteX86" fmla="*/ 785813 w 785813"/>
                <a:gd name="connsiteY86" fmla="*/ 873919 h 873919"/>
                <a:gd name="connsiteX0" fmla="*/ 0 w 778788"/>
                <a:gd name="connsiteY0" fmla="*/ 0 h 880269"/>
                <a:gd name="connsiteX1" fmla="*/ 11906 w 778788"/>
                <a:gd name="connsiteY1" fmla="*/ 7144 h 880269"/>
                <a:gd name="connsiteX2" fmla="*/ 21431 w 778788"/>
                <a:gd name="connsiteY2" fmla="*/ 28575 h 880269"/>
                <a:gd name="connsiteX3" fmla="*/ 26194 w 778788"/>
                <a:gd name="connsiteY3" fmla="*/ 45244 h 880269"/>
                <a:gd name="connsiteX4" fmla="*/ 30956 w 778788"/>
                <a:gd name="connsiteY4" fmla="*/ 59531 h 880269"/>
                <a:gd name="connsiteX5" fmla="*/ 35719 w 778788"/>
                <a:gd name="connsiteY5" fmla="*/ 66675 h 880269"/>
                <a:gd name="connsiteX6" fmla="*/ 47625 w 778788"/>
                <a:gd name="connsiteY6" fmla="*/ 88106 h 880269"/>
                <a:gd name="connsiteX7" fmla="*/ 54769 w 778788"/>
                <a:gd name="connsiteY7" fmla="*/ 90487 h 880269"/>
                <a:gd name="connsiteX8" fmla="*/ 59531 w 778788"/>
                <a:gd name="connsiteY8" fmla="*/ 97631 h 880269"/>
                <a:gd name="connsiteX9" fmla="*/ 61913 w 778788"/>
                <a:gd name="connsiteY9" fmla="*/ 116681 h 880269"/>
                <a:gd name="connsiteX10" fmla="*/ 64294 w 778788"/>
                <a:gd name="connsiteY10" fmla="*/ 130969 h 880269"/>
                <a:gd name="connsiteX11" fmla="*/ 76200 w 778788"/>
                <a:gd name="connsiteY11" fmla="*/ 152400 h 880269"/>
                <a:gd name="connsiteX12" fmla="*/ 88106 w 778788"/>
                <a:gd name="connsiteY12" fmla="*/ 154781 h 880269"/>
                <a:gd name="connsiteX13" fmla="*/ 90488 w 778788"/>
                <a:gd name="connsiteY13" fmla="*/ 161925 h 880269"/>
                <a:gd name="connsiteX14" fmla="*/ 100013 w 778788"/>
                <a:gd name="connsiteY14" fmla="*/ 176212 h 880269"/>
                <a:gd name="connsiteX15" fmla="*/ 109538 w 778788"/>
                <a:gd name="connsiteY15" fmla="*/ 190500 h 880269"/>
                <a:gd name="connsiteX16" fmla="*/ 114300 w 778788"/>
                <a:gd name="connsiteY16" fmla="*/ 197644 h 880269"/>
                <a:gd name="connsiteX17" fmla="*/ 116681 w 778788"/>
                <a:gd name="connsiteY17" fmla="*/ 204787 h 880269"/>
                <a:gd name="connsiteX18" fmla="*/ 130969 w 778788"/>
                <a:gd name="connsiteY18" fmla="*/ 214312 h 880269"/>
                <a:gd name="connsiteX19" fmla="*/ 150019 w 778788"/>
                <a:gd name="connsiteY19" fmla="*/ 216694 h 880269"/>
                <a:gd name="connsiteX20" fmla="*/ 166688 w 778788"/>
                <a:gd name="connsiteY20" fmla="*/ 221456 h 880269"/>
                <a:gd name="connsiteX21" fmla="*/ 173831 w 778788"/>
                <a:gd name="connsiteY21" fmla="*/ 223837 h 880269"/>
                <a:gd name="connsiteX22" fmla="*/ 183356 w 778788"/>
                <a:gd name="connsiteY22" fmla="*/ 238125 h 880269"/>
                <a:gd name="connsiteX23" fmla="*/ 188119 w 778788"/>
                <a:gd name="connsiteY23" fmla="*/ 245269 h 880269"/>
                <a:gd name="connsiteX24" fmla="*/ 192881 w 778788"/>
                <a:gd name="connsiteY24" fmla="*/ 259556 h 880269"/>
                <a:gd name="connsiteX25" fmla="*/ 221456 w 778788"/>
                <a:gd name="connsiteY25" fmla="*/ 283369 h 880269"/>
                <a:gd name="connsiteX26" fmla="*/ 235744 w 778788"/>
                <a:gd name="connsiteY26" fmla="*/ 288131 h 880269"/>
                <a:gd name="connsiteX27" fmla="*/ 247650 w 778788"/>
                <a:gd name="connsiteY27" fmla="*/ 302419 h 880269"/>
                <a:gd name="connsiteX28" fmla="*/ 254794 w 778788"/>
                <a:gd name="connsiteY28" fmla="*/ 316706 h 880269"/>
                <a:gd name="connsiteX29" fmla="*/ 257175 w 778788"/>
                <a:gd name="connsiteY29" fmla="*/ 323850 h 880269"/>
                <a:gd name="connsiteX30" fmla="*/ 259556 w 778788"/>
                <a:gd name="connsiteY30" fmla="*/ 333375 h 880269"/>
                <a:gd name="connsiteX31" fmla="*/ 271463 w 778788"/>
                <a:gd name="connsiteY31" fmla="*/ 347662 h 880269"/>
                <a:gd name="connsiteX32" fmla="*/ 285750 w 778788"/>
                <a:gd name="connsiteY32" fmla="*/ 359569 h 880269"/>
                <a:gd name="connsiteX33" fmla="*/ 290513 w 778788"/>
                <a:gd name="connsiteY33" fmla="*/ 366712 h 880269"/>
                <a:gd name="connsiteX34" fmla="*/ 297656 w 778788"/>
                <a:gd name="connsiteY34" fmla="*/ 369094 h 880269"/>
                <a:gd name="connsiteX35" fmla="*/ 304800 w 778788"/>
                <a:gd name="connsiteY35" fmla="*/ 373856 h 880269"/>
                <a:gd name="connsiteX36" fmla="*/ 307181 w 778788"/>
                <a:gd name="connsiteY36" fmla="*/ 381000 h 880269"/>
                <a:gd name="connsiteX37" fmla="*/ 314325 w 778788"/>
                <a:gd name="connsiteY37" fmla="*/ 395287 h 880269"/>
                <a:gd name="connsiteX38" fmla="*/ 316706 w 778788"/>
                <a:gd name="connsiteY38" fmla="*/ 404812 h 880269"/>
                <a:gd name="connsiteX39" fmla="*/ 321469 w 778788"/>
                <a:gd name="connsiteY39" fmla="*/ 426244 h 880269"/>
                <a:gd name="connsiteX40" fmla="*/ 330994 w 778788"/>
                <a:gd name="connsiteY40" fmla="*/ 440531 h 880269"/>
                <a:gd name="connsiteX41" fmla="*/ 340519 w 778788"/>
                <a:gd name="connsiteY41" fmla="*/ 454819 h 880269"/>
                <a:gd name="connsiteX42" fmla="*/ 347663 w 778788"/>
                <a:gd name="connsiteY42" fmla="*/ 459581 h 880269"/>
                <a:gd name="connsiteX43" fmla="*/ 364331 w 778788"/>
                <a:gd name="connsiteY43" fmla="*/ 464344 h 880269"/>
                <a:gd name="connsiteX44" fmla="*/ 371475 w 778788"/>
                <a:gd name="connsiteY44" fmla="*/ 469106 h 880269"/>
                <a:gd name="connsiteX45" fmla="*/ 381000 w 778788"/>
                <a:gd name="connsiteY45" fmla="*/ 483394 h 880269"/>
                <a:gd name="connsiteX46" fmla="*/ 388144 w 778788"/>
                <a:gd name="connsiteY46" fmla="*/ 500062 h 880269"/>
                <a:gd name="connsiteX47" fmla="*/ 397669 w 778788"/>
                <a:gd name="connsiteY47" fmla="*/ 514350 h 880269"/>
                <a:gd name="connsiteX48" fmla="*/ 402431 w 778788"/>
                <a:gd name="connsiteY48" fmla="*/ 521494 h 880269"/>
                <a:gd name="connsiteX49" fmla="*/ 409575 w 778788"/>
                <a:gd name="connsiteY49" fmla="*/ 528637 h 880269"/>
                <a:gd name="connsiteX50" fmla="*/ 421481 w 778788"/>
                <a:gd name="connsiteY50" fmla="*/ 538162 h 880269"/>
                <a:gd name="connsiteX51" fmla="*/ 435769 w 778788"/>
                <a:gd name="connsiteY51" fmla="*/ 552450 h 880269"/>
                <a:gd name="connsiteX52" fmla="*/ 452438 w 778788"/>
                <a:gd name="connsiteY52" fmla="*/ 573881 h 880269"/>
                <a:gd name="connsiteX53" fmla="*/ 466725 w 778788"/>
                <a:gd name="connsiteY53" fmla="*/ 583406 h 880269"/>
                <a:gd name="connsiteX54" fmla="*/ 476250 w 778788"/>
                <a:gd name="connsiteY54" fmla="*/ 597694 h 880269"/>
                <a:gd name="connsiteX55" fmla="*/ 481013 w 778788"/>
                <a:gd name="connsiteY55" fmla="*/ 611981 h 880269"/>
                <a:gd name="connsiteX56" fmla="*/ 483394 w 778788"/>
                <a:gd name="connsiteY56" fmla="*/ 619125 h 880269"/>
                <a:gd name="connsiteX57" fmla="*/ 485775 w 778788"/>
                <a:gd name="connsiteY57" fmla="*/ 626269 h 880269"/>
                <a:gd name="connsiteX58" fmla="*/ 488156 w 778788"/>
                <a:gd name="connsiteY58" fmla="*/ 635794 h 880269"/>
                <a:gd name="connsiteX59" fmla="*/ 495300 w 778788"/>
                <a:gd name="connsiteY59" fmla="*/ 645319 h 880269"/>
                <a:gd name="connsiteX60" fmla="*/ 497681 w 778788"/>
                <a:gd name="connsiteY60" fmla="*/ 652462 h 880269"/>
                <a:gd name="connsiteX61" fmla="*/ 504825 w 778788"/>
                <a:gd name="connsiteY61" fmla="*/ 654844 h 880269"/>
                <a:gd name="connsiteX62" fmla="*/ 511969 w 778788"/>
                <a:gd name="connsiteY62" fmla="*/ 661987 h 880269"/>
                <a:gd name="connsiteX63" fmla="*/ 514350 w 778788"/>
                <a:gd name="connsiteY63" fmla="*/ 671512 h 880269"/>
                <a:gd name="connsiteX64" fmla="*/ 516731 w 778788"/>
                <a:gd name="connsiteY64" fmla="*/ 678656 h 880269"/>
                <a:gd name="connsiteX65" fmla="*/ 519113 w 778788"/>
                <a:gd name="connsiteY65" fmla="*/ 692944 h 880269"/>
                <a:gd name="connsiteX66" fmla="*/ 533400 w 778788"/>
                <a:gd name="connsiteY66" fmla="*/ 697706 h 880269"/>
                <a:gd name="connsiteX67" fmla="*/ 540544 w 778788"/>
                <a:gd name="connsiteY67" fmla="*/ 704850 h 880269"/>
                <a:gd name="connsiteX68" fmla="*/ 547688 w 778788"/>
                <a:gd name="connsiteY68" fmla="*/ 707231 h 880269"/>
                <a:gd name="connsiteX69" fmla="*/ 569119 w 778788"/>
                <a:gd name="connsiteY69" fmla="*/ 726281 h 880269"/>
                <a:gd name="connsiteX70" fmla="*/ 581025 w 778788"/>
                <a:gd name="connsiteY70" fmla="*/ 740569 h 880269"/>
                <a:gd name="connsiteX71" fmla="*/ 585788 w 778788"/>
                <a:gd name="connsiteY71" fmla="*/ 747712 h 880269"/>
                <a:gd name="connsiteX72" fmla="*/ 607219 w 778788"/>
                <a:gd name="connsiteY72" fmla="*/ 766762 h 880269"/>
                <a:gd name="connsiteX73" fmla="*/ 619125 w 778788"/>
                <a:gd name="connsiteY73" fmla="*/ 776287 h 880269"/>
                <a:gd name="connsiteX74" fmla="*/ 623888 w 778788"/>
                <a:gd name="connsiteY74" fmla="*/ 783431 h 880269"/>
                <a:gd name="connsiteX75" fmla="*/ 645319 w 778788"/>
                <a:gd name="connsiteY75" fmla="*/ 800100 h 880269"/>
                <a:gd name="connsiteX76" fmla="*/ 673894 w 778788"/>
                <a:gd name="connsiteY76" fmla="*/ 807244 h 880269"/>
                <a:gd name="connsiteX77" fmla="*/ 681038 w 778788"/>
                <a:gd name="connsiteY77" fmla="*/ 809625 h 880269"/>
                <a:gd name="connsiteX78" fmla="*/ 688181 w 778788"/>
                <a:gd name="connsiteY78" fmla="*/ 814387 h 880269"/>
                <a:gd name="connsiteX79" fmla="*/ 702469 w 778788"/>
                <a:gd name="connsiteY79" fmla="*/ 826294 h 880269"/>
                <a:gd name="connsiteX80" fmla="*/ 709613 w 778788"/>
                <a:gd name="connsiteY80" fmla="*/ 828675 h 880269"/>
                <a:gd name="connsiteX81" fmla="*/ 726281 w 778788"/>
                <a:gd name="connsiteY81" fmla="*/ 838200 h 880269"/>
                <a:gd name="connsiteX82" fmla="*/ 740569 w 778788"/>
                <a:gd name="connsiteY82" fmla="*/ 847725 h 880269"/>
                <a:gd name="connsiteX83" fmla="*/ 754856 w 778788"/>
                <a:gd name="connsiteY83" fmla="*/ 857250 h 880269"/>
                <a:gd name="connsiteX84" fmla="*/ 762000 w 778788"/>
                <a:gd name="connsiteY84" fmla="*/ 859631 h 880269"/>
                <a:gd name="connsiteX85" fmla="*/ 778669 w 778788"/>
                <a:gd name="connsiteY85" fmla="*/ 869156 h 880269"/>
                <a:gd name="connsiteX86" fmla="*/ 769938 w 778788"/>
                <a:gd name="connsiteY86" fmla="*/ 880269 h 880269"/>
                <a:gd name="connsiteX0" fmla="*/ 0 w 769938"/>
                <a:gd name="connsiteY0" fmla="*/ 0 h 880269"/>
                <a:gd name="connsiteX1" fmla="*/ 11906 w 769938"/>
                <a:gd name="connsiteY1" fmla="*/ 7144 h 880269"/>
                <a:gd name="connsiteX2" fmla="*/ 21431 w 769938"/>
                <a:gd name="connsiteY2" fmla="*/ 28575 h 880269"/>
                <a:gd name="connsiteX3" fmla="*/ 26194 w 769938"/>
                <a:gd name="connsiteY3" fmla="*/ 45244 h 880269"/>
                <a:gd name="connsiteX4" fmla="*/ 30956 w 769938"/>
                <a:gd name="connsiteY4" fmla="*/ 59531 h 880269"/>
                <a:gd name="connsiteX5" fmla="*/ 35719 w 769938"/>
                <a:gd name="connsiteY5" fmla="*/ 66675 h 880269"/>
                <a:gd name="connsiteX6" fmla="*/ 47625 w 769938"/>
                <a:gd name="connsiteY6" fmla="*/ 88106 h 880269"/>
                <a:gd name="connsiteX7" fmla="*/ 54769 w 769938"/>
                <a:gd name="connsiteY7" fmla="*/ 90487 h 880269"/>
                <a:gd name="connsiteX8" fmla="*/ 59531 w 769938"/>
                <a:gd name="connsiteY8" fmla="*/ 97631 h 880269"/>
                <a:gd name="connsiteX9" fmla="*/ 61913 w 769938"/>
                <a:gd name="connsiteY9" fmla="*/ 116681 h 880269"/>
                <a:gd name="connsiteX10" fmla="*/ 64294 w 769938"/>
                <a:gd name="connsiteY10" fmla="*/ 130969 h 880269"/>
                <a:gd name="connsiteX11" fmla="*/ 76200 w 769938"/>
                <a:gd name="connsiteY11" fmla="*/ 152400 h 880269"/>
                <a:gd name="connsiteX12" fmla="*/ 88106 w 769938"/>
                <a:gd name="connsiteY12" fmla="*/ 154781 h 880269"/>
                <a:gd name="connsiteX13" fmla="*/ 90488 w 769938"/>
                <a:gd name="connsiteY13" fmla="*/ 161925 h 880269"/>
                <a:gd name="connsiteX14" fmla="*/ 100013 w 769938"/>
                <a:gd name="connsiteY14" fmla="*/ 176212 h 880269"/>
                <a:gd name="connsiteX15" fmla="*/ 109538 w 769938"/>
                <a:gd name="connsiteY15" fmla="*/ 190500 h 880269"/>
                <a:gd name="connsiteX16" fmla="*/ 114300 w 769938"/>
                <a:gd name="connsiteY16" fmla="*/ 197644 h 880269"/>
                <a:gd name="connsiteX17" fmla="*/ 116681 w 769938"/>
                <a:gd name="connsiteY17" fmla="*/ 204787 h 880269"/>
                <a:gd name="connsiteX18" fmla="*/ 130969 w 769938"/>
                <a:gd name="connsiteY18" fmla="*/ 214312 h 880269"/>
                <a:gd name="connsiteX19" fmla="*/ 150019 w 769938"/>
                <a:gd name="connsiteY19" fmla="*/ 216694 h 880269"/>
                <a:gd name="connsiteX20" fmla="*/ 166688 w 769938"/>
                <a:gd name="connsiteY20" fmla="*/ 221456 h 880269"/>
                <a:gd name="connsiteX21" fmla="*/ 173831 w 769938"/>
                <a:gd name="connsiteY21" fmla="*/ 223837 h 880269"/>
                <a:gd name="connsiteX22" fmla="*/ 183356 w 769938"/>
                <a:gd name="connsiteY22" fmla="*/ 238125 h 880269"/>
                <a:gd name="connsiteX23" fmla="*/ 188119 w 769938"/>
                <a:gd name="connsiteY23" fmla="*/ 245269 h 880269"/>
                <a:gd name="connsiteX24" fmla="*/ 192881 w 769938"/>
                <a:gd name="connsiteY24" fmla="*/ 259556 h 880269"/>
                <a:gd name="connsiteX25" fmla="*/ 221456 w 769938"/>
                <a:gd name="connsiteY25" fmla="*/ 283369 h 880269"/>
                <a:gd name="connsiteX26" fmla="*/ 235744 w 769938"/>
                <a:gd name="connsiteY26" fmla="*/ 288131 h 880269"/>
                <a:gd name="connsiteX27" fmla="*/ 247650 w 769938"/>
                <a:gd name="connsiteY27" fmla="*/ 302419 h 880269"/>
                <a:gd name="connsiteX28" fmla="*/ 254794 w 769938"/>
                <a:gd name="connsiteY28" fmla="*/ 316706 h 880269"/>
                <a:gd name="connsiteX29" fmla="*/ 257175 w 769938"/>
                <a:gd name="connsiteY29" fmla="*/ 323850 h 880269"/>
                <a:gd name="connsiteX30" fmla="*/ 259556 w 769938"/>
                <a:gd name="connsiteY30" fmla="*/ 333375 h 880269"/>
                <a:gd name="connsiteX31" fmla="*/ 271463 w 769938"/>
                <a:gd name="connsiteY31" fmla="*/ 347662 h 880269"/>
                <a:gd name="connsiteX32" fmla="*/ 285750 w 769938"/>
                <a:gd name="connsiteY32" fmla="*/ 359569 h 880269"/>
                <a:gd name="connsiteX33" fmla="*/ 290513 w 769938"/>
                <a:gd name="connsiteY33" fmla="*/ 366712 h 880269"/>
                <a:gd name="connsiteX34" fmla="*/ 297656 w 769938"/>
                <a:gd name="connsiteY34" fmla="*/ 369094 h 880269"/>
                <a:gd name="connsiteX35" fmla="*/ 304800 w 769938"/>
                <a:gd name="connsiteY35" fmla="*/ 373856 h 880269"/>
                <a:gd name="connsiteX36" fmla="*/ 307181 w 769938"/>
                <a:gd name="connsiteY36" fmla="*/ 381000 h 880269"/>
                <a:gd name="connsiteX37" fmla="*/ 314325 w 769938"/>
                <a:gd name="connsiteY37" fmla="*/ 395287 h 880269"/>
                <a:gd name="connsiteX38" fmla="*/ 316706 w 769938"/>
                <a:gd name="connsiteY38" fmla="*/ 404812 h 880269"/>
                <a:gd name="connsiteX39" fmla="*/ 321469 w 769938"/>
                <a:gd name="connsiteY39" fmla="*/ 426244 h 880269"/>
                <a:gd name="connsiteX40" fmla="*/ 330994 w 769938"/>
                <a:gd name="connsiteY40" fmla="*/ 440531 h 880269"/>
                <a:gd name="connsiteX41" fmla="*/ 340519 w 769938"/>
                <a:gd name="connsiteY41" fmla="*/ 454819 h 880269"/>
                <a:gd name="connsiteX42" fmla="*/ 347663 w 769938"/>
                <a:gd name="connsiteY42" fmla="*/ 459581 h 880269"/>
                <a:gd name="connsiteX43" fmla="*/ 364331 w 769938"/>
                <a:gd name="connsiteY43" fmla="*/ 464344 h 880269"/>
                <a:gd name="connsiteX44" fmla="*/ 371475 w 769938"/>
                <a:gd name="connsiteY44" fmla="*/ 469106 h 880269"/>
                <a:gd name="connsiteX45" fmla="*/ 381000 w 769938"/>
                <a:gd name="connsiteY45" fmla="*/ 483394 h 880269"/>
                <a:gd name="connsiteX46" fmla="*/ 388144 w 769938"/>
                <a:gd name="connsiteY46" fmla="*/ 500062 h 880269"/>
                <a:gd name="connsiteX47" fmla="*/ 397669 w 769938"/>
                <a:gd name="connsiteY47" fmla="*/ 514350 h 880269"/>
                <a:gd name="connsiteX48" fmla="*/ 402431 w 769938"/>
                <a:gd name="connsiteY48" fmla="*/ 521494 h 880269"/>
                <a:gd name="connsiteX49" fmla="*/ 409575 w 769938"/>
                <a:gd name="connsiteY49" fmla="*/ 528637 h 880269"/>
                <a:gd name="connsiteX50" fmla="*/ 421481 w 769938"/>
                <a:gd name="connsiteY50" fmla="*/ 538162 h 880269"/>
                <a:gd name="connsiteX51" fmla="*/ 435769 w 769938"/>
                <a:gd name="connsiteY51" fmla="*/ 552450 h 880269"/>
                <a:gd name="connsiteX52" fmla="*/ 452438 w 769938"/>
                <a:gd name="connsiteY52" fmla="*/ 573881 h 880269"/>
                <a:gd name="connsiteX53" fmla="*/ 466725 w 769938"/>
                <a:gd name="connsiteY53" fmla="*/ 583406 h 880269"/>
                <a:gd name="connsiteX54" fmla="*/ 476250 w 769938"/>
                <a:gd name="connsiteY54" fmla="*/ 597694 h 880269"/>
                <a:gd name="connsiteX55" fmla="*/ 481013 w 769938"/>
                <a:gd name="connsiteY55" fmla="*/ 611981 h 880269"/>
                <a:gd name="connsiteX56" fmla="*/ 483394 w 769938"/>
                <a:gd name="connsiteY56" fmla="*/ 619125 h 880269"/>
                <a:gd name="connsiteX57" fmla="*/ 485775 w 769938"/>
                <a:gd name="connsiteY57" fmla="*/ 626269 h 880269"/>
                <a:gd name="connsiteX58" fmla="*/ 488156 w 769938"/>
                <a:gd name="connsiteY58" fmla="*/ 635794 h 880269"/>
                <a:gd name="connsiteX59" fmla="*/ 495300 w 769938"/>
                <a:gd name="connsiteY59" fmla="*/ 645319 h 880269"/>
                <a:gd name="connsiteX60" fmla="*/ 497681 w 769938"/>
                <a:gd name="connsiteY60" fmla="*/ 652462 h 880269"/>
                <a:gd name="connsiteX61" fmla="*/ 504825 w 769938"/>
                <a:gd name="connsiteY61" fmla="*/ 654844 h 880269"/>
                <a:gd name="connsiteX62" fmla="*/ 511969 w 769938"/>
                <a:gd name="connsiteY62" fmla="*/ 661987 h 880269"/>
                <a:gd name="connsiteX63" fmla="*/ 514350 w 769938"/>
                <a:gd name="connsiteY63" fmla="*/ 671512 h 880269"/>
                <a:gd name="connsiteX64" fmla="*/ 516731 w 769938"/>
                <a:gd name="connsiteY64" fmla="*/ 678656 h 880269"/>
                <a:gd name="connsiteX65" fmla="*/ 519113 w 769938"/>
                <a:gd name="connsiteY65" fmla="*/ 692944 h 880269"/>
                <a:gd name="connsiteX66" fmla="*/ 533400 w 769938"/>
                <a:gd name="connsiteY66" fmla="*/ 697706 h 880269"/>
                <a:gd name="connsiteX67" fmla="*/ 540544 w 769938"/>
                <a:gd name="connsiteY67" fmla="*/ 704850 h 880269"/>
                <a:gd name="connsiteX68" fmla="*/ 547688 w 769938"/>
                <a:gd name="connsiteY68" fmla="*/ 707231 h 880269"/>
                <a:gd name="connsiteX69" fmla="*/ 569119 w 769938"/>
                <a:gd name="connsiteY69" fmla="*/ 726281 h 880269"/>
                <a:gd name="connsiteX70" fmla="*/ 581025 w 769938"/>
                <a:gd name="connsiteY70" fmla="*/ 740569 h 880269"/>
                <a:gd name="connsiteX71" fmla="*/ 585788 w 769938"/>
                <a:gd name="connsiteY71" fmla="*/ 747712 h 880269"/>
                <a:gd name="connsiteX72" fmla="*/ 607219 w 769938"/>
                <a:gd name="connsiteY72" fmla="*/ 766762 h 880269"/>
                <a:gd name="connsiteX73" fmla="*/ 619125 w 769938"/>
                <a:gd name="connsiteY73" fmla="*/ 776287 h 880269"/>
                <a:gd name="connsiteX74" fmla="*/ 623888 w 769938"/>
                <a:gd name="connsiteY74" fmla="*/ 783431 h 880269"/>
                <a:gd name="connsiteX75" fmla="*/ 645319 w 769938"/>
                <a:gd name="connsiteY75" fmla="*/ 800100 h 880269"/>
                <a:gd name="connsiteX76" fmla="*/ 673894 w 769938"/>
                <a:gd name="connsiteY76" fmla="*/ 807244 h 880269"/>
                <a:gd name="connsiteX77" fmla="*/ 681038 w 769938"/>
                <a:gd name="connsiteY77" fmla="*/ 809625 h 880269"/>
                <a:gd name="connsiteX78" fmla="*/ 688181 w 769938"/>
                <a:gd name="connsiteY78" fmla="*/ 814387 h 880269"/>
                <a:gd name="connsiteX79" fmla="*/ 702469 w 769938"/>
                <a:gd name="connsiteY79" fmla="*/ 826294 h 880269"/>
                <a:gd name="connsiteX80" fmla="*/ 709613 w 769938"/>
                <a:gd name="connsiteY80" fmla="*/ 828675 h 880269"/>
                <a:gd name="connsiteX81" fmla="*/ 726281 w 769938"/>
                <a:gd name="connsiteY81" fmla="*/ 838200 h 880269"/>
                <a:gd name="connsiteX82" fmla="*/ 740569 w 769938"/>
                <a:gd name="connsiteY82" fmla="*/ 847725 h 880269"/>
                <a:gd name="connsiteX83" fmla="*/ 754856 w 769938"/>
                <a:gd name="connsiteY83" fmla="*/ 857250 h 880269"/>
                <a:gd name="connsiteX84" fmla="*/ 762000 w 769938"/>
                <a:gd name="connsiteY84" fmla="*/ 859631 h 880269"/>
                <a:gd name="connsiteX85" fmla="*/ 769938 w 769938"/>
                <a:gd name="connsiteY85" fmla="*/ 880269 h 880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769938" h="880269">
                  <a:moveTo>
                    <a:pt x="0" y="0"/>
                  </a:moveTo>
                  <a:cubicBezTo>
                    <a:pt x="3969" y="2381"/>
                    <a:pt x="8392" y="4132"/>
                    <a:pt x="11906" y="7144"/>
                  </a:cubicBezTo>
                  <a:cubicBezTo>
                    <a:pt x="17191" y="11674"/>
                    <a:pt x="19734" y="23483"/>
                    <a:pt x="21431" y="28575"/>
                  </a:cubicBezTo>
                  <a:cubicBezTo>
                    <a:pt x="29440" y="52603"/>
                    <a:pt x="17217" y="15319"/>
                    <a:pt x="26194" y="45244"/>
                  </a:cubicBezTo>
                  <a:cubicBezTo>
                    <a:pt x="27636" y="50052"/>
                    <a:pt x="28171" y="55354"/>
                    <a:pt x="30956" y="59531"/>
                  </a:cubicBezTo>
                  <a:lnTo>
                    <a:pt x="35719" y="66675"/>
                  </a:lnTo>
                  <a:cubicBezTo>
                    <a:pt x="39269" y="77325"/>
                    <a:pt x="38459" y="81996"/>
                    <a:pt x="47625" y="88106"/>
                  </a:cubicBezTo>
                  <a:cubicBezTo>
                    <a:pt x="49714" y="89498"/>
                    <a:pt x="52388" y="89693"/>
                    <a:pt x="54769" y="90487"/>
                  </a:cubicBezTo>
                  <a:cubicBezTo>
                    <a:pt x="56356" y="92868"/>
                    <a:pt x="58778" y="94870"/>
                    <a:pt x="59531" y="97631"/>
                  </a:cubicBezTo>
                  <a:cubicBezTo>
                    <a:pt x="61215" y="103805"/>
                    <a:pt x="61008" y="110346"/>
                    <a:pt x="61913" y="116681"/>
                  </a:cubicBezTo>
                  <a:cubicBezTo>
                    <a:pt x="62596" y="121461"/>
                    <a:pt x="63123" y="126285"/>
                    <a:pt x="64294" y="130969"/>
                  </a:cubicBezTo>
                  <a:cubicBezTo>
                    <a:pt x="66179" y="138510"/>
                    <a:pt x="68151" y="148375"/>
                    <a:pt x="76200" y="152400"/>
                  </a:cubicBezTo>
                  <a:cubicBezTo>
                    <a:pt x="79820" y="154210"/>
                    <a:pt x="84137" y="153987"/>
                    <a:pt x="88106" y="154781"/>
                  </a:cubicBezTo>
                  <a:cubicBezTo>
                    <a:pt x="88900" y="157162"/>
                    <a:pt x="89269" y="159731"/>
                    <a:pt x="90488" y="161925"/>
                  </a:cubicBezTo>
                  <a:cubicBezTo>
                    <a:pt x="93268" y="166928"/>
                    <a:pt x="96838" y="171450"/>
                    <a:pt x="100013" y="176212"/>
                  </a:cubicBezTo>
                  <a:lnTo>
                    <a:pt x="109538" y="190500"/>
                  </a:lnTo>
                  <a:cubicBezTo>
                    <a:pt x="111125" y="192881"/>
                    <a:pt x="113395" y="194929"/>
                    <a:pt x="114300" y="197644"/>
                  </a:cubicBezTo>
                  <a:cubicBezTo>
                    <a:pt x="115094" y="200025"/>
                    <a:pt x="114906" y="203012"/>
                    <a:pt x="116681" y="204787"/>
                  </a:cubicBezTo>
                  <a:cubicBezTo>
                    <a:pt x="120729" y="208834"/>
                    <a:pt x="126206" y="211137"/>
                    <a:pt x="130969" y="214312"/>
                  </a:cubicBezTo>
                  <a:cubicBezTo>
                    <a:pt x="136294" y="217862"/>
                    <a:pt x="143669" y="215900"/>
                    <a:pt x="150019" y="216694"/>
                  </a:cubicBezTo>
                  <a:cubicBezTo>
                    <a:pt x="167154" y="222405"/>
                    <a:pt x="145750" y="215474"/>
                    <a:pt x="166688" y="221456"/>
                  </a:cubicBezTo>
                  <a:cubicBezTo>
                    <a:pt x="169101" y="222145"/>
                    <a:pt x="171450" y="223043"/>
                    <a:pt x="173831" y="223837"/>
                  </a:cubicBezTo>
                  <a:lnTo>
                    <a:pt x="183356" y="238125"/>
                  </a:lnTo>
                  <a:lnTo>
                    <a:pt x="188119" y="245269"/>
                  </a:lnTo>
                  <a:cubicBezTo>
                    <a:pt x="189706" y="250031"/>
                    <a:pt x="189331" y="256006"/>
                    <a:pt x="192881" y="259556"/>
                  </a:cubicBezTo>
                  <a:cubicBezTo>
                    <a:pt x="211216" y="277891"/>
                    <a:pt x="201565" y="270108"/>
                    <a:pt x="221456" y="283369"/>
                  </a:cubicBezTo>
                  <a:cubicBezTo>
                    <a:pt x="225633" y="286154"/>
                    <a:pt x="235744" y="288131"/>
                    <a:pt x="235744" y="288131"/>
                  </a:cubicBezTo>
                  <a:cubicBezTo>
                    <a:pt x="241012" y="293399"/>
                    <a:pt x="244334" y="295787"/>
                    <a:pt x="247650" y="302419"/>
                  </a:cubicBezTo>
                  <a:cubicBezTo>
                    <a:pt x="257504" y="322128"/>
                    <a:pt x="241149" y="296240"/>
                    <a:pt x="254794" y="316706"/>
                  </a:cubicBezTo>
                  <a:cubicBezTo>
                    <a:pt x="255588" y="319087"/>
                    <a:pt x="256485" y="321436"/>
                    <a:pt x="257175" y="323850"/>
                  </a:cubicBezTo>
                  <a:cubicBezTo>
                    <a:pt x="258074" y="326997"/>
                    <a:pt x="258267" y="330367"/>
                    <a:pt x="259556" y="333375"/>
                  </a:cubicBezTo>
                  <a:cubicBezTo>
                    <a:pt x="262687" y="340680"/>
                    <a:pt x="266413" y="341603"/>
                    <a:pt x="271463" y="347662"/>
                  </a:cubicBezTo>
                  <a:cubicBezTo>
                    <a:pt x="281081" y="359203"/>
                    <a:pt x="270084" y="351735"/>
                    <a:pt x="285750" y="359569"/>
                  </a:cubicBezTo>
                  <a:cubicBezTo>
                    <a:pt x="287338" y="361950"/>
                    <a:pt x="288278" y="364924"/>
                    <a:pt x="290513" y="366712"/>
                  </a:cubicBezTo>
                  <a:cubicBezTo>
                    <a:pt x="292473" y="368280"/>
                    <a:pt x="295411" y="367971"/>
                    <a:pt x="297656" y="369094"/>
                  </a:cubicBezTo>
                  <a:cubicBezTo>
                    <a:pt x="300216" y="370374"/>
                    <a:pt x="302419" y="372269"/>
                    <a:pt x="304800" y="373856"/>
                  </a:cubicBezTo>
                  <a:cubicBezTo>
                    <a:pt x="305594" y="376237"/>
                    <a:pt x="306058" y="378755"/>
                    <a:pt x="307181" y="381000"/>
                  </a:cubicBezTo>
                  <a:cubicBezTo>
                    <a:pt x="314139" y="394915"/>
                    <a:pt x="310335" y="381322"/>
                    <a:pt x="314325" y="395287"/>
                  </a:cubicBezTo>
                  <a:cubicBezTo>
                    <a:pt x="315224" y="398434"/>
                    <a:pt x="316064" y="401603"/>
                    <a:pt x="316706" y="404812"/>
                  </a:cubicBezTo>
                  <a:cubicBezTo>
                    <a:pt x="317553" y="409047"/>
                    <a:pt x="318574" y="421033"/>
                    <a:pt x="321469" y="426244"/>
                  </a:cubicBezTo>
                  <a:cubicBezTo>
                    <a:pt x="324249" y="431247"/>
                    <a:pt x="327819" y="435769"/>
                    <a:pt x="330994" y="440531"/>
                  </a:cubicBezTo>
                  <a:lnTo>
                    <a:pt x="340519" y="454819"/>
                  </a:lnTo>
                  <a:cubicBezTo>
                    <a:pt x="342900" y="456406"/>
                    <a:pt x="345032" y="458454"/>
                    <a:pt x="347663" y="459581"/>
                  </a:cubicBezTo>
                  <a:cubicBezTo>
                    <a:pt x="358362" y="464166"/>
                    <a:pt x="355051" y="459703"/>
                    <a:pt x="364331" y="464344"/>
                  </a:cubicBezTo>
                  <a:cubicBezTo>
                    <a:pt x="366891" y="465624"/>
                    <a:pt x="369094" y="467519"/>
                    <a:pt x="371475" y="469106"/>
                  </a:cubicBezTo>
                  <a:cubicBezTo>
                    <a:pt x="374650" y="473869"/>
                    <a:pt x="379190" y="477964"/>
                    <a:pt x="381000" y="483394"/>
                  </a:cubicBezTo>
                  <a:cubicBezTo>
                    <a:pt x="383464" y="490786"/>
                    <a:pt x="383729" y="492704"/>
                    <a:pt x="388144" y="500062"/>
                  </a:cubicBezTo>
                  <a:cubicBezTo>
                    <a:pt x="391089" y="504970"/>
                    <a:pt x="394494" y="509587"/>
                    <a:pt x="397669" y="514350"/>
                  </a:cubicBezTo>
                  <a:lnTo>
                    <a:pt x="402431" y="521494"/>
                  </a:lnTo>
                  <a:cubicBezTo>
                    <a:pt x="404299" y="524296"/>
                    <a:pt x="407419" y="526050"/>
                    <a:pt x="409575" y="528637"/>
                  </a:cubicBezTo>
                  <a:cubicBezTo>
                    <a:pt x="417861" y="538580"/>
                    <a:pt x="409754" y="534253"/>
                    <a:pt x="421481" y="538162"/>
                  </a:cubicBezTo>
                  <a:cubicBezTo>
                    <a:pt x="426244" y="542925"/>
                    <a:pt x="432033" y="546846"/>
                    <a:pt x="435769" y="552450"/>
                  </a:cubicBezTo>
                  <a:cubicBezTo>
                    <a:pt x="441310" y="560761"/>
                    <a:pt x="444690" y="567855"/>
                    <a:pt x="452438" y="573881"/>
                  </a:cubicBezTo>
                  <a:cubicBezTo>
                    <a:pt x="456956" y="577395"/>
                    <a:pt x="466725" y="583406"/>
                    <a:pt x="466725" y="583406"/>
                  </a:cubicBezTo>
                  <a:lnTo>
                    <a:pt x="476250" y="597694"/>
                  </a:lnTo>
                  <a:cubicBezTo>
                    <a:pt x="479035" y="601871"/>
                    <a:pt x="479425" y="607219"/>
                    <a:pt x="481013" y="611981"/>
                  </a:cubicBezTo>
                  <a:lnTo>
                    <a:pt x="483394" y="619125"/>
                  </a:lnTo>
                  <a:cubicBezTo>
                    <a:pt x="484188" y="621506"/>
                    <a:pt x="485166" y="623834"/>
                    <a:pt x="485775" y="626269"/>
                  </a:cubicBezTo>
                  <a:cubicBezTo>
                    <a:pt x="486569" y="629444"/>
                    <a:pt x="486692" y="632867"/>
                    <a:pt x="488156" y="635794"/>
                  </a:cubicBezTo>
                  <a:cubicBezTo>
                    <a:pt x="489931" y="639344"/>
                    <a:pt x="492919" y="642144"/>
                    <a:pt x="495300" y="645319"/>
                  </a:cubicBezTo>
                  <a:cubicBezTo>
                    <a:pt x="496094" y="647700"/>
                    <a:pt x="495906" y="650687"/>
                    <a:pt x="497681" y="652462"/>
                  </a:cubicBezTo>
                  <a:cubicBezTo>
                    <a:pt x="499456" y="654237"/>
                    <a:pt x="502736" y="653452"/>
                    <a:pt x="504825" y="654844"/>
                  </a:cubicBezTo>
                  <a:cubicBezTo>
                    <a:pt x="507627" y="656712"/>
                    <a:pt x="509588" y="659606"/>
                    <a:pt x="511969" y="661987"/>
                  </a:cubicBezTo>
                  <a:cubicBezTo>
                    <a:pt x="512763" y="665162"/>
                    <a:pt x="513451" y="668365"/>
                    <a:pt x="514350" y="671512"/>
                  </a:cubicBezTo>
                  <a:cubicBezTo>
                    <a:pt x="515040" y="673926"/>
                    <a:pt x="516186" y="676206"/>
                    <a:pt x="516731" y="678656"/>
                  </a:cubicBezTo>
                  <a:cubicBezTo>
                    <a:pt x="517778" y="683369"/>
                    <a:pt x="515933" y="689310"/>
                    <a:pt x="519113" y="692944"/>
                  </a:cubicBezTo>
                  <a:cubicBezTo>
                    <a:pt x="522419" y="696722"/>
                    <a:pt x="533400" y="697706"/>
                    <a:pt x="533400" y="697706"/>
                  </a:cubicBezTo>
                  <a:cubicBezTo>
                    <a:pt x="535781" y="700087"/>
                    <a:pt x="537742" y="702982"/>
                    <a:pt x="540544" y="704850"/>
                  </a:cubicBezTo>
                  <a:cubicBezTo>
                    <a:pt x="542633" y="706242"/>
                    <a:pt x="545443" y="706108"/>
                    <a:pt x="547688" y="707231"/>
                  </a:cubicBezTo>
                  <a:cubicBezTo>
                    <a:pt x="554842" y="710808"/>
                    <a:pt x="565968" y="721554"/>
                    <a:pt x="569119" y="726281"/>
                  </a:cubicBezTo>
                  <a:cubicBezTo>
                    <a:pt x="580934" y="744006"/>
                    <a:pt x="565756" y="722248"/>
                    <a:pt x="581025" y="740569"/>
                  </a:cubicBezTo>
                  <a:cubicBezTo>
                    <a:pt x="582857" y="742767"/>
                    <a:pt x="583887" y="745573"/>
                    <a:pt x="585788" y="747712"/>
                  </a:cubicBezTo>
                  <a:cubicBezTo>
                    <a:pt x="597654" y="761061"/>
                    <a:pt x="596359" y="759523"/>
                    <a:pt x="607219" y="766762"/>
                  </a:cubicBezTo>
                  <a:cubicBezTo>
                    <a:pt x="620864" y="787233"/>
                    <a:pt x="602696" y="763144"/>
                    <a:pt x="619125" y="776287"/>
                  </a:cubicBezTo>
                  <a:cubicBezTo>
                    <a:pt x="621360" y="778075"/>
                    <a:pt x="622056" y="781232"/>
                    <a:pt x="623888" y="783431"/>
                  </a:cubicBezTo>
                  <a:cubicBezTo>
                    <a:pt x="628049" y="788424"/>
                    <a:pt x="640177" y="799243"/>
                    <a:pt x="645319" y="800100"/>
                  </a:cubicBezTo>
                  <a:cubicBezTo>
                    <a:pt x="664561" y="803307"/>
                    <a:pt x="655023" y="800954"/>
                    <a:pt x="673894" y="807244"/>
                  </a:cubicBezTo>
                  <a:lnTo>
                    <a:pt x="681038" y="809625"/>
                  </a:lnTo>
                  <a:cubicBezTo>
                    <a:pt x="683419" y="811212"/>
                    <a:pt x="685983" y="812555"/>
                    <a:pt x="688181" y="814387"/>
                  </a:cubicBezTo>
                  <a:cubicBezTo>
                    <a:pt x="696079" y="820969"/>
                    <a:pt x="693602" y="821860"/>
                    <a:pt x="702469" y="826294"/>
                  </a:cubicBezTo>
                  <a:cubicBezTo>
                    <a:pt x="704714" y="827417"/>
                    <a:pt x="707232" y="827881"/>
                    <a:pt x="709613" y="828675"/>
                  </a:cubicBezTo>
                  <a:cubicBezTo>
                    <a:pt x="740856" y="852108"/>
                    <a:pt x="702909" y="825216"/>
                    <a:pt x="726281" y="838200"/>
                  </a:cubicBezTo>
                  <a:cubicBezTo>
                    <a:pt x="731285" y="840980"/>
                    <a:pt x="735806" y="844550"/>
                    <a:pt x="740569" y="847725"/>
                  </a:cubicBezTo>
                  <a:lnTo>
                    <a:pt x="754856" y="857250"/>
                  </a:lnTo>
                  <a:cubicBezTo>
                    <a:pt x="756944" y="858643"/>
                    <a:pt x="759619" y="858837"/>
                    <a:pt x="762000" y="859631"/>
                  </a:cubicBezTo>
                  <a:cubicBezTo>
                    <a:pt x="764514" y="863468"/>
                    <a:pt x="768284" y="875970"/>
                    <a:pt x="769938" y="880269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4196556" y="3404394"/>
              <a:ext cx="2544763" cy="755650"/>
            </a:xfrm>
            <a:custGeom>
              <a:avLst/>
              <a:gdLst>
                <a:gd name="connsiteX0" fmla="*/ 0 w 619125"/>
                <a:gd name="connsiteY0" fmla="*/ 0 h 361950"/>
                <a:gd name="connsiteX1" fmla="*/ 11907 w 619125"/>
                <a:gd name="connsiteY1" fmla="*/ 19050 h 361950"/>
                <a:gd name="connsiteX2" fmla="*/ 19050 w 619125"/>
                <a:gd name="connsiteY2" fmla="*/ 26194 h 361950"/>
                <a:gd name="connsiteX3" fmla="*/ 30957 w 619125"/>
                <a:gd name="connsiteY3" fmla="*/ 40481 h 361950"/>
                <a:gd name="connsiteX4" fmla="*/ 54769 w 619125"/>
                <a:gd name="connsiteY4" fmla="*/ 42862 h 361950"/>
                <a:gd name="connsiteX5" fmla="*/ 71438 w 619125"/>
                <a:gd name="connsiteY5" fmla="*/ 47625 h 361950"/>
                <a:gd name="connsiteX6" fmla="*/ 88107 w 619125"/>
                <a:gd name="connsiteY6" fmla="*/ 52387 h 361950"/>
                <a:gd name="connsiteX7" fmla="*/ 92869 w 619125"/>
                <a:gd name="connsiteY7" fmla="*/ 59531 h 361950"/>
                <a:gd name="connsiteX8" fmla="*/ 100013 w 619125"/>
                <a:gd name="connsiteY8" fmla="*/ 64294 h 361950"/>
                <a:gd name="connsiteX9" fmla="*/ 102394 w 619125"/>
                <a:gd name="connsiteY9" fmla="*/ 71437 h 361950"/>
                <a:gd name="connsiteX10" fmla="*/ 111919 w 619125"/>
                <a:gd name="connsiteY10" fmla="*/ 85725 h 361950"/>
                <a:gd name="connsiteX11" fmla="*/ 126207 w 619125"/>
                <a:gd name="connsiteY11" fmla="*/ 95250 h 361950"/>
                <a:gd name="connsiteX12" fmla="*/ 154782 w 619125"/>
                <a:gd name="connsiteY12" fmla="*/ 102394 h 361950"/>
                <a:gd name="connsiteX13" fmla="*/ 157163 w 619125"/>
                <a:gd name="connsiteY13" fmla="*/ 109537 h 361950"/>
                <a:gd name="connsiteX14" fmla="*/ 185738 w 619125"/>
                <a:gd name="connsiteY14" fmla="*/ 116681 h 361950"/>
                <a:gd name="connsiteX15" fmla="*/ 200025 w 619125"/>
                <a:gd name="connsiteY15" fmla="*/ 121444 h 361950"/>
                <a:gd name="connsiteX16" fmla="*/ 207169 w 619125"/>
                <a:gd name="connsiteY16" fmla="*/ 123825 h 361950"/>
                <a:gd name="connsiteX17" fmla="*/ 235744 w 619125"/>
                <a:gd name="connsiteY17" fmla="*/ 133350 h 361950"/>
                <a:gd name="connsiteX18" fmla="*/ 242888 w 619125"/>
                <a:gd name="connsiteY18" fmla="*/ 140494 h 361950"/>
                <a:gd name="connsiteX19" fmla="*/ 252413 w 619125"/>
                <a:gd name="connsiteY19" fmla="*/ 154781 h 361950"/>
                <a:gd name="connsiteX20" fmla="*/ 261938 w 619125"/>
                <a:gd name="connsiteY20" fmla="*/ 166687 h 361950"/>
                <a:gd name="connsiteX21" fmla="*/ 276225 w 619125"/>
                <a:gd name="connsiteY21" fmla="*/ 171450 h 361950"/>
                <a:gd name="connsiteX22" fmla="*/ 280988 w 619125"/>
                <a:gd name="connsiteY22" fmla="*/ 178594 h 361950"/>
                <a:gd name="connsiteX23" fmla="*/ 285750 w 619125"/>
                <a:gd name="connsiteY23" fmla="*/ 192881 h 361950"/>
                <a:gd name="connsiteX24" fmla="*/ 288132 w 619125"/>
                <a:gd name="connsiteY24" fmla="*/ 200025 h 361950"/>
                <a:gd name="connsiteX25" fmla="*/ 292894 w 619125"/>
                <a:gd name="connsiteY25" fmla="*/ 216694 h 361950"/>
                <a:gd name="connsiteX26" fmla="*/ 300038 w 619125"/>
                <a:gd name="connsiteY26" fmla="*/ 219075 h 361950"/>
                <a:gd name="connsiteX27" fmla="*/ 314325 w 619125"/>
                <a:gd name="connsiteY27" fmla="*/ 221456 h 361950"/>
                <a:gd name="connsiteX28" fmla="*/ 321469 w 619125"/>
                <a:gd name="connsiteY28" fmla="*/ 226219 h 361950"/>
                <a:gd name="connsiteX29" fmla="*/ 333375 w 619125"/>
                <a:gd name="connsiteY29" fmla="*/ 240506 h 361950"/>
                <a:gd name="connsiteX30" fmla="*/ 338138 w 619125"/>
                <a:gd name="connsiteY30" fmla="*/ 250031 h 361950"/>
                <a:gd name="connsiteX31" fmla="*/ 357188 w 619125"/>
                <a:gd name="connsiteY31" fmla="*/ 257175 h 361950"/>
                <a:gd name="connsiteX32" fmla="*/ 402432 w 619125"/>
                <a:gd name="connsiteY32" fmla="*/ 264319 h 361950"/>
                <a:gd name="connsiteX33" fmla="*/ 407194 w 619125"/>
                <a:gd name="connsiteY33" fmla="*/ 271462 h 361950"/>
                <a:gd name="connsiteX34" fmla="*/ 431007 w 619125"/>
                <a:gd name="connsiteY34" fmla="*/ 278606 h 361950"/>
                <a:gd name="connsiteX35" fmla="*/ 452438 w 619125"/>
                <a:gd name="connsiteY35" fmla="*/ 283369 h 361950"/>
                <a:gd name="connsiteX36" fmla="*/ 459582 w 619125"/>
                <a:gd name="connsiteY36" fmla="*/ 285750 h 361950"/>
                <a:gd name="connsiteX37" fmla="*/ 481013 w 619125"/>
                <a:gd name="connsiteY37" fmla="*/ 290512 h 361950"/>
                <a:gd name="connsiteX38" fmla="*/ 492919 w 619125"/>
                <a:gd name="connsiteY38" fmla="*/ 304800 h 361950"/>
                <a:gd name="connsiteX39" fmla="*/ 495300 w 619125"/>
                <a:gd name="connsiteY39" fmla="*/ 311944 h 361950"/>
                <a:gd name="connsiteX40" fmla="*/ 504825 w 619125"/>
                <a:gd name="connsiteY40" fmla="*/ 326231 h 361950"/>
                <a:gd name="connsiteX41" fmla="*/ 528638 w 619125"/>
                <a:gd name="connsiteY41" fmla="*/ 330994 h 361950"/>
                <a:gd name="connsiteX42" fmla="*/ 535782 w 619125"/>
                <a:gd name="connsiteY42" fmla="*/ 333375 h 361950"/>
                <a:gd name="connsiteX43" fmla="*/ 545307 w 619125"/>
                <a:gd name="connsiteY43" fmla="*/ 335756 h 361950"/>
                <a:gd name="connsiteX44" fmla="*/ 552450 w 619125"/>
                <a:gd name="connsiteY44" fmla="*/ 338137 h 361950"/>
                <a:gd name="connsiteX45" fmla="*/ 559594 w 619125"/>
                <a:gd name="connsiteY45" fmla="*/ 342900 h 361950"/>
                <a:gd name="connsiteX46" fmla="*/ 566738 w 619125"/>
                <a:gd name="connsiteY46" fmla="*/ 350044 h 361950"/>
                <a:gd name="connsiteX47" fmla="*/ 581025 w 619125"/>
                <a:gd name="connsiteY47" fmla="*/ 352425 h 361950"/>
                <a:gd name="connsiteX48" fmla="*/ 590550 w 619125"/>
                <a:gd name="connsiteY48" fmla="*/ 354806 h 361950"/>
                <a:gd name="connsiteX49" fmla="*/ 604838 w 619125"/>
                <a:gd name="connsiteY49" fmla="*/ 359569 h 361950"/>
                <a:gd name="connsiteX50" fmla="*/ 611982 w 619125"/>
                <a:gd name="connsiteY50" fmla="*/ 361950 h 361950"/>
                <a:gd name="connsiteX51" fmla="*/ 619125 w 619125"/>
                <a:gd name="connsiteY51" fmla="*/ 359569 h 361950"/>
                <a:gd name="connsiteX52" fmla="*/ 611982 w 619125"/>
                <a:gd name="connsiteY52" fmla="*/ 354806 h 361950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2519363 w 2519363"/>
                <a:gd name="connsiteY52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2169319 w 2519363"/>
                <a:gd name="connsiteY52" fmla="*/ 752475 h 752475"/>
                <a:gd name="connsiteX53" fmla="*/ 2519363 w 2519363"/>
                <a:gd name="connsiteY53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2164557 w 2519363"/>
                <a:gd name="connsiteY52" fmla="*/ 645319 h 752475"/>
                <a:gd name="connsiteX53" fmla="*/ 2169319 w 2519363"/>
                <a:gd name="connsiteY53" fmla="*/ 752475 h 752475"/>
                <a:gd name="connsiteX54" fmla="*/ 2519363 w 2519363"/>
                <a:gd name="connsiteY54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2164557 w 2519363"/>
                <a:gd name="connsiteY52" fmla="*/ 645319 h 752475"/>
                <a:gd name="connsiteX53" fmla="*/ 2169319 w 2519363"/>
                <a:gd name="connsiteY53" fmla="*/ 752475 h 752475"/>
                <a:gd name="connsiteX54" fmla="*/ 2519363 w 2519363"/>
                <a:gd name="connsiteY54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547813 w 2519363"/>
                <a:gd name="connsiteY52" fmla="*/ 642937 h 752475"/>
                <a:gd name="connsiteX53" fmla="*/ 2164557 w 2519363"/>
                <a:gd name="connsiteY53" fmla="*/ 645319 h 752475"/>
                <a:gd name="connsiteX54" fmla="*/ 2169319 w 2519363"/>
                <a:gd name="connsiteY54" fmla="*/ 752475 h 752475"/>
                <a:gd name="connsiteX55" fmla="*/ 2519363 w 2519363"/>
                <a:gd name="connsiteY55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547813 w 2519363"/>
                <a:gd name="connsiteY52" fmla="*/ 642937 h 752475"/>
                <a:gd name="connsiteX53" fmla="*/ 1762125 w 2519363"/>
                <a:gd name="connsiteY53" fmla="*/ 654844 h 752475"/>
                <a:gd name="connsiteX54" fmla="*/ 2164557 w 2519363"/>
                <a:gd name="connsiteY54" fmla="*/ 645319 h 752475"/>
                <a:gd name="connsiteX55" fmla="*/ 2169319 w 2519363"/>
                <a:gd name="connsiteY55" fmla="*/ 752475 h 752475"/>
                <a:gd name="connsiteX56" fmla="*/ 2519363 w 2519363"/>
                <a:gd name="connsiteY56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547813 w 2519363"/>
                <a:gd name="connsiteY52" fmla="*/ 642937 h 752475"/>
                <a:gd name="connsiteX53" fmla="*/ 2164557 w 2519363"/>
                <a:gd name="connsiteY53" fmla="*/ 645319 h 752475"/>
                <a:gd name="connsiteX54" fmla="*/ 2169319 w 2519363"/>
                <a:gd name="connsiteY54" fmla="*/ 752475 h 752475"/>
                <a:gd name="connsiteX55" fmla="*/ 2519363 w 2519363"/>
                <a:gd name="connsiteY55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547813 w 2519363"/>
                <a:gd name="connsiteY52" fmla="*/ 642937 h 752475"/>
                <a:gd name="connsiteX53" fmla="*/ 2164557 w 2519363"/>
                <a:gd name="connsiteY53" fmla="*/ 645319 h 752475"/>
                <a:gd name="connsiteX54" fmla="*/ 2169319 w 2519363"/>
                <a:gd name="connsiteY54" fmla="*/ 752475 h 752475"/>
                <a:gd name="connsiteX55" fmla="*/ 2519363 w 2519363"/>
                <a:gd name="connsiteY55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576388 w 2519363"/>
                <a:gd name="connsiteY52" fmla="*/ 564356 h 752475"/>
                <a:gd name="connsiteX53" fmla="*/ 1547813 w 2519363"/>
                <a:gd name="connsiteY53" fmla="*/ 642937 h 752475"/>
                <a:gd name="connsiteX54" fmla="*/ 2164557 w 2519363"/>
                <a:gd name="connsiteY54" fmla="*/ 645319 h 752475"/>
                <a:gd name="connsiteX55" fmla="*/ 2169319 w 2519363"/>
                <a:gd name="connsiteY55" fmla="*/ 752475 h 752475"/>
                <a:gd name="connsiteX56" fmla="*/ 2519363 w 2519363"/>
                <a:gd name="connsiteY56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576388 w 2519363"/>
                <a:gd name="connsiteY52" fmla="*/ 564356 h 752475"/>
                <a:gd name="connsiteX53" fmla="*/ 1547813 w 2519363"/>
                <a:gd name="connsiteY53" fmla="*/ 642937 h 752475"/>
                <a:gd name="connsiteX54" fmla="*/ 2164557 w 2519363"/>
                <a:gd name="connsiteY54" fmla="*/ 645319 h 752475"/>
                <a:gd name="connsiteX55" fmla="*/ 2169319 w 2519363"/>
                <a:gd name="connsiteY55" fmla="*/ 752475 h 752475"/>
                <a:gd name="connsiteX56" fmla="*/ 2519363 w 2519363"/>
                <a:gd name="connsiteY56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543051 w 2519363"/>
                <a:gd name="connsiteY52" fmla="*/ 621506 h 752475"/>
                <a:gd name="connsiteX53" fmla="*/ 1547813 w 2519363"/>
                <a:gd name="connsiteY53" fmla="*/ 642937 h 752475"/>
                <a:gd name="connsiteX54" fmla="*/ 2164557 w 2519363"/>
                <a:gd name="connsiteY54" fmla="*/ 645319 h 752475"/>
                <a:gd name="connsiteX55" fmla="*/ 2169319 w 2519363"/>
                <a:gd name="connsiteY55" fmla="*/ 752475 h 752475"/>
                <a:gd name="connsiteX56" fmla="*/ 2519363 w 2519363"/>
                <a:gd name="connsiteY56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343025 w 2519363"/>
                <a:gd name="connsiteY52" fmla="*/ 619125 h 752475"/>
                <a:gd name="connsiteX53" fmla="*/ 1543051 w 2519363"/>
                <a:gd name="connsiteY53" fmla="*/ 621506 h 752475"/>
                <a:gd name="connsiteX54" fmla="*/ 1547813 w 2519363"/>
                <a:gd name="connsiteY54" fmla="*/ 642937 h 752475"/>
                <a:gd name="connsiteX55" fmla="*/ 2164557 w 2519363"/>
                <a:gd name="connsiteY55" fmla="*/ 645319 h 752475"/>
                <a:gd name="connsiteX56" fmla="*/ 2169319 w 2519363"/>
                <a:gd name="connsiteY56" fmla="*/ 752475 h 752475"/>
                <a:gd name="connsiteX57" fmla="*/ 2519363 w 2519363"/>
                <a:gd name="connsiteY57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304925 w 2519363"/>
                <a:gd name="connsiteY52" fmla="*/ 602456 h 752475"/>
                <a:gd name="connsiteX53" fmla="*/ 1343025 w 2519363"/>
                <a:gd name="connsiteY53" fmla="*/ 619125 h 752475"/>
                <a:gd name="connsiteX54" fmla="*/ 1543051 w 2519363"/>
                <a:gd name="connsiteY54" fmla="*/ 621506 h 752475"/>
                <a:gd name="connsiteX55" fmla="*/ 1547813 w 2519363"/>
                <a:gd name="connsiteY55" fmla="*/ 642937 h 752475"/>
                <a:gd name="connsiteX56" fmla="*/ 2164557 w 2519363"/>
                <a:gd name="connsiteY56" fmla="*/ 645319 h 752475"/>
                <a:gd name="connsiteX57" fmla="*/ 2169319 w 2519363"/>
                <a:gd name="connsiteY57" fmla="*/ 752475 h 752475"/>
                <a:gd name="connsiteX58" fmla="*/ 2519363 w 2519363"/>
                <a:gd name="connsiteY58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340644 w 2519363"/>
                <a:gd name="connsiteY52" fmla="*/ 590549 h 752475"/>
                <a:gd name="connsiteX53" fmla="*/ 1343025 w 2519363"/>
                <a:gd name="connsiteY53" fmla="*/ 619125 h 752475"/>
                <a:gd name="connsiteX54" fmla="*/ 1543051 w 2519363"/>
                <a:gd name="connsiteY54" fmla="*/ 621506 h 752475"/>
                <a:gd name="connsiteX55" fmla="*/ 1547813 w 2519363"/>
                <a:gd name="connsiteY55" fmla="*/ 642937 h 752475"/>
                <a:gd name="connsiteX56" fmla="*/ 2164557 w 2519363"/>
                <a:gd name="connsiteY56" fmla="*/ 645319 h 752475"/>
                <a:gd name="connsiteX57" fmla="*/ 2169319 w 2519363"/>
                <a:gd name="connsiteY57" fmla="*/ 752475 h 752475"/>
                <a:gd name="connsiteX58" fmla="*/ 2519363 w 2519363"/>
                <a:gd name="connsiteY58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340644 w 2519363"/>
                <a:gd name="connsiteY52" fmla="*/ 590549 h 752475"/>
                <a:gd name="connsiteX53" fmla="*/ 1343025 w 2519363"/>
                <a:gd name="connsiteY53" fmla="*/ 619125 h 752475"/>
                <a:gd name="connsiteX54" fmla="*/ 1543051 w 2519363"/>
                <a:gd name="connsiteY54" fmla="*/ 621506 h 752475"/>
                <a:gd name="connsiteX55" fmla="*/ 1547813 w 2519363"/>
                <a:gd name="connsiteY55" fmla="*/ 642937 h 752475"/>
                <a:gd name="connsiteX56" fmla="*/ 2164557 w 2519363"/>
                <a:gd name="connsiteY56" fmla="*/ 645319 h 752475"/>
                <a:gd name="connsiteX57" fmla="*/ 2169319 w 2519363"/>
                <a:gd name="connsiteY57" fmla="*/ 752475 h 752475"/>
                <a:gd name="connsiteX58" fmla="*/ 2519363 w 2519363"/>
                <a:gd name="connsiteY58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273969 w 2519363"/>
                <a:gd name="connsiteY52" fmla="*/ 585787 h 752475"/>
                <a:gd name="connsiteX53" fmla="*/ 1340644 w 2519363"/>
                <a:gd name="connsiteY53" fmla="*/ 590549 h 752475"/>
                <a:gd name="connsiteX54" fmla="*/ 1343025 w 2519363"/>
                <a:gd name="connsiteY54" fmla="*/ 619125 h 752475"/>
                <a:gd name="connsiteX55" fmla="*/ 1543051 w 2519363"/>
                <a:gd name="connsiteY55" fmla="*/ 621506 h 752475"/>
                <a:gd name="connsiteX56" fmla="*/ 1547813 w 2519363"/>
                <a:gd name="connsiteY56" fmla="*/ 642937 h 752475"/>
                <a:gd name="connsiteX57" fmla="*/ 2164557 w 2519363"/>
                <a:gd name="connsiteY57" fmla="*/ 645319 h 752475"/>
                <a:gd name="connsiteX58" fmla="*/ 2169319 w 2519363"/>
                <a:gd name="connsiteY58" fmla="*/ 752475 h 752475"/>
                <a:gd name="connsiteX59" fmla="*/ 2519363 w 2519363"/>
                <a:gd name="connsiteY59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266825 w 2519363"/>
                <a:gd name="connsiteY52" fmla="*/ 564356 h 752475"/>
                <a:gd name="connsiteX53" fmla="*/ 1273969 w 2519363"/>
                <a:gd name="connsiteY53" fmla="*/ 585787 h 752475"/>
                <a:gd name="connsiteX54" fmla="*/ 1340644 w 2519363"/>
                <a:gd name="connsiteY54" fmla="*/ 590549 h 752475"/>
                <a:gd name="connsiteX55" fmla="*/ 1343025 w 2519363"/>
                <a:gd name="connsiteY55" fmla="*/ 619125 h 752475"/>
                <a:gd name="connsiteX56" fmla="*/ 1543051 w 2519363"/>
                <a:gd name="connsiteY56" fmla="*/ 621506 h 752475"/>
                <a:gd name="connsiteX57" fmla="*/ 1547813 w 2519363"/>
                <a:gd name="connsiteY57" fmla="*/ 642937 h 752475"/>
                <a:gd name="connsiteX58" fmla="*/ 2164557 w 2519363"/>
                <a:gd name="connsiteY58" fmla="*/ 645319 h 752475"/>
                <a:gd name="connsiteX59" fmla="*/ 2169319 w 2519363"/>
                <a:gd name="connsiteY59" fmla="*/ 752475 h 752475"/>
                <a:gd name="connsiteX60" fmla="*/ 2519363 w 2519363"/>
                <a:gd name="connsiteY60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266825 w 2519363"/>
                <a:gd name="connsiteY52" fmla="*/ 564356 h 752475"/>
                <a:gd name="connsiteX53" fmla="*/ 1273969 w 2519363"/>
                <a:gd name="connsiteY53" fmla="*/ 585787 h 752475"/>
                <a:gd name="connsiteX54" fmla="*/ 1340644 w 2519363"/>
                <a:gd name="connsiteY54" fmla="*/ 590549 h 752475"/>
                <a:gd name="connsiteX55" fmla="*/ 1343025 w 2519363"/>
                <a:gd name="connsiteY55" fmla="*/ 619125 h 752475"/>
                <a:gd name="connsiteX56" fmla="*/ 1543051 w 2519363"/>
                <a:gd name="connsiteY56" fmla="*/ 621506 h 752475"/>
                <a:gd name="connsiteX57" fmla="*/ 1547813 w 2519363"/>
                <a:gd name="connsiteY57" fmla="*/ 642937 h 752475"/>
                <a:gd name="connsiteX58" fmla="*/ 2164557 w 2519363"/>
                <a:gd name="connsiteY58" fmla="*/ 645319 h 752475"/>
                <a:gd name="connsiteX59" fmla="*/ 2169319 w 2519363"/>
                <a:gd name="connsiteY59" fmla="*/ 752475 h 752475"/>
                <a:gd name="connsiteX60" fmla="*/ 2519363 w 2519363"/>
                <a:gd name="connsiteY60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266825 w 2519363"/>
                <a:gd name="connsiteY52" fmla="*/ 564356 h 752475"/>
                <a:gd name="connsiteX53" fmla="*/ 1273969 w 2519363"/>
                <a:gd name="connsiteY53" fmla="*/ 585787 h 752475"/>
                <a:gd name="connsiteX54" fmla="*/ 1340644 w 2519363"/>
                <a:gd name="connsiteY54" fmla="*/ 581024 h 752475"/>
                <a:gd name="connsiteX55" fmla="*/ 1343025 w 2519363"/>
                <a:gd name="connsiteY55" fmla="*/ 619125 h 752475"/>
                <a:gd name="connsiteX56" fmla="*/ 1543051 w 2519363"/>
                <a:gd name="connsiteY56" fmla="*/ 621506 h 752475"/>
                <a:gd name="connsiteX57" fmla="*/ 1547813 w 2519363"/>
                <a:gd name="connsiteY57" fmla="*/ 642937 h 752475"/>
                <a:gd name="connsiteX58" fmla="*/ 2164557 w 2519363"/>
                <a:gd name="connsiteY58" fmla="*/ 645319 h 752475"/>
                <a:gd name="connsiteX59" fmla="*/ 2169319 w 2519363"/>
                <a:gd name="connsiteY59" fmla="*/ 752475 h 752475"/>
                <a:gd name="connsiteX60" fmla="*/ 2519363 w 2519363"/>
                <a:gd name="connsiteY60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266825 w 2519363"/>
                <a:gd name="connsiteY52" fmla="*/ 564356 h 752475"/>
                <a:gd name="connsiteX53" fmla="*/ 1273969 w 2519363"/>
                <a:gd name="connsiteY53" fmla="*/ 585787 h 752475"/>
                <a:gd name="connsiteX54" fmla="*/ 1335881 w 2519363"/>
                <a:gd name="connsiteY54" fmla="*/ 590549 h 752475"/>
                <a:gd name="connsiteX55" fmla="*/ 1343025 w 2519363"/>
                <a:gd name="connsiteY55" fmla="*/ 619125 h 752475"/>
                <a:gd name="connsiteX56" fmla="*/ 1543051 w 2519363"/>
                <a:gd name="connsiteY56" fmla="*/ 621506 h 752475"/>
                <a:gd name="connsiteX57" fmla="*/ 1547813 w 2519363"/>
                <a:gd name="connsiteY57" fmla="*/ 642937 h 752475"/>
                <a:gd name="connsiteX58" fmla="*/ 2164557 w 2519363"/>
                <a:gd name="connsiteY58" fmla="*/ 645319 h 752475"/>
                <a:gd name="connsiteX59" fmla="*/ 2169319 w 2519363"/>
                <a:gd name="connsiteY59" fmla="*/ 752475 h 752475"/>
                <a:gd name="connsiteX60" fmla="*/ 2519363 w 2519363"/>
                <a:gd name="connsiteY60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266825 w 2519363"/>
                <a:gd name="connsiteY52" fmla="*/ 564356 h 752475"/>
                <a:gd name="connsiteX53" fmla="*/ 1273969 w 2519363"/>
                <a:gd name="connsiteY53" fmla="*/ 585787 h 752475"/>
                <a:gd name="connsiteX54" fmla="*/ 1343024 w 2519363"/>
                <a:gd name="connsiteY54" fmla="*/ 590549 h 752475"/>
                <a:gd name="connsiteX55" fmla="*/ 1343025 w 2519363"/>
                <a:gd name="connsiteY55" fmla="*/ 619125 h 752475"/>
                <a:gd name="connsiteX56" fmla="*/ 1543051 w 2519363"/>
                <a:gd name="connsiteY56" fmla="*/ 621506 h 752475"/>
                <a:gd name="connsiteX57" fmla="*/ 1547813 w 2519363"/>
                <a:gd name="connsiteY57" fmla="*/ 642937 h 752475"/>
                <a:gd name="connsiteX58" fmla="*/ 2164557 w 2519363"/>
                <a:gd name="connsiteY58" fmla="*/ 645319 h 752475"/>
                <a:gd name="connsiteX59" fmla="*/ 2169319 w 2519363"/>
                <a:gd name="connsiteY59" fmla="*/ 752475 h 752475"/>
                <a:gd name="connsiteX60" fmla="*/ 2519363 w 2519363"/>
                <a:gd name="connsiteY60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085850 w 2519363"/>
                <a:gd name="connsiteY52" fmla="*/ 557212 h 752475"/>
                <a:gd name="connsiteX53" fmla="*/ 1266825 w 2519363"/>
                <a:gd name="connsiteY53" fmla="*/ 564356 h 752475"/>
                <a:gd name="connsiteX54" fmla="*/ 1273969 w 2519363"/>
                <a:gd name="connsiteY54" fmla="*/ 585787 h 752475"/>
                <a:gd name="connsiteX55" fmla="*/ 1343024 w 2519363"/>
                <a:gd name="connsiteY55" fmla="*/ 590549 h 752475"/>
                <a:gd name="connsiteX56" fmla="*/ 1343025 w 2519363"/>
                <a:gd name="connsiteY56" fmla="*/ 619125 h 752475"/>
                <a:gd name="connsiteX57" fmla="*/ 1543051 w 2519363"/>
                <a:gd name="connsiteY57" fmla="*/ 621506 h 752475"/>
                <a:gd name="connsiteX58" fmla="*/ 1547813 w 2519363"/>
                <a:gd name="connsiteY58" fmla="*/ 642937 h 752475"/>
                <a:gd name="connsiteX59" fmla="*/ 2164557 w 2519363"/>
                <a:gd name="connsiteY59" fmla="*/ 645319 h 752475"/>
                <a:gd name="connsiteX60" fmla="*/ 2169319 w 2519363"/>
                <a:gd name="connsiteY60" fmla="*/ 752475 h 752475"/>
                <a:gd name="connsiteX61" fmla="*/ 2519363 w 2519363"/>
                <a:gd name="connsiteY61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064419 w 2519363"/>
                <a:gd name="connsiteY52" fmla="*/ 483394 h 752475"/>
                <a:gd name="connsiteX53" fmla="*/ 1085850 w 2519363"/>
                <a:gd name="connsiteY53" fmla="*/ 557212 h 752475"/>
                <a:gd name="connsiteX54" fmla="*/ 1266825 w 2519363"/>
                <a:gd name="connsiteY54" fmla="*/ 564356 h 752475"/>
                <a:gd name="connsiteX55" fmla="*/ 1273969 w 2519363"/>
                <a:gd name="connsiteY55" fmla="*/ 585787 h 752475"/>
                <a:gd name="connsiteX56" fmla="*/ 1343024 w 2519363"/>
                <a:gd name="connsiteY56" fmla="*/ 590549 h 752475"/>
                <a:gd name="connsiteX57" fmla="*/ 1343025 w 2519363"/>
                <a:gd name="connsiteY57" fmla="*/ 619125 h 752475"/>
                <a:gd name="connsiteX58" fmla="*/ 1543051 w 2519363"/>
                <a:gd name="connsiteY58" fmla="*/ 621506 h 752475"/>
                <a:gd name="connsiteX59" fmla="*/ 1547813 w 2519363"/>
                <a:gd name="connsiteY59" fmla="*/ 642937 h 752475"/>
                <a:gd name="connsiteX60" fmla="*/ 2164557 w 2519363"/>
                <a:gd name="connsiteY60" fmla="*/ 645319 h 752475"/>
                <a:gd name="connsiteX61" fmla="*/ 2169319 w 2519363"/>
                <a:gd name="connsiteY61" fmla="*/ 752475 h 752475"/>
                <a:gd name="connsiteX62" fmla="*/ 2519363 w 2519363"/>
                <a:gd name="connsiteY62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064419 w 2519363"/>
                <a:gd name="connsiteY52" fmla="*/ 483394 h 752475"/>
                <a:gd name="connsiteX53" fmla="*/ 1123950 w 2519363"/>
                <a:gd name="connsiteY53" fmla="*/ 521494 h 752475"/>
                <a:gd name="connsiteX54" fmla="*/ 1085850 w 2519363"/>
                <a:gd name="connsiteY54" fmla="*/ 557212 h 752475"/>
                <a:gd name="connsiteX55" fmla="*/ 1266825 w 2519363"/>
                <a:gd name="connsiteY55" fmla="*/ 564356 h 752475"/>
                <a:gd name="connsiteX56" fmla="*/ 1273969 w 2519363"/>
                <a:gd name="connsiteY56" fmla="*/ 585787 h 752475"/>
                <a:gd name="connsiteX57" fmla="*/ 1343024 w 2519363"/>
                <a:gd name="connsiteY57" fmla="*/ 590549 h 752475"/>
                <a:gd name="connsiteX58" fmla="*/ 1343025 w 2519363"/>
                <a:gd name="connsiteY58" fmla="*/ 619125 h 752475"/>
                <a:gd name="connsiteX59" fmla="*/ 1543051 w 2519363"/>
                <a:gd name="connsiteY59" fmla="*/ 621506 h 752475"/>
                <a:gd name="connsiteX60" fmla="*/ 1547813 w 2519363"/>
                <a:gd name="connsiteY60" fmla="*/ 642937 h 752475"/>
                <a:gd name="connsiteX61" fmla="*/ 2164557 w 2519363"/>
                <a:gd name="connsiteY61" fmla="*/ 645319 h 752475"/>
                <a:gd name="connsiteX62" fmla="*/ 2169319 w 2519363"/>
                <a:gd name="connsiteY62" fmla="*/ 752475 h 752475"/>
                <a:gd name="connsiteX63" fmla="*/ 2519363 w 2519363"/>
                <a:gd name="connsiteY63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064419 w 2519363"/>
                <a:gd name="connsiteY52" fmla="*/ 483394 h 752475"/>
                <a:gd name="connsiteX53" fmla="*/ 1123950 w 2519363"/>
                <a:gd name="connsiteY53" fmla="*/ 521494 h 752475"/>
                <a:gd name="connsiteX54" fmla="*/ 1085850 w 2519363"/>
                <a:gd name="connsiteY54" fmla="*/ 557212 h 752475"/>
                <a:gd name="connsiteX55" fmla="*/ 1266825 w 2519363"/>
                <a:gd name="connsiteY55" fmla="*/ 564356 h 752475"/>
                <a:gd name="connsiteX56" fmla="*/ 1273969 w 2519363"/>
                <a:gd name="connsiteY56" fmla="*/ 585787 h 752475"/>
                <a:gd name="connsiteX57" fmla="*/ 1343024 w 2519363"/>
                <a:gd name="connsiteY57" fmla="*/ 590549 h 752475"/>
                <a:gd name="connsiteX58" fmla="*/ 1343025 w 2519363"/>
                <a:gd name="connsiteY58" fmla="*/ 619125 h 752475"/>
                <a:gd name="connsiteX59" fmla="*/ 1543051 w 2519363"/>
                <a:gd name="connsiteY59" fmla="*/ 621506 h 752475"/>
                <a:gd name="connsiteX60" fmla="*/ 1547813 w 2519363"/>
                <a:gd name="connsiteY60" fmla="*/ 642937 h 752475"/>
                <a:gd name="connsiteX61" fmla="*/ 2164557 w 2519363"/>
                <a:gd name="connsiteY61" fmla="*/ 645319 h 752475"/>
                <a:gd name="connsiteX62" fmla="*/ 2169319 w 2519363"/>
                <a:gd name="connsiteY62" fmla="*/ 752475 h 752475"/>
                <a:gd name="connsiteX63" fmla="*/ 2519363 w 2519363"/>
                <a:gd name="connsiteY63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064419 w 2519363"/>
                <a:gd name="connsiteY52" fmla="*/ 483394 h 752475"/>
                <a:gd name="connsiteX53" fmla="*/ 1088232 w 2519363"/>
                <a:gd name="connsiteY53" fmla="*/ 542926 h 752475"/>
                <a:gd name="connsiteX54" fmla="*/ 1085850 w 2519363"/>
                <a:gd name="connsiteY54" fmla="*/ 557212 h 752475"/>
                <a:gd name="connsiteX55" fmla="*/ 1266825 w 2519363"/>
                <a:gd name="connsiteY55" fmla="*/ 564356 h 752475"/>
                <a:gd name="connsiteX56" fmla="*/ 1273969 w 2519363"/>
                <a:gd name="connsiteY56" fmla="*/ 585787 h 752475"/>
                <a:gd name="connsiteX57" fmla="*/ 1343024 w 2519363"/>
                <a:gd name="connsiteY57" fmla="*/ 590549 h 752475"/>
                <a:gd name="connsiteX58" fmla="*/ 1343025 w 2519363"/>
                <a:gd name="connsiteY58" fmla="*/ 619125 h 752475"/>
                <a:gd name="connsiteX59" fmla="*/ 1543051 w 2519363"/>
                <a:gd name="connsiteY59" fmla="*/ 621506 h 752475"/>
                <a:gd name="connsiteX60" fmla="*/ 1547813 w 2519363"/>
                <a:gd name="connsiteY60" fmla="*/ 642937 h 752475"/>
                <a:gd name="connsiteX61" fmla="*/ 2164557 w 2519363"/>
                <a:gd name="connsiteY61" fmla="*/ 645319 h 752475"/>
                <a:gd name="connsiteX62" fmla="*/ 2169319 w 2519363"/>
                <a:gd name="connsiteY62" fmla="*/ 752475 h 752475"/>
                <a:gd name="connsiteX63" fmla="*/ 2519363 w 2519363"/>
                <a:gd name="connsiteY63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064419 w 2519363"/>
                <a:gd name="connsiteY52" fmla="*/ 483394 h 752475"/>
                <a:gd name="connsiteX53" fmla="*/ 1081088 w 2519363"/>
                <a:gd name="connsiteY53" fmla="*/ 542926 h 752475"/>
                <a:gd name="connsiteX54" fmla="*/ 1085850 w 2519363"/>
                <a:gd name="connsiteY54" fmla="*/ 557212 h 752475"/>
                <a:gd name="connsiteX55" fmla="*/ 1266825 w 2519363"/>
                <a:gd name="connsiteY55" fmla="*/ 564356 h 752475"/>
                <a:gd name="connsiteX56" fmla="*/ 1273969 w 2519363"/>
                <a:gd name="connsiteY56" fmla="*/ 585787 h 752475"/>
                <a:gd name="connsiteX57" fmla="*/ 1343024 w 2519363"/>
                <a:gd name="connsiteY57" fmla="*/ 590549 h 752475"/>
                <a:gd name="connsiteX58" fmla="*/ 1343025 w 2519363"/>
                <a:gd name="connsiteY58" fmla="*/ 619125 h 752475"/>
                <a:gd name="connsiteX59" fmla="*/ 1543051 w 2519363"/>
                <a:gd name="connsiteY59" fmla="*/ 621506 h 752475"/>
                <a:gd name="connsiteX60" fmla="*/ 1547813 w 2519363"/>
                <a:gd name="connsiteY60" fmla="*/ 642937 h 752475"/>
                <a:gd name="connsiteX61" fmla="*/ 2164557 w 2519363"/>
                <a:gd name="connsiteY61" fmla="*/ 645319 h 752475"/>
                <a:gd name="connsiteX62" fmla="*/ 2169319 w 2519363"/>
                <a:gd name="connsiteY62" fmla="*/ 752475 h 752475"/>
                <a:gd name="connsiteX63" fmla="*/ 2519363 w 2519363"/>
                <a:gd name="connsiteY63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064419 w 2519363"/>
                <a:gd name="connsiteY52" fmla="*/ 483394 h 752475"/>
                <a:gd name="connsiteX53" fmla="*/ 1085851 w 2519363"/>
                <a:gd name="connsiteY53" fmla="*/ 540545 h 752475"/>
                <a:gd name="connsiteX54" fmla="*/ 1085850 w 2519363"/>
                <a:gd name="connsiteY54" fmla="*/ 557212 h 752475"/>
                <a:gd name="connsiteX55" fmla="*/ 1266825 w 2519363"/>
                <a:gd name="connsiteY55" fmla="*/ 564356 h 752475"/>
                <a:gd name="connsiteX56" fmla="*/ 1273969 w 2519363"/>
                <a:gd name="connsiteY56" fmla="*/ 585787 h 752475"/>
                <a:gd name="connsiteX57" fmla="*/ 1343024 w 2519363"/>
                <a:gd name="connsiteY57" fmla="*/ 590549 h 752475"/>
                <a:gd name="connsiteX58" fmla="*/ 1343025 w 2519363"/>
                <a:gd name="connsiteY58" fmla="*/ 619125 h 752475"/>
                <a:gd name="connsiteX59" fmla="*/ 1543051 w 2519363"/>
                <a:gd name="connsiteY59" fmla="*/ 621506 h 752475"/>
                <a:gd name="connsiteX60" fmla="*/ 1547813 w 2519363"/>
                <a:gd name="connsiteY60" fmla="*/ 642937 h 752475"/>
                <a:gd name="connsiteX61" fmla="*/ 2164557 w 2519363"/>
                <a:gd name="connsiteY61" fmla="*/ 645319 h 752475"/>
                <a:gd name="connsiteX62" fmla="*/ 2169319 w 2519363"/>
                <a:gd name="connsiteY62" fmla="*/ 752475 h 752475"/>
                <a:gd name="connsiteX63" fmla="*/ 2519363 w 2519363"/>
                <a:gd name="connsiteY63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064419 w 2519363"/>
                <a:gd name="connsiteY52" fmla="*/ 483394 h 752475"/>
                <a:gd name="connsiteX53" fmla="*/ 1062038 w 2519363"/>
                <a:gd name="connsiteY53" fmla="*/ 504825 h 752475"/>
                <a:gd name="connsiteX54" fmla="*/ 1085851 w 2519363"/>
                <a:gd name="connsiteY54" fmla="*/ 540545 h 752475"/>
                <a:gd name="connsiteX55" fmla="*/ 1085850 w 2519363"/>
                <a:gd name="connsiteY55" fmla="*/ 557212 h 752475"/>
                <a:gd name="connsiteX56" fmla="*/ 1266825 w 2519363"/>
                <a:gd name="connsiteY56" fmla="*/ 564356 h 752475"/>
                <a:gd name="connsiteX57" fmla="*/ 1273969 w 2519363"/>
                <a:gd name="connsiteY57" fmla="*/ 585787 h 752475"/>
                <a:gd name="connsiteX58" fmla="*/ 1343024 w 2519363"/>
                <a:gd name="connsiteY58" fmla="*/ 590549 h 752475"/>
                <a:gd name="connsiteX59" fmla="*/ 1343025 w 2519363"/>
                <a:gd name="connsiteY59" fmla="*/ 619125 h 752475"/>
                <a:gd name="connsiteX60" fmla="*/ 1543051 w 2519363"/>
                <a:gd name="connsiteY60" fmla="*/ 621506 h 752475"/>
                <a:gd name="connsiteX61" fmla="*/ 1547813 w 2519363"/>
                <a:gd name="connsiteY61" fmla="*/ 642937 h 752475"/>
                <a:gd name="connsiteX62" fmla="*/ 2164557 w 2519363"/>
                <a:gd name="connsiteY62" fmla="*/ 645319 h 752475"/>
                <a:gd name="connsiteX63" fmla="*/ 2169319 w 2519363"/>
                <a:gd name="connsiteY63" fmla="*/ 752475 h 752475"/>
                <a:gd name="connsiteX64" fmla="*/ 2519363 w 2519363"/>
                <a:gd name="connsiteY64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064419 w 2519363"/>
                <a:gd name="connsiteY52" fmla="*/ 483394 h 752475"/>
                <a:gd name="connsiteX53" fmla="*/ 1062038 w 2519363"/>
                <a:gd name="connsiteY53" fmla="*/ 504825 h 752475"/>
                <a:gd name="connsiteX54" fmla="*/ 1085851 w 2519363"/>
                <a:gd name="connsiteY54" fmla="*/ 540545 h 752475"/>
                <a:gd name="connsiteX55" fmla="*/ 1085850 w 2519363"/>
                <a:gd name="connsiteY55" fmla="*/ 557212 h 752475"/>
                <a:gd name="connsiteX56" fmla="*/ 1266825 w 2519363"/>
                <a:gd name="connsiteY56" fmla="*/ 564356 h 752475"/>
                <a:gd name="connsiteX57" fmla="*/ 1273969 w 2519363"/>
                <a:gd name="connsiteY57" fmla="*/ 585787 h 752475"/>
                <a:gd name="connsiteX58" fmla="*/ 1343024 w 2519363"/>
                <a:gd name="connsiteY58" fmla="*/ 590549 h 752475"/>
                <a:gd name="connsiteX59" fmla="*/ 1343025 w 2519363"/>
                <a:gd name="connsiteY59" fmla="*/ 619125 h 752475"/>
                <a:gd name="connsiteX60" fmla="*/ 1543051 w 2519363"/>
                <a:gd name="connsiteY60" fmla="*/ 621506 h 752475"/>
                <a:gd name="connsiteX61" fmla="*/ 1547813 w 2519363"/>
                <a:gd name="connsiteY61" fmla="*/ 642937 h 752475"/>
                <a:gd name="connsiteX62" fmla="*/ 2164557 w 2519363"/>
                <a:gd name="connsiteY62" fmla="*/ 645319 h 752475"/>
                <a:gd name="connsiteX63" fmla="*/ 2169319 w 2519363"/>
                <a:gd name="connsiteY63" fmla="*/ 752475 h 752475"/>
                <a:gd name="connsiteX64" fmla="*/ 2519363 w 2519363"/>
                <a:gd name="connsiteY64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064419 w 2519363"/>
                <a:gd name="connsiteY52" fmla="*/ 483394 h 752475"/>
                <a:gd name="connsiteX53" fmla="*/ 1062038 w 2519363"/>
                <a:gd name="connsiteY53" fmla="*/ 504825 h 752475"/>
                <a:gd name="connsiteX54" fmla="*/ 1088232 w 2519363"/>
                <a:gd name="connsiteY54" fmla="*/ 509587 h 752475"/>
                <a:gd name="connsiteX55" fmla="*/ 1085851 w 2519363"/>
                <a:gd name="connsiteY55" fmla="*/ 540545 h 752475"/>
                <a:gd name="connsiteX56" fmla="*/ 1085850 w 2519363"/>
                <a:gd name="connsiteY56" fmla="*/ 557212 h 752475"/>
                <a:gd name="connsiteX57" fmla="*/ 1266825 w 2519363"/>
                <a:gd name="connsiteY57" fmla="*/ 564356 h 752475"/>
                <a:gd name="connsiteX58" fmla="*/ 1273969 w 2519363"/>
                <a:gd name="connsiteY58" fmla="*/ 585787 h 752475"/>
                <a:gd name="connsiteX59" fmla="*/ 1343024 w 2519363"/>
                <a:gd name="connsiteY59" fmla="*/ 590549 h 752475"/>
                <a:gd name="connsiteX60" fmla="*/ 1343025 w 2519363"/>
                <a:gd name="connsiteY60" fmla="*/ 619125 h 752475"/>
                <a:gd name="connsiteX61" fmla="*/ 1543051 w 2519363"/>
                <a:gd name="connsiteY61" fmla="*/ 621506 h 752475"/>
                <a:gd name="connsiteX62" fmla="*/ 1547813 w 2519363"/>
                <a:gd name="connsiteY62" fmla="*/ 642937 h 752475"/>
                <a:gd name="connsiteX63" fmla="*/ 2164557 w 2519363"/>
                <a:gd name="connsiteY63" fmla="*/ 645319 h 752475"/>
                <a:gd name="connsiteX64" fmla="*/ 2169319 w 2519363"/>
                <a:gd name="connsiteY64" fmla="*/ 752475 h 752475"/>
                <a:gd name="connsiteX65" fmla="*/ 2519363 w 2519363"/>
                <a:gd name="connsiteY65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064419 w 2519363"/>
                <a:gd name="connsiteY52" fmla="*/ 483394 h 752475"/>
                <a:gd name="connsiteX53" fmla="*/ 1062038 w 2519363"/>
                <a:gd name="connsiteY53" fmla="*/ 504825 h 752475"/>
                <a:gd name="connsiteX54" fmla="*/ 1088232 w 2519363"/>
                <a:gd name="connsiteY54" fmla="*/ 509587 h 752475"/>
                <a:gd name="connsiteX55" fmla="*/ 1085851 w 2519363"/>
                <a:gd name="connsiteY55" fmla="*/ 540545 h 752475"/>
                <a:gd name="connsiteX56" fmla="*/ 1085850 w 2519363"/>
                <a:gd name="connsiteY56" fmla="*/ 557212 h 752475"/>
                <a:gd name="connsiteX57" fmla="*/ 1266825 w 2519363"/>
                <a:gd name="connsiteY57" fmla="*/ 564356 h 752475"/>
                <a:gd name="connsiteX58" fmla="*/ 1273969 w 2519363"/>
                <a:gd name="connsiteY58" fmla="*/ 585787 h 752475"/>
                <a:gd name="connsiteX59" fmla="*/ 1343024 w 2519363"/>
                <a:gd name="connsiteY59" fmla="*/ 590549 h 752475"/>
                <a:gd name="connsiteX60" fmla="*/ 1343025 w 2519363"/>
                <a:gd name="connsiteY60" fmla="*/ 619125 h 752475"/>
                <a:gd name="connsiteX61" fmla="*/ 1543051 w 2519363"/>
                <a:gd name="connsiteY61" fmla="*/ 621506 h 752475"/>
                <a:gd name="connsiteX62" fmla="*/ 1547813 w 2519363"/>
                <a:gd name="connsiteY62" fmla="*/ 642937 h 752475"/>
                <a:gd name="connsiteX63" fmla="*/ 2164557 w 2519363"/>
                <a:gd name="connsiteY63" fmla="*/ 645319 h 752475"/>
                <a:gd name="connsiteX64" fmla="*/ 2169319 w 2519363"/>
                <a:gd name="connsiteY64" fmla="*/ 752475 h 752475"/>
                <a:gd name="connsiteX65" fmla="*/ 2519363 w 2519363"/>
                <a:gd name="connsiteY65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064419 w 2519363"/>
                <a:gd name="connsiteY52" fmla="*/ 483394 h 752475"/>
                <a:gd name="connsiteX53" fmla="*/ 1062038 w 2519363"/>
                <a:gd name="connsiteY53" fmla="*/ 504825 h 752475"/>
                <a:gd name="connsiteX54" fmla="*/ 1073944 w 2519363"/>
                <a:gd name="connsiteY54" fmla="*/ 502443 h 752475"/>
                <a:gd name="connsiteX55" fmla="*/ 1085851 w 2519363"/>
                <a:gd name="connsiteY55" fmla="*/ 540545 h 752475"/>
                <a:gd name="connsiteX56" fmla="*/ 1085850 w 2519363"/>
                <a:gd name="connsiteY56" fmla="*/ 557212 h 752475"/>
                <a:gd name="connsiteX57" fmla="*/ 1266825 w 2519363"/>
                <a:gd name="connsiteY57" fmla="*/ 564356 h 752475"/>
                <a:gd name="connsiteX58" fmla="*/ 1273969 w 2519363"/>
                <a:gd name="connsiteY58" fmla="*/ 585787 h 752475"/>
                <a:gd name="connsiteX59" fmla="*/ 1343024 w 2519363"/>
                <a:gd name="connsiteY59" fmla="*/ 590549 h 752475"/>
                <a:gd name="connsiteX60" fmla="*/ 1343025 w 2519363"/>
                <a:gd name="connsiteY60" fmla="*/ 619125 h 752475"/>
                <a:gd name="connsiteX61" fmla="*/ 1543051 w 2519363"/>
                <a:gd name="connsiteY61" fmla="*/ 621506 h 752475"/>
                <a:gd name="connsiteX62" fmla="*/ 1547813 w 2519363"/>
                <a:gd name="connsiteY62" fmla="*/ 642937 h 752475"/>
                <a:gd name="connsiteX63" fmla="*/ 2164557 w 2519363"/>
                <a:gd name="connsiteY63" fmla="*/ 645319 h 752475"/>
                <a:gd name="connsiteX64" fmla="*/ 2169319 w 2519363"/>
                <a:gd name="connsiteY64" fmla="*/ 752475 h 752475"/>
                <a:gd name="connsiteX65" fmla="*/ 2519363 w 2519363"/>
                <a:gd name="connsiteY65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064419 w 2519363"/>
                <a:gd name="connsiteY52" fmla="*/ 483394 h 752475"/>
                <a:gd name="connsiteX53" fmla="*/ 1062038 w 2519363"/>
                <a:gd name="connsiteY53" fmla="*/ 504825 h 752475"/>
                <a:gd name="connsiteX54" fmla="*/ 1066800 w 2519363"/>
                <a:gd name="connsiteY54" fmla="*/ 507205 h 752475"/>
                <a:gd name="connsiteX55" fmla="*/ 1085851 w 2519363"/>
                <a:gd name="connsiteY55" fmla="*/ 540545 h 752475"/>
                <a:gd name="connsiteX56" fmla="*/ 1085850 w 2519363"/>
                <a:gd name="connsiteY56" fmla="*/ 557212 h 752475"/>
                <a:gd name="connsiteX57" fmla="*/ 1266825 w 2519363"/>
                <a:gd name="connsiteY57" fmla="*/ 564356 h 752475"/>
                <a:gd name="connsiteX58" fmla="*/ 1273969 w 2519363"/>
                <a:gd name="connsiteY58" fmla="*/ 585787 h 752475"/>
                <a:gd name="connsiteX59" fmla="*/ 1343024 w 2519363"/>
                <a:gd name="connsiteY59" fmla="*/ 590549 h 752475"/>
                <a:gd name="connsiteX60" fmla="*/ 1343025 w 2519363"/>
                <a:gd name="connsiteY60" fmla="*/ 619125 h 752475"/>
                <a:gd name="connsiteX61" fmla="*/ 1543051 w 2519363"/>
                <a:gd name="connsiteY61" fmla="*/ 621506 h 752475"/>
                <a:gd name="connsiteX62" fmla="*/ 1547813 w 2519363"/>
                <a:gd name="connsiteY62" fmla="*/ 642937 h 752475"/>
                <a:gd name="connsiteX63" fmla="*/ 2164557 w 2519363"/>
                <a:gd name="connsiteY63" fmla="*/ 645319 h 752475"/>
                <a:gd name="connsiteX64" fmla="*/ 2169319 w 2519363"/>
                <a:gd name="connsiteY64" fmla="*/ 752475 h 752475"/>
                <a:gd name="connsiteX65" fmla="*/ 2519363 w 2519363"/>
                <a:gd name="connsiteY65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064419 w 2519363"/>
                <a:gd name="connsiteY52" fmla="*/ 483394 h 752475"/>
                <a:gd name="connsiteX53" fmla="*/ 1062038 w 2519363"/>
                <a:gd name="connsiteY53" fmla="*/ 504825 h 752475"/>
                <a:gd name="connsiteX54" fmla="*/ 1066800 w 2519363"/>
                <a:gd name="connsiteY54" fmla="*/ 507205 h 752475"/>
                <a:gd name="connsiteX55" fmla="*/ 1042988 w 2519363"/>
                <a:gd name="connsiteY55" fmla="*/ 533400 h 752475"/>
                <a:gd name="connsiteX56" fmla="*/ 1085851 w 2519363"/>
                <a:gd name="connsiteY56" fmla="*/ 540545 h 752475"/>
                <a:gd name="connsiteX57" fmla="*/ 1085850 w 2519363"/>
                <a:gd name="connsiteY57" fmla="*/ 557212 h 752475"/>
                <a:gd name="connsiteX58" fmla="*/ 1266825 w 2519363"/>
                <a:gd name="connsiteY58" fmla="*/ 564356 h 752475"/>
                <a:gd name="connsiteX59" fmla="*/ 1273969 w 2519363"/>
                <a:gd name="connsiteY59" fmla="*/ 585787 h 752475"/>
                <a:gd name="connsiteX60" fmla="*/ 1343024 w 2519363"/>
                <a:gd name="connsiteY60" fmla="*/ 590549 h 752475"/>
                <a:gd name="connsiteX61" fmla="*/ 1343025 w 2519363"/>
                <a:gd name="connsiteY61" fmla="*/ 619125 h 752475"/>
                <a:gd name="connsiteX62" fmla="*/ 1543051 w 2519363"/>
                <a:gd name="connsiteY62" fmla="*/ 621506 h 752475"/>
                <a:gd name="connsiteX63" fmla="*/ 1547813 w 2519363"/>
                <a:gd name="connsiteY63" fmla="*/ 642937 h 752475"/>
                <a:gd name="connsiteX64" fmla="*/ 2164557 w 2519363"/>
                <a:gd name="connsiteY64" fmla="*/ 645319 h 752475"/>
                <a:gd name="connsiteX65" fmla="*/ 2169319 w 2519363"/>
                <a:gd name="connsiteY65" fmla="*/ 752475 h 752475"/>
                <a:gd name="connsiteX66" fmla="*/ 2519363 w 2519363"/>
                <a:gd name="connsiteY66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064419 w 2519363"/>
                <a:gd name="connsiteY52" fmla="*/ 483394 h 752475"/>
                <a:gd name="connsiteX53" fmla="*/ 1062038 w 2519363"/>
                <a:gd name="connsiteY53" fmla="*/ 504825 h 752475"/>
                <a:gd name="connsiteX54" fmla="*/ 1066800 w 2519363"/>
                <a:gd name="connsiteY54" fmla="*/ 507205 h 752475"/>
                <a:gd name="connsiteX55" fmla="*/ 1042988 w 2519363"/>
                <a:gd name="connsiteY55" fmla="*/ 533400 h 752475"/>
                <a:gd name="connsiteX56" fmla="*/ 1085851 w 2519363"/>
                <a:gd name="connsiteY56" fmla="*/ 540545 h 752475"/>
                <a:gd name="connsiteX57" fmla="*/ 1085850 w 2519363"/>
                <a:gd name="connsiteY57" fmla="*/ 557212 h 752475"/>
                <a:gd name="connsiteX58" fmla="*/ 1266825 w 2519363"/>
                <a:gd name="connsiteY58" fmla="*/ 564356 h 752475"/>
                <a:gd name="connsiteX59" fmla="*/ 1273969 w 2519363"/>
                <a:gd name="connsiteY59" fmla="*/ 585787 h 752475"/>
                <a:gd name="connsiteX60" fmla="*/ 1343024 w 2519363"/>
                <a:gd name="connsiteY60" fmla="*/ 590549 h 752475"/>
                <a:gd name="connsiteX61" fmla="*/ 1343025 w 2519363"/>
                <a:gd name="connsiteY61" fmla="*/ 619125 h 752475"/>
                <a:gd name="connsiteX62" fmla="*/ 1543051 w 2519363"/>
                <a:gd name="connsiteY62" fmla="*/ 621506 h 752475"/>
                <a:gd name="connsiteX63" fmla="*/ 1547813 w 2519363"/>
                <a:gd name="connsiteY63" fmla="*/ 642937 h 752475"/>
                <a:gd name="connsiteX64" fmla="*/ 2164557 w 2519363"/>
                <a:gd name="connsiteY64" fmla="*/ 645319 h 752475"/>
                <a:gd name="connsiteX65" fmla="*/ 2169319 w 2519363"/>
                <a:gd name="connsiteY65" fmla="*/ 752475 h 752475"/>
                <a:gd name="connsiteX66" fmla="*/ 2519363 w 2519363"/>
                <a:gd name="connsiteY66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19125 w 2519363"/>
                <a:gd name="connsiteY51" fmla="*/ 359569 h 752475"/>
                <a:gd name="connsiteX52" fmla="*/ 1064419 w 2519363"/>
                <a:gd name="connsiteY52" fmla="*/ 483394 h 752475"/>
                <a:gd name="connsiteX53" fmla="*/ 1062038 w 2519363"/>
                <a:gd name="connsiteY53" fmla="*/ 504825 h 752475"/>
                <a:gd name="connsiteX54" fmla="*/ 1066800 w 2519363"/>
                <a:gd name="connsiteY54" fmla="*/ 507205 h 752475"/>
                <a:gd name="connsiteX55" fmla="*/ 1066800 w 2519363"/>
                <a:gd name="connsiteY55" fmla="*/ 521493 h 752475"/>
                <a:gd name="connsiteX56" fmla="*/ 1085851 w 2519363"/>
                <a:gd name="connsiteY56" fmla="*/ 540545 h 752475"/>
                <a:gd name="connsiteX57" fmla="*/ 1085850 w 2519363"/>
                <a:gd name="connsiteY57" fmla="*/ 557212 h 752475"/>
                <a:gd name="connsiteX58" fmla="*/ 1266825 w 2519363"/>
                <a:gd name="connsiteY58" fmla="*/ 564356 h 752475"/>
                <a:gd name="connsiteX59" fmla="*/ 1273969 w 2519363"/>
                <a:gd name="connsiteY59" fmla="*/ 585787 h 752475"/>
                <a:gd name="connsiteX60" fmla="*/ 1343024 w 2519363"/>
                <a:gd name="connsiteY60" fmla="*/ 590549 h 752475"/>
                <a:gd name="connsiteX61" fmla="*/ 1343025 w 2519363"/>
                <a:gd name="connsiteY61" fmla="*/ 619125 h 752475"/>
                <a:gd name="connsiteX62" fmla="*/ 1543051 w 2519363"/>
                <a:gd name="connsiteY62" fmla="*/ 621506 h 752475"/>
                <a:gd name="connsiteX63" fmla="*/ 1547813 w 2519363"/>
                <a:gd name="connsiteY63" fmla="*/ 642937 h 752475"/>
                <a:gd name="connsiteX64" fmla="*/ 2164557 w 2519363"/>
                <a:gd name="connsiteY64" fmla="*/ 645319 h 752475"/>
                <a:gd name="connsiteX65" fmla="*/ 2169319 w 2519363"/>
                <a:gd name="connsiteY65" fmla="*/ 752475 h 752475"/>
                <a:gd name="connsiteX66" fmla="*/ 2519363 w 2519363"/>
                <a:gd name="connsiteY66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11982 w 2519363"/>
                <a:gd name="connsiteY50" fmla="*/ 361950 h 752475"/>
                <a:gd name="connsiteX51" fmla="*/ 681038 w 2519363"/>
                <a:gd name="connsiteY51" fmla="*/ 352425 h 752475"/>
                <a:gd name="connsiteX52" fmla="*/ 1064419 w 2519363"/>
                <a:gd name="connsiteY52" fmla="*/ 483394 h 752475"/>
                <a:gd name="connsiteX53" fmla="*/ 1062038 w 2519363"/>
                <a:gd name="connsiteY53" fmla="*/ 504825 h 752475"/>
                <a:gd name="connsiteX54" fmla="*/ 1066800 w 2519363"/>
                <a:gd name="connsiteY54" fmla="*/ 507205 h 752475"/>
                <a:gd name="connsiteX55" fmla="*/ 1066800 w 2519363"/>
                <a:gd name="connsiteY55" fmla="*/ 521493 h 752475"/>
                <a:gd name="connsiteX56" fmla="*/ 1085851 w 2519363"/>
                <a:gd name="connsiteY56" fmla="*/ 540545 h 752475"/>
                <a:gd name="connsiteX57" fmla="*/ 1085850 w 2519363"/>
                <a:gd name="connsiteY57" fmla="*/ 557212 h 752475"/>
                <a:gd name="connsiteX58" fmla="*/ 1266825 w 2519363"/>
                <a:gd name="connsiteY58" fmla="*/ 564356 h 752475"/>
                <a:gd name="connsiteX59" fmla="*/ 1273969 w 2519363"/>
                <a:gd name="connsiteY59" fmla="*/ 585787 h 752475"/>
                <a:gd name="connsiteX60" fmla="*/ 1343024 w 2519363"/>
                <a:gd name="connsiteY60" fmla="*/ 590549 h 752475"/>
                <a:gd name="connsiteX61" fmla="*/ 1343025 w 2519363"/>
                <a:gd name="connsiteY61" fmla="*/ 619125 h 752475"/>
                <a:gd name="connsiteX62" fmla="*/ 1543051 w 2519363"/>
                <a:gd name="connsiteY62" fmla="*/ 621506 h 752475"/>
                <a:gd name="connsiteX63" fmla="*/ 1547813 w 2519363"/>
                <a:gd name="connsiteY63" fmla="*/ 642937 h 752475"/>
                <a:gd name="connsiteX64" fmla="*/ 2164557 w 2519363"/>
                <a:gd name="connsiteY64" fmla="*/ 645319 h 752475"/>
                <a:gd name="connsiteX65" fmla="*/ 2169319 w 2519363"/>
                <a:gd name="connsiteY65" fmla="*/ 752475 h 752475"/>
                <a:gd name="connsiteX66" fmla="*/ 2519363 w 2519363"/>
                <a:gd name="connsiteY66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04838 w 2519363"/>
                <a:gd name="connsiteY49" fmla="*/ 359569 h 752475"/>
                <a:gd name="connsiteX50" fmla="*/ 681038 w 2519363"/>
                <a:gd name="connsiteY50" fmla="*/ 352425 h 752475"/>
                <a:gd name="connsiteX51" fmla="*/ 1064419 w 2519363"/>
                <a:gd name="connsiteY51" fmla="*/ 483394 h 752475"/>
                <a:gd name="connsiteX52" fmla="*/ 1062038 w 2519363"/>
                <a:gd name="connsiteY52" fmla="*/ 504825 h 752475"/>
                <a:gd name="connsiteX53" fmla="*/ 1066800 w 2519363"/>
                <a:gd name="connsiteY53" fmla="*/ 507205 h 752475"/>
                <a:gd name="connsiteX54" fmla="*/ 1066800 w 2519363"/>
                <a:gd name="connsiteY54" fmla="*/ 521493 h 752475"/>
                <a:gd name="connsiteX55" fmla="*/ 1085851 w 2519363"/>
                <a:gd name="connsiteY55" fmla="*/ 540545 h 752475"/>
                <a:gd name="connsiteX56" fmla="*/ 1085850 w 2519363"/>
                <a:gd name="connsiteY56" fmla="*/ 557212 h 752475"/>
                <a:gd name="connsiteX57" fmla="*/ 1266825 w 2519363"/>
                <a:gd name="connsiteY57" fmla="*/ 564356 h 752475"/>
                <a:gd name="connsiteX58" fmla="*/ 1273969 w 2519363"/>
                <a:gd name="connsiteY58" fmla="*/ 585787 h 752475"/>
                <a:gd name="connsiteX59" fmla="*/ 1343024 w 2519363"/>
                <a:gd name="connsiteY59" fmla="*/ 590549 h 752475"/>
                <a:gd name="connsiteX60" fmla="*/ 1343025 w 2519363"/>
                <a:gd name="connsiteY60" fmla="*/ 619125 h 752475"/>
                <a:gd name="connsiteX61" fmla="*/ 1543051 w 2519363"/>
                <a:gd name="connsiteY61" fmla="*/ 621506 h 752475"/>
                <a:gd name="connsiteX62" fmla="*/ 1547813 w 2519363"/>
                <a:gd name="connsiteY62" fmla="*/ 642937 h 752475"/>
                <a:gd name="connsiteX63" fmla="*/ 2164557 w 2519363"/>
                <a:gd name="connsiteY63" fmla="*/ 645319 h 752475"/>
                <a:gd name="connsiteX64" fmla="*/ 2169319 w 2519363"/>
                <a:gd name="connsiteY64" fmla="*/ 752475 h 752475"/>
                <a:gd name="connsiteX65" fmla="*/ 2519363 w 2519363"/>
                <a:gd name="connsiteY65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590550 w 2519363"/>
                <a:gd name="connsiteY48" fmla="*/ 354806 h 752475"/>
                <a:gd name="connsiteX49" fmla="*/ 681038 w 2519363"/>
                <a:gd name="connsiteY49" fmla="*/ 352425 h 752475"/>
                <a:gd name="connsiteX50" fmla="*/ 1064419 w 2519363"/>
                <a:gd name="connsiteY50" fmla="*/ 483394 h 752475"/>
                <a:gd name="connsiteX51" fmla="*/ 1062038 w 2519363"/>
                <a:gd name="connsiteY51" fmla="*/ 504825 h 752475"/>
                <a:gd name="connsiteX52" fmla="*/ 1066800 w 2519363"/>
                <a:gd name="connsiteY52" fmla="*/ 507205 h 752475"/>
                <a:gd name="connsiteX53" fmla="*/ 1066800 w 2519363"/>
                <a:gd name="connsiteY53" fmla="*/ 521493 h 752475"/>
                <a:gd name="connsiteX54" fmla="*/ 1085851 w 2519363"/>
                <a:gd name="connsiteY54" fmla="*/ 540545 h 752475"/>
                <a:gd name="connsiteX55" fmla="*/ 1085850 w 2519363"/>
                <a:gd name="connsiteY55" fmla="*/ 557212 h 752475"/>
                <a:gd name="connsiteX56" fmla="*/ 1266825 w 2519363"/>
                <a:gd name="connsiteY56" fmla="*/ 564356 h 752475"/>
                <a:gd name="connsiteX57" fmla="*/ 1273969 w 2519363"/>
                <a:gd name="connsiteY57" fmla="*/ 585787 h 752475"/>
                <a:gd name="connsiteX58" fmla="*/ 1343024 w 2519363"/>
                <a:gd name="connsiteY58" fmla="*/ 590549 h 752475"/>
                <a:gd name="connsiteX59" fmla="*/ 1343025 w 2519363"/>
                <a:gd name="connsiteY59" fmla="*/ 619125 h 752475"/>
                <a:gd name="connsiteX60" fmla="*/ 1543051 w 2519363"/>
                <a:gd name="connsiteY60" fmla="*/ 621506 h 752475"/>
                <a:gd name="connsiteX61" fmla="*/ 1547813 w 2519363"/>
                <a:gd name="connsiteY61" fmla="*/ 642937 h 752475"/>
                <a:gd name="connsiteX62" fmla="*/ 2164557 w 2519363"/>
                <a:gd name="connsiteY62" fmla="*/ 645319 h 752475"/>
                <a:gd name="connsiteX63" fmla="*/ 2169319 w 2519363"/>
                <a:gd name="connsiteY63" fmla="*/ 752475 h 752475"/>
                <a:gd name="connsiteX64" fmla="*/ 2519363 w 2519363"/>
                <a:gd name="connsiteY64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581025 w 2519363"/>
                <a:gd name="connsiteY47" fmla="*/ 352425 h 752475"/>
                <a:gd name="connsiteX48" fmla="*/ 681038 w 2519363"/>
                <a:gd name="connsiteY48" fmla="*/ 352425 h 752475"/>
                <a:gd name="connsiteX49" fmla="*/ 1064419 w 2519363"/>
                <a:gd name="connsiteY49" fmla="*/ 483394 h 752475"/>
                <a:gd name="connsiteX50" fmla="*/ 1062038 w 2519363"/>
                <a:gd name="connsiteY50" fmla="*/ 504825 h 752475"/>
                <a:gd name="connsiteX51" fmla="*/ 1066800 w 2519363"/>
                <a:gd name="connsiteY51" fmla="*/ 507205 h 752475"/>
                <a:gd name="connsiteX52" fmla="*/ 1066800 w 2519363"/>
                <a:gd name="connsiteY52" fmla="*/ 521493 h 752475"/>
                <a:gd name="connsiteX53" fmla="*/ 1085851 w 2519363"/>
                <a:gd name="connsiteY53" fmla="*/ 540545 h 752475"/>
                <a:gd name="connsiteX54" fmla="*/ 1085850 w 2519363"/>
                <a:gd name="connsiteY54" fmla="*/ 557212 h 752475"/>
                <a:gd name="connsiteX55" fmla="*/ 1266825 w 2519363"/>
                <a:gd name="connsiteY55" fmla="*/ 564356 h 752475"/>
                <a:gd name="connsiteX56" fmla="*/ 1273969 w 2519363"/>
                <a:gd name="connsiteY56" fmla="*/ 585787 h 752475"/>
                <a:gd name="connsiteX57" fmla="*/ 1343024 w 2519363"/>
                <a:gd name="connsiteY57" fmla="*/ 590549 h 752475"/>
                <a:gd name="connsiteX58" fmla="*/ 1343025 w 2519363"/>
                <a:gd name="connsiteY58" fmla="*/ 619125 h 752475"/>
                <a:gd name="connsiteX59" fmla="*/ 1543051 w 2519363"/>
                <a:gd name="connsiteY59" fmla="*/ 621506 h 752475"/>
                <a:gd name="connsiteX60" fmla="*/ 1547813 w 2519363"/>
                <a:gd name="connsiteY60" fmla="*/ 642937 h 752475"/>
                <a:gd name="connsiteX61" fmla="*/ 2164557 w 2519363"/>
                <a:gd name="connsiteY61" fmla="*/ 645319 h 752475"/>
                <a:gd name="connsiteX62" fmla="*/ 2169319 w 2519363"/>
                <a:gd name="connsiteY62" fmla="*/ 752475 h 752475"/>
                <a:gd name="connsiteX63" fmla="*/ 2519363 w 2519363"/>
                <a:gd name="connsiteY63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681038 w 2519363"/>
                <a:gd name="connsiteY47" fmla="*/ 352425 h 752475"/>
                <a:gd name="connsiteX48" fmla="*/ 1064419 w 2519363"/>
                <a:gd name="connsiteY48" fmla="*/ 483394 h 752475"/>
                <a:gd name="connsiteX49" fmla="*/ 1062038 w 2519363"/>
                <a:gd name="connsiteY49" fmla="*/ 504825 h 752475"/>
                <a:gd name="connsiteX50" fmla="*/ 1066800 w 2519363"/>
                <a:gd name="connsiteY50" fmla="*/ 507205 h 752475"/>
                <a:gd name="connsiteX51" fmla="*/ 1066800 w 2519363"/>
                <a:gd name="connsiteY51" fmla="*/ 521493 h 752475"/>
                <a:gd name="connsiteX52" fmla="*/ 1085851 w 2519363"/>
                <a:gd name="connsiteY52" fmla="*/ 540545 h 752475"/>
                <a:gd name="connsiteX53" fmla="*/ 1085850 w 2519363"/>
                <a:gd name="connsiteY53" fmla="*/ 557212 h 752475"/>
                <a:gd name="connsiteX54" fmla="*/ 1266825 w 2519363"/>
                <a:gd name="connsiteY54" fmla="*/ 564356 h 752475"/>
                <a:gd name="connsiteX55" fmla="*/ 1273969 w 2519363"/>
                <a:gd name="connsiteY55" fmla="*/ 585787 h 752475"/>
                <a:gd name="connsiteX56" fmla="*/ 1343024 w 2519363"/>
                <a:gd name="connsiteY56" fmla="*/ 590549 h 752475"/>
                <a:gd name="connsiteX57" fmla="*/ 1343025 w 2519363"/>
                <a:gd name="connsiteY57" fmla="*/ 619125 h 752475"/>
                <a:gd name="connsiteX58" fmla="*/ 1543051 w 2519363"/>
                <a:gd name="connsiteY58" fmla="*/ 621506 h 752475"/>
                <a:gd name="connsiteX59" fmla="*/ 1547813 w 2519363"/>
                <a:gd name="connsiteY59" fmla="*/ 642937 h 752475"/>
                <a:gd name="connsiteX60" fmla="*/ 2164557 w 2519363"/>
                <a:gd name="connsiteY60" fmla="*/ 645319 h 752475"/>
                <a:gd name="connsiteX61" fmla="*/ 2169319 w 2519363"/>
                <a:gd name="connsiteY61" fmla="*/ 752475 h 752475"/>
                <a:gd name="connsiteX62" fmla="*/ 2519363 w 2519363"/>
                <a:gd name="connsiteY62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566738 w 2519363"/>
                <a:gd name="connsiteY46" fmla="*/ 350044 h 752475"/>
                <a:gd name="connsiteX47" fmla="*/ 681038 w 2519363"/>
                <a:gd name="connsiteY47" fmla="*/ 352425 h 752475"/>
                <a:gd name="connsiteX48" fmla="*/ 1064419 w 2519363"/>
                <a:gd name="connsiteY48" fmla="*/ 483394 h 752475"/>
                <a:gd name="connsiteX49" fmla="*/ 1062038 w 2519363"/>
                <a:gd name="connsiteY49" fmla="*/ 504825 h 752475"/>
                <a:gd name="connsiteX50" fmla="*/ 1066800 w 2519363"/>
                <a:gd name="connsiteY50" fmla="*/ 507205 h 752475"/>
                <a:gd name="connsiteX51" fmla="*/ 1066800 w 2519363"/>
                <a:gd name="connsiteY51" fmla="*/ 521493 h 752475"/>
                <a:gd name="connsiteX52" fmla="*/ 1085851 w 2519363"/>
                <a:gd name="connsiteY52" fmla="*/ 540545 h 752475"/>
                <a:gd name="connsiteX53" fmla="*/ 1085850 w 2519363"/>
                <a:gd name="connsiteY53" fmla="*/ 557212 h 752475"/>
                <a:gd name="connsiteX54" fmla="*/ 1266825 w 2519363"/>
                <a:gd name="connsiteY54" fmla="*/ 564356 h 752475"/>
                <a:gd name="connsiteX55" fmla="*/ 1273969 w 2519363"/>
                <a:gd name="connsiteY55" fmla="*/ 585787 h 752475"/>
                <a:gd name="connsiteX56" fmla="*/ 1343024 w 2519363"/>
                <a:gd name="connsiteY56" fmla="*/ 590549 h 752475"/>
                <a:gd name="connsiteX57" fmla="*/ 1343025 w 2519363"/>
                <a:gd name="connsiteY57" fmla="*/ 619125 h 752475"/>
                <a:gd name="connsiteX58" fmla="*/ 1543051 w 2519363"/>
                <a:gd name="connsiteY58" fmla="*/ 621506 h 752475"/>
                <a:gd name="connsiteX59" fmla="*/ 1547813 w 2519363"/>
                <a:gd name="connsiteY59" fmla="*/ 642937 h 752475"/>
                <a:gd name="connsiteX60" fmla="*/ 2164557 w 2519363"/>
                <a:gd name="connsiteY60" fmla="*/ 645319 h 752475"/>
                <a:gd name="connsiteX61" fmla="*/ 2169319 w 2519363"/>
                <a:gd name="connsiteY61" fmla="*/ 752475 h 752475"/>
                <a:gd name="connsiteX62" fmla="*/ 2519363 w 2519363"/>
                <a:gd name="connsiteY62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42900 h 752475"/>
                <a:gd name="connsiteX46" fmla="*/ 681038 w 2519363"/>
                <a:gd name="connsiteY46" fmla="*/ 352425 h 752475"/>
                <a:gd name="connsiteX47" fmla="*/ 1064419 w 2519363"/>
                <a:gd name="connsiteY47" fmla="*/ 483394 h 752475"/>
                <a:gd name="connsiteX48" fmla="*/ 1062038 w 2519363"/>
                <a:gd name="connsiteY48" fmla="*/ 504825 h 752475"/>
                <a:gd name="connsiteX49" fmla="*/ 1066800 w 2519363"/>
                <a:gd name="connsiteY49" fmla="*/ 507205 h 752475"/>
                <a:gd name="connsiteX50" fmla="*/ 1066800 w 2519363"/>
                <a:gd name="connsiteY50" fmla="*/ 521493 h 752475"/>
                <a:gd name="connsiteX51" fmla="*/ 1085851 w 2519363"/>
                <a:gd name="connsiteY51" fmla="*/ 540545 h 752475"/>
                <a:gd name="connsiteX52" fmla="*/ 1085850 w 2519363"/>
                <a:gd name="connsiteY52" fmla="*/ 557212 h 752475"/>
                <a:gd name="connsiteX53" fmla="*/ 1266825 w 2519363"/>
                <a:gd name="connsiteY53" fmla="*/ 564356 h 752475"/>
                <a:gd name="connsiteX54" fmla="*/ 1273969 w 2519363"/>
                <a:gd name="connsiteY54" fmla="*/ 585787 h 752475"/>
                <a:gd name="connsiteX55" fmla="*/ 1343024 w 2519363"/>
                <a:gd name="connsiteY55" fmla="*/ 590549 h 752475"/>
                <a:gd name="connsiteX56" fmla="*/ 1343025 w 2519363"/>
                <a:gd name="connsiteY56" fmla="*/ 619125 h 752475"/>
                <a:gd name="connsiteX57" fmla="*/ 1543051 w 2519363"/>
                <a:gd name="connsiteY57" fmla="*/ 621506 h 752475"/>
                <a:gd name="connsiteX58" fmla="*/ 1547813 w 2519363"/>
                <a:gd name="connsiteY58" fmla="*/ 642937 h 752475"/>
                <a:gd name="connsiteX59" fmla="*/ 2164557 w 2519363"/>
                <a:gd name="connsiteY59" fmla="*/ 645319 h 752475"/>
                <a:gd name="connsiteX60" fmla="*/ 2169319 w 2519363"/>
                <a:gd name="connsiteY60" fmla="*/ 752475 h 752475"/>
                <a:gd name="connsiteX61" fmla="*/ 2519363 w 2519363"/>
                <a:gd name="connsiteY61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1064419 w 2519363"/>
                <a:gd name="connsiteY47" fmla="*/ 483394 h 752475"/>
                <a:gd name="connsiteX48" fmla="*/ 1062038 w 2519363"/>
                <a:gd name="connsiteY48" fmla="*/ 504825 h 752475"/>
                <a:gd name="connsiteX49" fmla="*/ 1066800 w 2519363"/>
                <a:gd name="connsiteY49" fmla="*/ 507205 h 752475"/>
                <a:gd name="connsiteX50" fmla="*/ 1066800 w 2519363"/>
                <a:gd name="connsiteY50" fmla="*/ 521493 h 752475"/>
                <a:gd name="connsiteX51" fmla="*/ 1085851 w 2519363"/>
                <a:gd name="connsiteY51" fmla="*/ 540545 h 752475"/>
                <a:gd name="connsiteX52" fmla="*/ 1085850 w 2519363"/>
                <a:gd name="connsiteY52" fmla="*/ 557212 h 752475"/>
                <a:gd name="connsiteX53" fmla="*/ 1266825 w 2519363"/>
                <a:gd name="connsiteY53" fmla="*/ 564356 h 752475"/>
                <a:gd name="connsiteX54" fmla="*/ 1273969 w 2519363"/>
                <a:gd name="connsiteY54" fmla="*/ 585787 h 752475"/>
                <a:gd name="connsiteX55" fmla="*/ 1343024 w 2519363"/>
                <a:gd name="connsiteY55" fmla="*/ 590549 h 752475"/>
                <a:gd name="connsiteX56" fmla="*/ 1343025 w 2519363"/>
                <a:gd name="connsiteY56" fmla="*/ 619125 h 752475"/>
                <a:gd name="connsiteX57" fmla="*/ 1543051 w 2519363"/>
                <a:gd name="connsiteY57" fmla="*/ 621506 h 752475"/>
                <a:gd name="connsiteX58" fmla="*/ 1547813 w 2519363"/>
                <a:gd name="connsiteY58" fmla="*/ 642937 h 752475"/>
                <a:gd name="connsiteX59" fmla="*/ 2164557 w 2519363"/>
                <a:gd name="connsiteY59" fmla="*/ 645319 h 752475"/>
                <a:gd name="connsiteX60" fmla="*/ 2169319 w 2519363"/>
                <a:gd name="connsiteY60" fmla="*/ 752475 h 752475"/>
                <a:gd name="connsiteX61" fmla="*/ 2519363 w 2519363"/>
                <a:gd name="connsiteY61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52425 h 752475"/>
                <a:gd name="connsiteX46" fmla="*/ 626269 w 2519363"/>
                <a:gd name="connsiteY46" fmla="*/ 342900 h 752475"/>
                <a:gd name="connsiteX47" fmla="*/ 681038 w 2519363"/>
                <a:gd name="connsiteY47" fmla="*/ 352425 h 752475"/>
                <a:gd name="connsiteX48" fmla="*/ 1064419 w 2519363"/>
                <a:gd name="connsiteY48" fmla="*/ 483394 h 752475"/>
                <a:gd name="connsiteX49" fmla="*/ 1062038 w 2519363"/>
                <a:gd name="connsiteY49" fmla="*/ 504825 h 752475"/>
                <a:gd name="connsiteX50" fmla="*/ 1066800 w 2519363"/>
                <a:gd name="connsiteY50" fmla="*/ 507205 h 752475"/>
                <a:gd name="connsiteX51" fmla="*/ 1066800 w 2519363"/>
                <a:gd name="connsiteY51" fmla="*/ 521493 h 752475"/>
                <a:gd name="connsiteX52" fmla="*/ 1085851 w 2519363"/>
                <a:gd name="connsiteY52" fmla="*/ 540545 h 752475"/>
                <a:gd name="connsiteX53" fmla="*/ 1085850 w 2519363"/>
                <a:gd name="connsiteY53" fmla="*/ 557212 h 752475"/>
                <a:gd name="connsiteX54" fmla="*/ 1266825 w 2519363"/>
                <a:gd name="connsiteY54" fmla="*/ 564356 h 752475"/>
                <a:gd name="connsiteX55" fmla="*/ 1273969 w 2519363"/>
                <a:gd name="connsiteY55" fmla="*/ 585787 h 752475"/>
                <a:gd name="connsiteX56" fmla="*/ 1343024 w 2519363"/>
                <a:gd name="connsiteY56" fmla="*/ 590549 h 752475"/>
                <a:gd name="connsiteX57" fmla="*/ 1343025 w 2519363"/>
                <a:gd name="connsiteY57" fmla="*/ 619125 h 752475"/>
                <a:gd name="connsiteX58" fmla="*/ 1543051 w 2519363"/>
                <a:gd name="connsiteY58" fmla="*/ 621506 h 752475"/>
                <a:gd name="connsiteX59" fmla="*/ 1547813 w 2519363"/>
                <a:gd name="connsiteY59" fmla="*/ 642937 h 752475"/>
                <a:gd name="connsiteX60" fmla="*/ 2164557 w 2519363"/>
                <a:gd name="connsiteY60" fmla="*/ 645319 h 752475"/>
                <a:gd name="connsiteX61" fmla="*/ 2169319 w 2519363"/>
                <a:gd name="connsiteY61" fmla="*/ 752475 h 752475"/>
                <a:gd name="connsiteX62" fmla="*/ 2519363 w 2519363"/>
                <a:gd name="connsiteY62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1064419 w 2519363"/>
                <a:gd name="connsiteY47" fmla="*/ 483394 h 752475"/>
                <a:gd name="connsiteX48" fmla="*/ 1062038 w 2519363"/>
                <a:gd name="connsiteY48" fmla="*/ 504825 h 752475"/>
                <a:gd name="connsiteX49" fmla="*/ 1066800 w 2519363"/>
                <a:gd name="connsiteY49" fmla="*/ 507205 h 752475"/>
                <a:gd name="connsiteX50" fmla="*/ 1066800 w 2519363"/>
                <a:gd name="connsiteY50" fmla="*/ 521493 h 752475"/>
                <a:gd name="connsiteX51" fmla="*/ 1085851 w 2519363"/>
                <a:gd name="connsiteY51" fmla="*/ 540545 h 752475"/>
                <a:gd name="connsiteX52" fmla="*/ 1085850 w 2519363"/>
                <a:gd name="connsiteY52" fmla="*/ 557212 h 752475"/>
                <a:gd name="connsiteX53" fmla="*/ 1266825 w 2519363"/>
                <a:gd name="connsiteY53" fmla="*/ 564356 h 752475"/>
                <a:gd name="connsiteX54" fmla="*/ 1273969 w 2519363"/>
                <a:gd name="connsiteY54" fmla="*/ 585787 h 752475"/>
                <a:gd name="connsiteX55" fmla="*/ 1343024 w 2519363"/>
                <a:gd name="connsiteY55" fmla="*/ 590549 h 752475"/>
                <a:gd name="connsiteX56" fmla="*/ 1343025 w 2519363"/>
                <a:gd name="connsiteY56" fmla="*/ 619125 h 752475"/>
                <a:gd name="connsiteX57" fmla="*/ 1543051 w 2519363"/>
                <a:gd name="connsiteY57" fmla="*/ 621506 h 752475"/>
                <a:gd name="connsiteX58" fmla="*/ 1547813 w 2519363"/>
                <a:gd name="connsiteY58" fmla="*/ 642937 h 752475"/>
                <a:gd name="connsiteX59" fmla="*/ 2164557 w 2519363"/>
                <a:gd name="connsiteY59" fmla="*/ 645319 h 752475"/>
                <a:gd name="connsiteX60" fmla="*/ 2169319 w 2519363"/>
                <a:gd name="connsiteY60" fmla="*/ 752475 h 752475"/>
                <a:gd name="connsiteX61" fmla="*/ 2519363 w 2519363"/>
                <a:gd name="connsiteY61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1064419 w 2519363"/>
                <a:gd name="connsiteY47" fmla="*/ 483394 h 752475"/>
                <a:gd name="connsiteX48" fmla="*/ 1062038 w 2519363"/>
                <a:gd name="connsiteY48" fmla="*/ 504825 h 752475"/>
                <a:gd name="connsiteX49" fmla="*/ 1066800 w 2519363"/>
                <a:gd name="connsiteY49" fmla="*/ 507205 h 752475"/>
                <a:gd name="connsiteX50" fmla="*/ 1066800 w 2519363"/>
                <a:gd name="connsiteY50" fmla="*/ 521493 h 752475"/>
                <a:gd name="connsiteX51" fmla="*/ 1085851 w 2519363"/>
                <a:gd name="connsiteY51" fmla="*/ 540545 h 752475"/>
                <a:gd name="connsiteX52" fmla="*/ 1085850 w 2519363"/>
                <a:gd name="connsiteY52" fmla="*/ 557212 h 752475"/>
                <a:gd name="connsiteX53" fmla="*/ 1266825 w 2519363"/>
                <a:gd name="connsiteY53" fmla="*/ 564356 h 752475"/>
                <a:gd name="connsiteX54" fmla="*/ 1273969 w 2519363"/>
                <a:gd name="connsiteY54" fmla="*/ 585787 h 752475"/>
                <a:gd name="connsiteX55" fmla="*/ 1343024 w 2519363"/>
                <a:gd name="connsiteY55" fmla="*/ 590549 h 752475"/>
                <a:gd name="connsiteX56" fmla="*/ 1343025 w 2519363"/>
                <a:gd name="connsiteY56" fmla="*/ 619125 h 752475"/>
                <a:gd name="connsiteX57" fmla="*/ 1543051 w 2519363"/>
                <a:gd name="connsiteY57" fmla="*/ 621506 h 752475"/>
                <a:gd name="connsiteX58" fmla="*/ 1547813 w 2519363"/>
                <a:gd name="connsiteY58" fmla="*/ 642937 h 752475"/>
                <a:gd name="connsiteX59" fmla="*/ 2164557 w 2519363"/>
                <a:gd name="connsiteY59" fmla="*/ 645319 h 752475"/>
                <a:gd name="connsiteX60" fmla="*/ 2169319 w 2519363"/>
                <a:gd name="connsiteY60" fmla="*/ 752475 h 752475"/>
                <a:gd name="connsiteX61" fmla="*/ 2519363 w 2519363"/>
                <a:gd name="connsiteY61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78657 w 2519363"/>
                <a:gd name="connsiteY47" fmla="*/ 404812 h 752475"/>
                <a:gd name="connsiteX48" fmla="*/ 1064419 w 2519363"/>
                <a:gd name="connsiteY48" fmla="*/ 483394 h 752475"/>
                <a:gd name="connsiteX49" fmla="*/ 1062038 w 2519363"/>
                <a:gd name="connsiteY49" fmla="*/ 504825 h 752475"/>
                <a:gd name="connsiteX50" fmla="*/ 1066800 w 2519363"/>
                <a:gd name="connsiteY50" fmla="*/ 507205 h 752475"/>
                <a:gd name="connsiteX51" fmla="*/ 1066800 w 2519363"/>
                <a:gd name="connsiteY51" fmla="*/ 521493 h 752475"/>
                <a:gd name="connsiteX52" fmla="*/ 1085851 w 2519363"/>
                <a:gd name="connsiteY52" fmla="*/ 540545 h 752475"/>
                <a:gd name="connsiteX53" fmla="*/ 1085850 w 2519363"/>
                <a:gd name="connsiteY53" fmla="*/ 557212 h 752475"/>
                <a:gd name="connsiteX54" fmla="*/ 1266825 w 2519363"/>
                <a:gd name="connsiteY54" fmla="*/ 564356 h 752475"/>
                <a:gd name="connsiteX55" fmla="*/ 1273969 w 2519363"/>
                <a:gd name="connsiteY55" fmla="*/ 585787 h 752475"/>
                <a:gd name="connsiteX56" fmla="*/ 1343024 w 2519363"/>
                <a:gd name="connsiteY56" fmla="*/ 590549 h 752475"/>
                <a:gd name="connsiteX57" fmla="*/ 1343025 w 2519363"/>
                <a:gd name="connsiteY57" fmla="*/ 619125 h 752475"/>
                <a:gd name="connsiteX58" fmla="*/ 1543051 w 2519363"/>
                <a:gd name="connsiteY58" fmla="*/ 621506 h 752475"/>
                <a:gd name="connsiteX59" fmla="*/ 1547813 w 2519363"/>
                <a:gd name="connsiteY59" fmla="*/ 642937 h 752475"/>
                <a:gd name="connsiteX60" fmla="*/ 2164557 w 2519363"/>
                <a:gd name="connsiteY60" fmla="*/ 645319 h 752475"/>
                <a:gd name="connsiteX61" fmla="*/ 2169319 w 2519363"/>
                <a:gd name="connsiteY61" fmla="*/ 752475 h 752475"/>
                <a:gd name="connsiteX62" fmla="*/ 2519363 w 2519363"/>
                <a:gd name="connsiteY62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2450 w 2519363"/>
                <a:gd name="connsiteY44" fmla="*/ 338137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78657 w 2519363"/>
                <a:gd name="connsiteY47" fmla="*/ 404812 h 752475"/>
                <a:gd name="connsiteX48" fmla="*/ 1064419 w 2519363"/>
                <a:gd name="connsiteY48" fmla="*/ 483394 h 752475"/>
                <a:gd name="connsiteX49" fmla="*/ 1062038 w 2519363"/>
                <a:gd name="connsiteY49" fmla="*/ 504825 h 752475"/>
                <a:gd name="connsiteX50" fmla="*/ 1066800 w 2519363"/>
                <a:gd name="connsiteY50" fmla="*/ 507205 h 752475"/>
                <a:gd name="connsiteX51" fmla="*/ 1066800 w 2519363"/>
                <a:gd name="connsiteY51" fmla="*/ 521493 h 752475"/>
                <a:gd name="connsiteX52" fmla="*/ 1085851 w 2519363"/>
                <a:gd name="connsiteY52" fmla="*/ 540545 h 752475"/>
                <a:gd name="connsiteX53" fmla="*/ 1085850 w 2519363"/>
                <a:gd name="connsiteY53" fmla="*/ 557212 h 752475"/>
                <a:gd name="connsiteX54" fmla="*/ 1266825 w 2519363"/>
                <a:gd name="connsiteY54" fmla="*/ 564356 h 752475"/>
                <a:gd name="connsiteX55" fmla="*/ 1273969 w 2519363"/>
                <a:gd name="connsiteY55" fmla="*/ 585787 h 752475"/>
                <a:gd name="connsiteX56" fmla="*/ 1343024 w 2519363"/>
                <a:gd name="connsiteY56" fmla="*/ 590549 h 752475"/>
                <a:gd name="connsiteX57" fmla="*/ 1343025 w 2519363"/>
                <a:gd name="connsiteY57" fmla="*/ 619125 h 752475"/>
                <a:gd name="connsiteX58" fmla="*/ 1543051 w 2519363"/>
                <a:gd name="connsiteY58" fmla="*/ 621506 h 752475"/>
                <a:gd name="connsiteX59" fmla="*/ 1547813 w 2519363"/>
                <a:gd name="connsiteY59" fmla="*/ 642937 h 752475"/>
                <a:gd name="connsiteX60" fmla="*/ 2164557 w 2519363"/>
                <a:gd name="connsiteY60" fmla="*/ 645319 h 752475"/>
                <a:gd name="connsiteX61" fmla="*/ 2169319 w 2519363"/>
                <a:gd name="connsiteY61" fmla="*/ 752475 h 752475"/>
                <a:gd name="connsiteX62" fmla="*/ 2519363 w 2519363"/>
                <a:gd name="connsiteY62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5756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78657 w 2519363"/>
                <a:gd name="connsiteY47" fmla="*/ 404812 h 752475"/>
                <a:gd name="connsiteX48" fmla="*/ 1064419 w 2519363"/>
                <a:gd name="connsiteY48" fmla="*/ 483394 h 752475"/>
                <a:gd name="connsiteX49" fmla="*/ 1062038 w 2519363"/>
                <a:gd name="connsiteY49" fmla="*/ 504825 h 752475"/>
                <a:gd name="connsiteX50" fmla="*/ 1066800 w 2519363"/>
                <a:gd name="connsiteY50" fmla="*/ 507205 h 752475"/>
                <a:gd name="connsiteX51" fmla="*/ 1066800 w 2519363"/>
                <a:gd name="connsiteY51" fmla="*/ 521493 h 752475"/>
                <a:gd name="connsiteX52" fmla="*/ 1085851 w 2519363"/>
                <a:gd name="connsiteY52" fmla="*/ 540545 h 752475"/>
                <a:gd name="connsiteX53" fmla="*/ 1085850 w 2519363"/>
                <a:gd name="connsiteY53" fmla="*/ 557212 h 752475"/>
                <a:gd name="connsiteX54" fmla="*/ 1266825 w 2519363"/>
                <a:gd name="connsiteY54" fmla="*/ 564356 h 752475"/>
                <a:gd name="connsiteX55" fmla="*/ 1273969 w 2519363"/>
                <a:gd name="connsiteY55" fmla="*/ 585787 h 752475"/>
                <a:gd name="connsiteX56" fmla="*/ 1343024 w 2519363"/>
                <a:gd name="connsiteY56" fmla="*/ 590549 h 752475"/>
                <a:gd name="connsiteX57" fmla="*/ 1343025 w 2519363"/>
                <a:gd name="connsiteY57" fmla="*/ 619125 h 752475"/>
                <a:gd name="connsiteX58" fmla="*/ 1543051 w 2519363"/>
                <a:gd name="connsiteY58" fmla="*/ 621506 h 752475"/>
                <a:gd name="connsiteX59" fmla="*/ 1547813 w 2519363"/>
                <a:gd name="connsiteY59" fmla="*/ 642937 h 752475"/>
                <a:gd name="connsiteX60" fmla="*/ 2164557 w 2519363"/>
                <a:gd name="connsiteY60" fmla="*/ 645319 h 752475"/>
                <a:gd name="connsiteX61" fmla="*/ 2169319 w 2519363"/>
                <a:gd name="connsiteY61" fmla="*/ 752475 h 752475"/>
                <a:gd name="connsiteX62" fmla="*/ 2519363 w 2519363"/>
                <a:gd name="connsiteY62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83407 w 2519363"/>
                <a:gd name="connsiteY44" fmla="*/ 288131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78657 w 2519363"/>
                <a:gd name="connsiteY47" fmla="*/ 404812 h 752475"/>
                <a:gd name="connsiteX48" fmla="*/ 1064419 w 2519363"/>
                <a:gd name="connsiteY48" fmla="*/ 483394 h 752475"/>
                <a:gd name="connsiteX49" fmla="*/ 1062038 w 2519363"/>
                <a:gd name="connsiteY49" fmla="*/ 504825 h 752475"/>
                <a:gd name="connsiteX50" fmla="*/ 1066800 w 2519363"/>
                <a:gd name="connsiteY50" fmla="*/ 507205 h 752475"/>
                <a:gd name="connsiteX51" fmla="*/ 1066800 w 2519363"/>
                <a:gd name="connsiteY51" fmla="*/ 521493 h 752475"/>
                <a:gd name="connsiteX52" fmla="*/ 1085851 w 2519363"/>
                <a:gd name="connsiteY52" fmla="*/ 540545 h 752475"/>
                <a:gd name="connsiteX53" fmla="*/ 1085850 w 2519363"/>
                <a:gd name="connsiteY53" fmla="*/ 557212 h 752475"/>
                <a:gd name="connsiteX54" fmla="*/ 1266825 w 2519363"/>
                <a:gd name="connsiteY54" fmla="*/ 564356 h 752475"/>
                <a:gd name="connsiteX55" fmla="*/ 1273969 w 2519363"/>
                <a:gd name="connsiteY55" fmla="*/ 585787 h 752475"/>
                <a:gd name="connsiteX56" fmla="*/ 1343024 w 2519363"/>
                <a:gd name="connsiteY56" fmla="*/ 590549 h 752475"/>
                <a:gd name="connsiteX57" fmla="*/ 1343025 w 2519363"/>
                <a:gd name="connsiteY57" fmla="*/ 619125 h 752475"/>
                <a:gd name="connsiteX58" fmla="*/ 1543051 w 2519363"/>
                <a:gd name="connsiteY58" fmla="*/ 621506 h 752475"/>
                <a:gd name="connsiteX59" fmla="*/ 1547813 w 2519363"/>
                <a:gd name="connsiteY59" fmla="*/ 642937 h 752475"/>
                <a:gd name="connsiteX60" fmla="*/ 2164557 w 2519363"/>
                <a:gd name="connsiteY60" fmla="*/ 645319 h 752475"/>
                <a:gd name="connsiteX61" fmla="*/ 2169319 w 2519363"/>
                <a:gd name="connsiteY61" fmla="*/ 752475 h 752475"/>
                <a:gd name="connsiteX62" fmla="*/ 2519363 w 2519363"/>
                <a:gd name="connsiteY62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83407 w 2519363"/>
                <a:gd name="connsiteY44" fmla="*/ 288131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78657 w 2519363"/>
                <a:gd name="connsiteY47" fmla="*/ 404812 h 752475"/>
                <a:gd name="connsiteX48" fmla="*/ 1064419 w 2519363"/>
                <a:gd name="connsiteY48" fmla="*/ 483394 h 752475"/>
                <a:gd name="connsiteX49" fmla="*/ 1062038 w 2519363"/>
                <a:gd name="connsiteY49" fmla="*/ 504825 h 752475"/>
                <a:gd name="connsiteX50" fmla="*/ 1066800 w 2519363"/>
                <a:gd name="connsiteY50" fmla="*/ 507205 h 752475"/>
                <a:gd name="connsiteX51" fmla="*/ 1066800 w 2519363"/>
                <a:gd name="connsiteY51" fmla="*/ 521493 h 752475"/>
                <a:gd name="connsiteX52" fmla="*/ 1085851 w 2519363"/>
                <a:gd name="connsiteY52" fmla="*/ 540545 h 752475"/>
                <a:gd name="connsiteX53" fmla="*/ 1085850 w 2519363"/>
                <a:gd name="connsiteY53" fmla="*/ 557212 h 752475"/>
                <a:gd name="connsiteX54" fmla="*/ 1266825 w 2519363"/>
                <a:gd name="connsiteY54" fmla="*/ 564356 h 752475"/>
                <a:gd name="connsiteX55" fmla="*/ 1273969 w 2519363"/>
                <a:gd name="connsiteY55" fmla="*/ 585787 h 752475"/>
                <a:gd name="connsiteX56" fmla="*/ 1343024 w 2519363"/>
                <a:gd name="connsiteY56" fmla="*/ 590549 h 752475"/>
                <a:gd name="connsiteX57" fmla="*/ 1343025 w 2519363"/>
                <a:gd name="connsiteY57" fmla="*/ 619125 h 752475"/>
                <a:gd name="connsiteX58" fmla="*/ 1543051 w 2519363"/>
                <a:gd name="connsiteY58" fmla="*/ 621506 h 752475"/>
                <a:gd name="connsiteX59" fmla="*/ 1547813 w 2519363"/>
                <a:gd name="connsiteY59" fmla="*/ 642937 h 752475"/>
                <a:gd name="connsiteX60" fmla="*/ 2164557 w 2519363"/>
                <a:gd name="connsiteY60" fmla="*/ 645319 h 752475"/>
                <a:gd name="connsiteX61" fmla="*/ 2169319 w 2519363"/>
                <a:gd name="connsiteY61" fmla="*/ 752475 h 752475"/>
                <a:gd name="connsiteX62" fmla="*/ 2519363 w 2519363"/>
                <a:gd name="connsiteY62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83407 w 2519363"/>
                <a:gd name="connsiteY44" fmla="*/ 288131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78657 w 2519363"/>
                <a:gd name="connsiteY47" fmla="*/ 404812 h 752475"/>
                <a:gd name="connsiteX48" fmla="*/ 1064419 w 2519363"/>
                <a:gd name="connsiteY48" fmla="*/ 483394 h 752475"/>
                <a:gd name="connsiteX49" fmla="*/ 1062038 w 2519363"/>
                <a:gd name="connsiteY49" fmla="*/ 504825 h 752475"/>
                <a:gd name="connsiteX50" fmla="*/ 1066800 w 2519363"/>
                <a:gd name="connsiteY50" fmla="*/ 507205 h 752475"/>
                <a:gd name="connsiteX51" fmla="*/ 1066800 w 2519363"/>
                <a:gd name="connsiteY51" fmla="*/ 521493 h 752475"/>
                <a:gd name="connsiteX52" fmla="*/ 1085851 w 2519363"/>
                <a:gd name="connsiteY52" fmla="*/ 540545 h 752475"/>
                <a:gd name="connsiteX53" fmla="*/ 1085850 w 2519363"/>
                <a:gd name="connsiteY53" fmla="*/ 557212 h 752475"/>
                <a:gd name="connsiteX54" fmla="*/ 1266825 w 2519363"/>
                <a:gd name="connsiteY54" fmla="*/ 564356 h 752475"/>
                <a:gd name="connsiteX55" fmla="*/ 1273969 w 2519363"/>
                <a:gd name="connsiteY55" fmla="*/ 585787 h 752475"/>
                <a:gd name="connsiteX56" fmla="*/ 1343024 w 2519363"/>
                <a:gd name="connsiteY56" fmla="*/ 590549 h 752475"/>
                <a:gd name="connsiteX57" fmla="*/ 1343025 w 2519363"/>
                <a:gd name="connsiteY57" fmla="*/ 619125 h 752475"/>
                <a:gd name="connsiteX58" fmla="*/ 1543051 w 2519363"/>
                <a:gd name="connsiteY58" fmla="*/ 621506 h 752475"/>
                <a:gd name="connsiteX59" fmla="*/ 1547813 w 2519363"/>
                <a:gd name="connsiteY59" fmla="*/ 642937 h 752475"/>
                <a:gd name="connsiteX60" fmla="*/ 2164557 w 2519363"/>
                <a:gd name="connsiteY60" fmla="*/ 645319 h 752475"/>
                <a:gd name="connsiteX61" fmla="*/ 2169319 w 2519363"/>
                <a:gd name="connsiteY61" fmla="*/ 752475 h 752475"/>
                <a:gd name="connsiteX62" fmla="*/ 2519363 w 2519363"/>
                <a:gd name="connsiteY62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78657 w 2519363"/>
                <a:gd name="connsiteY47" fmla="*/ 404812 h 752475"/>
                <a:gd name="connsiteX48" fmla="*/ 1064419 w 2519363"/>
                <a:gd name="connsiteY48" fmla="*/ 483394 h 752475"/>
                <a:gd name="connsiteX49" fmla="*/ 1062038 w 2519363"/>
                <a:gd name="connsiteY49" fmla="*/ 504825 h 752475"/>
                <a:gd name="connsiteX50" fmla="*/ 1066800 w 2519363"/>
                <a:gd name="connsiteY50" fmla="*/ 507205 h 752475"/>
                <a:gd name="connsiteX51" fmla="*/ 1066800 w 2519363"/>
                <a:gd name="connsiteY51" fmla="*/ 521493 h 752475"/>
                <a:gd name="connsiteX52" fmla="*/ 1085851 w 2519363"/>
                <a:gd name="connsiteY52" fmla="*/ 540545 h 752475"/>
                <a:gd name="connsiteX53" fmla="*/ 1085850 w 2519363"/>
                <a:gd name="connsiteY53" fmla="*/ 557212 h 752475"/>
                <a:gd name="connsiteX54" fmla="*/ 1266825 w 2519363"/>
                <a:gd name="connsiteY54" fmla="*/ 564356 h 752475"/>
                <a:gd name="connsiteX55" fmla="*/ 1273969 w 2519363"/>
                <a:gd name="connsiteY55" fmla="*/ 585787 h 752475"/>
                <a:gd name="connsiteX56" fmla="*/ 1343024 w 2519363"/>
                <a:gd name="connsiteY56" fmla="*/ 590549 h 752475"/>
                <a:gd name="connsiteX57" fmla="*/ 1343025 w 2519363"/>
                <a:gd name="connsiteY57" fmla="*/ 619125 h 752475"/>
                <a:gd name="connsiteX58" fmla="*/ 1543051 w 2519363"/>
                <a:gd name="connsiteY58" fmla="*/ 621506 h 752475"/>
                <a:gd name="connsiteX59" fmla="*/ 1547813 w 2519363"/>
                <a:gd name="connsiteY59" fmla="*/ 642937 h 752475"/>
                <a:gd name="connsiteX60" fmla="*/ 2164557 w 2519363"/>
                <a:gd name="connsiteY60" fmla="*/ 645319 h 752475"/>
                <a:gd name="connsiteX61" fmla="*/ 2169319 w 2519363"/>
                <a:gd name="connsiteY61" fmla="*/ 752475 h 752475"/>
                <a:gd name="connsiteX62" fmla="*/ 2519363 w 2519363"/>
                <a:gd name="connsiteY62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78657 w 2519363"/>
                <a:gd name="connsiteY47" fmla="*/ 376237 h 752475"/>
                <a:gd name="connsiteX48" fmla="*/ 1064419 w 2519363"/>
                <a:gd name="connsiteY48" fmla="*/ 483394 h 752475"/>
                <a:gd name="connsiteX49" fmla="*/ 1062038 w 2519363"/>
                <a:gd name="connsiteY49" fmla="*/ 504825 h 752475"/>
                <a:gd name="connsiteX50" fmla="*/ 1066800 w 2519363"/>
                <a:gd name="connsiteY50" fmla="*/ 507205 h 752475"/>
                <a:gd name="connsiteX51" fmla="*/ 1066800 w 2519363"/>
                <a:gd name="connsiteY51" fmla="*/ 521493 h 752475"/>
                <a:gd name="connsiteX52" fmla="*/ 1085851 w 2519363"/>
                <a:gd name="connsiteY52" fmla="*/ 540545 h 752475"/>
                <a:gd name="connsiteX53" fmla="*/ 1085850 w 2519363"/>
                <a:gd name="connsiteY53" fmla="*/ 557212 h 752475"/>
                <a:gd name="connsiteX54" fmla="*/ 1266825 w 2519363"/>
                <a:gd name="connsiteY54" fmla="*/ 564356 h 752475"/>
                <a:gd name="connsiteX55" fmla="*/ 1273969 w 2519363"/>
                <a:gd name="connsiteY55" fmla="*/ 585787 h 752475"/>
                <a:gd name="connsiteX56" fmla="*/ 1343024 w 2519363"/>
                <a:gd name="connsiteY56" fmla="*/ 590549 h 752475"/>
                <a:gd name="connsiteX57" fmla="*/ 1343025 w 2519363"/>
                <a:gd name="connsiteY57" fmla="*/ 619125 h 752475"/>
                <a:gd name="connsiteX58" fmla="*/ 1543051 w 2519363"/>
                <a:gd name="connsiteY58" fmla="*/ 621506 h 752475"/>
                <a:gd name="connsiteX59" fmla="*/ 1547813 w 2519363"/>
                <a:gd name="connsiteY59" fmla="*/ 642937 h 752475"/>
                <a:gd name="connsiteX60" fmla="*/ 2164557 w 2519363"/>
                <a:gd name="connsiteY60" fmla="*/ 645319 h 752475"/>
                <a:gd name="connsiteX61" fmla="*/ 2169319 w 2519363"/>
                <a:gd name="connsiteY61" fmla="*/ 752475 h 752475"/>
                <a:gd name="connsiteX62" fmla="*/ 2519363 w 2519363"/>
                <a:gd name="connsiteY62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78657 w 2519363"/>
                <a:gd name="connsiteY47" fmla="*/ 378618 h 752475"/>
                <a:gd name="connsiteX48" fmla="*/ 1064419 w 2519363"/>
                <a:gd name="connsiteY48" fmla="*/ 483394 h 752475"/>
                <a:gd name="connsiteX49" fmla="*/ 1062038 w 2519363"/>
                <a:gd name="connsiteY49" fmla="*/ 504825 h 752475"/>
                <a:gd name="connsiteX50" fmla="*/ 1066800 w 2519363"/>
                <a:gd name="connsiteY50" fmla="*/ 507205 h 752475"/>
                <a:gd name="connsiteX51" fmla="*/ 1066800 w 2519363"/>
                <a:gd name="connsiteY51" fmla="*/ 521493 h 752475"/>
                <a:gd name="connsiteX52" fmla="*/ 1085851 w 2519363"/>
                <a:gd name="connsiteY52" fmla="*/ 540545 h 752475"/>
                <a:gd name="connsiteX53" fmla="*/ 1085850 w 2519363"/>
                <a:gd name="connsiteY53" fmla="*/ 557212 h 752475"/>
                <a:gd name="connsiteX54" fmla="*/ 1266825 w 2519363"/>
                <a:gd name="connsiteY54" fmla="*/ 564356 h 752475"/>
                <a:gd name="connsiteX55" fmla="*/ 1273969 w 2519363"/>
                <a:gd name="connsiteY55" fmla="*/ 585787 h 752475"/>
                <a:gd name="connsiteX56" fmla="*/ 1343024 w 2519363"/>
                <a:gd name="connsiteY56" fmla="*/ 590549 h 752475"/>
                <a:gd name="connsiteX57" fmla="*/ 1343025 w 2519363"/>
                <a:gd name="connsiteY57" fmla="*/ 619125 h 752475"/>
                <a:gd name="connsiteX58" fmla="*/ 1543051 w 2519363"/>
                <a:gd name="connsiteY58" fmla="*/ 621506 h 752475"/>
                <a:gd name="connsiteX59" fmla="*/ 1547813 w 2519363"/>
                <a:gd name="connsiteY59" fmla="*/ 642937 h 752475"/>
                <a:gd name="connsiteX60" fmla="*/ 2164557 w 2519363"/>
                <a:gd name="connsiteY60" fmla="*/ 645319 h 752475"/>
                <a:gd name="connsiteX61" fmla="*/ 2169319 w 2519363"/>
                <a:gd name="connsiteY61" fmla="*/ 752475 h 752475"/>
                <a:gd name="connsiteX62" fmla="*/ 2519363 w 2519363"/>
                <a:gd name="connsiteY62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1064419 w 2519363"/>
                <a:gd name="connsiteY48" fmla="*/ 483394 h 752475"/>
                <a:gd name="connsiteX49" fmla="*/ 1062038 w 2519363"/>
                <a:gd name="connsiteY49" fmla="*/ 504825 h 752475"/>
                <a:gd name="connsiteX50" fmla="*/ 1066800 w 2519363"/>
                <a:gd name="connsiteY50" fmla="*/ 507205 h 752475"/>
                <a:gd name="connsiteX51" fmla="*/ 1066800 w 2519363"/>
                <a:gd name="connsiteY51" fmla="*/ 521493 h 752475"/>
                <a:gd name="connsiteX52" fmla="*/ 1085851 w 2519363"/>
                <a:gd name="connsiteY52" fmla="*/ 540545 h 752475"/>
                <a:gd name="connsiteX53" fmla="*/ 1085850 w 2519363"/>
                <a:gd name="connsiteY53" fmla="*/ 557212 h 752475"/>
                <a:gd name="connsiteX54" fmla="*/ 1266825 w 2519363"/>
                <a:gd name="connsiteY54" fmla="*/ 564356 h 752475"/>
                <a:gd name="connsiteX55" fmla="*/ 1273969 w 2519363"/>
                <a:gd name="connsiteY55" fmla="*/ 585787 h 752475"/>
                <a:gd name="connsiteX56" fmla="*/ 1343024 w 2519363"/>
                <a:gd name="connsiteY56" fmla="*/ 590549 h 752475"/>
                <a:gd name="connsiteX57" fmla="*/ 1343025 w 2519363"/>
                <a:gd name="connsiteY57" fmla="*/ 619125 h 752475"/>
                <a:gd name="connsiteX58" fmla="*/ 1543051 w 2519363"/>
                <a:gd name="connsiteY58" fmla="*/ 621506 h 752475"/>
                <a:gd name="connsiteX59" fmla="*/ 1547813 w 2519363"/>
                <a:gd name="connsiteY59" fmla="*/ 642937 h 752475"/>
                <a:gd name="connsiteX60" fmla="*/ 2164557 w 2519363"/>
                <a:gd name="connsiteY60" fmla="*/ 645319 h 752475"/>
                <a:gd name="connsiteX61" fmla="*/ 2169319 w 2519363"/>
                <a:gd name="connsiteY61" fmla="*/ 752475 h 752475"/>
                <a:gd name="connsiteX62" fmla="*/ 2519363 w 2519363"/>
                <a:gd name="connsiteY62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1064419 w 2519363"/>
                <a:gd name="connsiteY48" fmla="*/ 483394 h 752475"/>
                <a:gd name="connsiteX49" fmla="*/ 1062038 w 2519363"/>
                <a:gd name="connsiteY49" fmla="*/ 504825 h 752475"/>
                <a:gd name="connsiteX50" fmla="*/ 1066800 w 2519363"/>
                <a:gd name="connsiteY50" fmla="*/ 507205 h 752475"/>
                <a:gd name="connsiteX51" fmla="*/ 1066800 w 2519363"/>
                <a:gd name="connsiteY51" fmla="*/ 521493 h 752475"/>
                <a:gd name="connsiteX52" fmla="*/ 1085851 w 2519363"/>
                <a:gd name="connsiteY52" fmla="*/ 540545 h 752475"/>
                <a:gd name="connsiteX53" fmla="*/ 1085850 w 2519363"/>
                <a:gd name="connsiteY53" fmla="*/ 557212 h 752475"/>
                <a:gd name="connsiteX54" fmla="*/ 1266825 w 2519363"/>
                <a:gd name="connsiteY54" fmla="*/ 564356 h 752475"/>
                <a:gd name="connsiteX55" fmla="*/ 1273969 w 2519363"/>
                <a:gd name="connsiteY55" fmla="*/ 585787 h 752475"/>
                <a:gd name="connsiteX56" fmla="*/ 1343024 w 2519363"/>
                <a:gd name="connsiteY56" fmla="*/ 590549 h 752475"/>
                <a:gd name="connsiteX57" fmla="*/ 1343025 w 2519363"/>
                <a:gd name="connsiteY57" fmla="*/ 619125 h 752475"/>
                <a:gd name="connsiteX58" fmla="*/ 1543051 w 2519363"/>
                <a:gd name="connsiteY58" fmla="*/ 621506 h 752475"/>
                <a:gd name="connsiteX59" fmla="*/ 1547813 w 2519363"/>
                <a:gd name="connsiteY59" fmla="*/ 642937 h 752475"/>
                <a:gd name="connsiteX60" fmla="*/ 2164557 w 2519363"/>
                <a:gd name="connsiteY60" fmla="*/ 645319 h 752475"/>
                <a:gd name="connsiteX61" fmla="*/ 2169319 w 2519363"/>
                <a:gd name="connsiteY61" fmla="*/ 752475 h 752475"/>
                <a:gd name="connsiteX62" fmla="*/ 2519363 w 2519363"/>
                <a:gd name="connsiteY62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1064419 w 2519363"/>
                <a:gd name="connsiteY49" fmla="*/ 483394 h 752475"/>
                <a:gd name="connsiteX50" fmla="*/ 1062038 w 2519363"/>
                <a:gd name="connsiteY50" fmla="*/ 504825 h 752475"/>
                <a:gd name="connsiteX51" fmla="*/ 1066800 w 2519363"/>
                <a:gd name="connsiteY51" fmla="*/ 507205 h 752475"/>
                <a:gd name="connsiteX52" fmla="*/ 1066800 w 2519363"/>
                <a:gd name="connsiteY52" fmla="*/ 521493 h 752475"/>
                <a:gd name="connsiteX53" fmla="*/ 1085851 w 2519363"/>
                <a:gd name="connsiteY53" fmla="*/ 540545 h 752475"/>
                <a:gd name="connsiteX54" fmla="*/ 1085850 w 2519363"/>
                <a:gd name="connsiteY54" fmla="*/ 557212 h 752475"/>
                <a:gd name="connsiteX55" fmla="*/ 1266825 w 2519363"/>
                <a:gd name="connsiteY55" fmla="*/ 564356 h 752475"/>
                <a:gd name="connsiteX56" fmla="*/ 1273969 w 2519363"/>
                <a:gd name="connsiteY56" fmla="*/ 585787 h 752475"/>
                <a:gd name="connsiteX57" fmla="*/ 1343024 w 2519363"/>
                <a:gd name="connsiteY57" fmla="*/ 590549 h 752475"/>
                <a:gd name="connsiteX58" fmla="*/ 1343025 w 2519363"/>
                <a:gd name="connsiteY58" fmla="*/ 619125 h 752475"/>
                <a:gd name="connsiteX59" fmla="*/ 1543051 w 2519363"/>
                <a:gd name="connsiteY59" fmla="*/ 621506 h 752475"/>
                <a:gd name="connsiteX60" fmla="*/ 1547813 w 2519363"/>
                <a:gd name="connsiteY60" fmla="*/ 642937 h 752475"/>
                <a:gd name="connsiteX61" fmla="*/ 2164557 w 2519363"/>
                <a:gd name="connsiteY61" fmla="*/ 645319 h 752475"/>
                <a:gd name="connsiteX62" fmla="*/ 2169319 w 2519363"/>
                <a:gd name="connsiteY62" fmla="*/ 752475 h 752475"/>
                <a:gd name="connsiteX63" fmla="*/ 2519363 w 2519363"/>
                <a:gd name="connsiteY63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1064419 w 2519363"/>
                <a:gd name="connsiteY49" fmla="*/ 483394 h 752475"/>
                <a:gd name="connsiteX50" fmla="*/ 1062038 w 2519363"/>
                <a:gd name="connsiteY50" fmla="*/ 504825 h 752475"/>
                <a:gd name="connsiteX51" fmla="*/ 1066800 w 2519363"/>
                <a:gd name="connsiteY51" fmla="*/ 507205 h 752475"/>
                <a:gd name="connsiteX52" fmla="*/ 1066800 w 2519363"/>
                <a:gd name="connsiteY52" fmla="*/ 521493 h 752475"/>
                <a:gd name="connsiteX53" fmla="*/ 1085851 w 2519363"/>
                <a:gd name="connsiteY53" fmla="*/ 540545 h 752475"/>
                <a:gd name="connsiteX54" fmla="*/ 1085850 w 2519363"/>
                <a:gd name="connsiteY54" fmla="*/ 557212 h 752475"/>
                <a:gd name="connsiteX55" fmla="*/ 1266825 w 2519363"/>
                <a:gd name="connsiteY55" fmla="*/ 564356 h 752475"/>
                <a:gd name="connsiteX56" fmla="*/ 1273969 w 2519363"/>
                <a:gd name="connsiteY56" fmla="*/ 585787 h 752475"/>
                <a:gd name="connsiteX57" fmla="*/ 1343024 w 2519363"/>
                <a:gd name="connsiteY57" fmla="*/ 590549 h 752475"/>
                <a:gd name="connsiteX58" fmla="*/ 1343025 w 2519363"/>
                <a:gd name="connsiteY58" fmla="*/ 619125 h 752475"/>
                <a:gd name="connsiteX59" fmla="*/ 1543051 w 2519363"/>
                <a:gd name="connsiteY59" fmla="*/ 621506 h 752475"/>
                <a:gd name="connsiteX60" fmla="*/ 1547813 w 2519363"/>
                <a:gd name="connsiteY60" fmla="*/ 642937 h 752475"/>
                <a:gd name="connsiteX61" fmla="*/ 2164557 w 2519363"/>
                <a:gd name="connsiteY61" fmla="*/ 645319 h 752475"/>
                <a:gd name="connsiteX62" fmla="*/ 2169319 w 2519363"/>
                <a:gd name="connsiteY62" fmla="*/ 752475 h 752475"/>
                <a:gd name="connsiteX63" fmla="*/ 2519363 w 2519363"/>
                <a:gd name="connsiteY63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40569 w 2519363"/>
                <a:gd name="connsiteY49" fmla="*/ 438150 h 752475"/>
                <a:gd name="connsiteX50" fmla="*/ 1064419 w 2519363"/>
                <a:gd name="connsiteY50" fmla="*/ 483394 h 752475"/>
                <a:gd name="connsiteX51" fmla="*/ 1062038 w 2519363"/>
                <a:gd name="connsiteY51" fmla="*/ 504825 h 752475"/>
                <a:gd name="connsiteX52" fmla="*/ 1066800 w 2519363"/>
                <a:gd name="connsiteY52" fmla="*/ 507205 h 752475"/>
                <a:gd name="connsiteX53" fmla="*/ 1066800 w 2519363"/>
                <a:gd name="connsiteY53" fmla="*/ 521493 h 752475"/>
                <a:gd name="connsiteX54" fmla="*/ 1085851 w 2519363"/>
                <a:gd name="connsiteY54" fmla="*/ 540545 h 752475"/>
                <a:gd name="connsiteX55" fmla="*/ 1085850 w 2519363"/>
                <a:gd name="connsiteY55" fmla="*/ 557212 h 752475"/>
                <a:gd name="connsiteX56" fmla="*/ 1266825 w 2519363"/>
                <a:gd name="connsiteY56" fmla="*/ 564356 h 752475"/>
                <a:gd name="connsiteX57" fmla="*/ 1273969 w 2519363"/>
                <a:gd name="connsiteY57" fmla="*/ 585787 h 752475"/>
                <a:gd name="connsiteX58" fmla="*/ 1343024 w 2519363"/>
                <a:gd name="connsiteY58" fmla="*/ 590549 h 752475"/>
                <a:gd name="connsiteX59" fmla="*/ 1343025 w 2519363"/>
                <a:gd name="connsiteY59" fmla="*/ 619125 h 752475"/>
                <a:gd name="connsiteX60" fmla="*/ 1543051 w 2519363"/>
                <a:gd name="connsiteY60" fmla="*/ 621506 h 752475"/>
                <a:gd name="connsiteX61" fmla="*/ 1547813 w 2519363"/>
                <a:gd name="connsiteY61" fmla="*/ 642937 h 752475"/>
                <a:gd name="connsiteX62" fmla="*/ 2164557 w 2519363"/>
                <a:gd name="connsiteY62" fmla="*/ 645319 h 752475"/>
                <a:gd name="connsiteX63" fmla="*/ 2169319 w 2519363"/>
                <a:gd name="connsiteY63" fmla="*/ 752475 h 752475"/>
                <a:gd name="connsiteX64" fmla="*/ 2519363 w 2519363"/>
                <a:gd name="connsiteY64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40569 w 2519363"/>
                <a:gd name="connsiteY49" fmla="*/ 438150 h 752475"/>
                <a:gd name="connsiteX50" fmla="*/ 1064419 w 2519363"/>
                <a:gd name="connsiteY50" fmla="*/ 483394 h 752475"/>
                <a:gd name="connsiteX51" fmla="*/ 1062038 w 2519363"/>
                <a:gd name="connsiteY51" fmla="*/ 504825 h 752475"/>
                <a:gd name="connsiteX52" fmla="*/ 1066800 w 2519363"/>
                <a:gd name="connsiteY52" fmla="*/ 507205 h 752475"/>
                <a:gd name="connsiteX53" fmla="*/ 1066800 w 2519363"/>
                <a:gd name="connsiteY53" fmla="*/ 521493 h 752475"/>
                <a:gd name="connsiteX54" fmla="*/ 1085851 w 2519363"/>
                <a:gd name="connsiteY54" fmla="*/ 540545 h 752475"/>
                <a:gd name="connsiteX55" fmla="*/ 1085850 w 2519363"/>
                <a:gd name="connsiteY55" fmla="*/ 557212 h 752475"/>
                <a:gd name="connsiteX56" fmla="*/ 1266825 w 2519363"/>
                <a:gd name="connsiteY56" fmla="*/ 564356 h 752475"/>
                <a:gd name="connsiteX57" fmla="*/ 1273969 w 2519363"/>
                <a:gd name="connsiteY57" fmla="*/ 585787 h 752475"/>
                <a:gd name="connsiteX58" fmla="*/ 1343024 w 2519363"/>
                <a:gd name="connsiteY58" fmla="*/ 590549 h 752475"/>
                <a:gd name="connsiteX59" fmla="*/ 1343025 w 2519363"/>
                <a:gd name="connsiteY59" fmla="*/ 619125 h 752475"/>
                <a:gd name="connsiteX60" fmla="*/ 1543051 w 2519363"/>
                <a:gd name="connsiteY60" fmla="*/ 621506 h 752475"/>
                <a:gd name="connsiteX61" fmla="*/ 1547813 w 2519363"/>
                <a:gd name="connsiteY61" fmla="*/ 642937 h 752475"/>
                <a:gd name="connsiteX62" fmla="*/ 2164557 w 2519363"/>
                <a:gd name="connsiteY62" fmla="*/ 645319 h 752475"/>
                <a:gd name="connsiteX63" fmla="*/ 2169319 w 2519363"/>
                <a:gd name="connsiteY63" fmla="*/ 752475 h 752475"/>
                <a:gd name="connsiteX64" fmla="*/ 2519363 w 2519363"/>
                <a:gd name="connsiteY64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71525 w 2519363"/>
                <a:gd name="connsiteY49" fmla="*/ 392907 h 752475"/>
                <a:gd name="connsiteX50" fmla="*/ 1064419 w 2519363"/>
                <a:gd name="connsiteY50" fmla="*/ 483394 h 752475"/>
                <a:gd name="connsiteX51" fmla="*/ 1062038 w 2519363"/>
                <a:gd name="connsiteY51" fmla="*/ 504825 h 752475"/>
                <a:gd name="connsiteX52" fmla="*/ 1066800 w 2519363"/>
                <a:gd name="connsiteY52" fmla="*/ 507205 h 752475"/>
                <a:gd name="connsiteX53" fmla="*/ 1066800 w 2519363"/>
                <a:gd name="connsiteY53" fmla="*/ 521493 h 752475"/>
                <a:gd name="connsiteX54" fmla="*/ 1085851 w 2519363"/>
                <a:gd name="connsiteY54" fmla="*/ 540545 h 752475"/>
                <a:gd name="connsiteX55" fmla="*/ 1085850 w 2519363"/>
                <a:gd name="connsiteY55" fmla="*/ 557212 h 752475"/>
                <a:gd name="connsiteX56" fmla="*/ 1266825 w 2519363"/>
                <a:gd name="connsiteY56" fmla="*/ 564356 h 752475"/>
                <a:gd name="connsiteX57" fmla="*/ 1273969 w 2519363"/>
                <a:gd name="connsiteY57" fmla="*/ 585787 h 752475"/>
                <a:gd name="connsiteX58" fmla="*/ 1343024 w 2519363"/>
                <a:gd name="connsiteY58" fmla="*/ 590549 h 752475"/>
                <a:gd name="connsiteX59" fmla="*/ 1343025 w 2519363"/>
                <a:gd name="connsiteY59" fmla="*/ 619125 h 752475"/>
                <a:gd name="connsiteX60" fmla="*/ 1543051 w 2519363"/>
                <a:gd name="connsiteY60" fmla="*/ 621506 h 752475"/>
                <a:gd name="connsiteX61" fmla="*/ 1547813 w 2519363"/>
                <a:gd name="connsiteY61" fmla="*/ 642937 h 752475"/>
                <a:gd name="connsiteX62" fmla="*/ 2164557 w 2519363"/>
                <a:gd name="connsiteY62" fmla="*/ 645319 h 752475"/>
                <a:gd name="connsiteX63" fmla="*/ 2169319 w 2519363"/>
                <a:gd name="connsiteY63" fmla="*/ 752475 h 752475"/>
                <a:gd name="connsiteX64" fmla="*/ 2519363 w 2519363"/>
                <a:gd name="connsiteY64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81050 w 2519363"/>
                <a:gd name="connsiteY49" fmla="*/ 392907 h 752475"/>
                <a:gd name="connsiteX50" fmla="*/ 1064419 w 2519363"/>
                <a:gd name="connsiteY50" fmla="*/ 483394 h 752475"/>
                <a:gd name="connsiteX51" fmla="*/ 1062038 w 2519363"/>
                <a:gd name="connsiteY51" fmla="*/ 504825 h 752475"/>
                <a:gd name="connsiteX52" fmla="*/ 1066800 w 2519363"/>
                <a:gd name="connsiteY52" fmla="*/ 507205 h 752475"/>
                <a:gd name="connsiteX53" fmla="*/ 1066800 w 2519363"/>
                <a:gd name="connsiteY53" fmla="*/ 521493 h 752475"/>
                <a:gd name="connsiteX54" fmla="*/ 1085851 w 2519363"/>
                <a:gd name="connsiteY54" fmla="*/ 540545 h 752475"/>
                <a:gd name="connsiteX55" fmla="*/ 1085850 w 2519363"/>
                <a:gd name="connsiteY55" fmla="*/ 557212 h 752475"/>
                <a:gd name="connsiteX56" fmla="*/ 1266825 w 2519363"/>
                <a:gd name="connsiteY56" fmla="*/ 564356 h 752475"/>
                <a:gd name="connsiteX57" fmla="*/ 1273969 w 2519363"/>
                <a:gd name="connsiteY57" fmla="*/ 585787 h 752475"/>
                <a:gd name="connsiteX58" fmla="*/ 1343024 w 2519363"/>
                <a:gd name="connsiteY58" fmla="*/ 590549 h 752475"/>
                <a:gd name="connsiteX59" fmla="*/ 1343025 w 2519363"/>
                <a:gd name="connsiteY59" fmla="*/ 619125 h 752475"/>
                <a:gd name="connsiteX60" fmla="*/ 1543051 w 2519363"/>
                <a:gd name="connsiteY60" fmla="*/ 621506 h 752475"/>
                <a:gd name="connsiteX61" fmla="*/ 1547813 w 2519363"/>
                <a:gd name="connsiteY61" fmla="*/ 642937 h 752475"/>
                <a:gd name="connsiteX62" fmla="*/ 2164557 w 2519363"/>
                <a:gd name="connsiteY62" fmla="*/ 645319 h 752475"/>
                <a:gd name="connsiteX63" fmla="*/ 2169319 w 2519363"/>
                <a:gd name="connsiteY63" fmla="*/ 752475 h 752475"/>
                <a:gd name="connsiteX64" fmla="*/ 2519363 w 2519363"/>
                <a:gd name="connsiteY64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76287 w 2519363"/>
                <a:gd name="connsiteY49" fmla="*/ 388144 h 752475"/>
                <a:gd name="connsiteX50" fmla="*/ 1064419 w 2519363"/>
                <a:gd name="connsiteY50" fmla="*/ 483394 h 752475"/>
                <a:gd name="connsiteX51" fmla="*/ 1062038 w 2519363"/>
                <a:gd name="connsiteY51" fmla="*/ 504825 h 752475"/>
                <a:gd name="connsiteX52" fmla="*/ 1066800 w 2519363"/>
                <a:gd name="connsiteY52" fmla="*/ 507205 h 752475"/>
                <a:gd name="connsiteX53" fmla="*/ 1066800 w 2519363"/>
                <a:gd name="connsiteY53" fmla="*/ 521493 h 752475"/>
                <a:gd name="connsiteX54" fmla="*/ 1085851 w 2519363"/>
                <a:gd name="connsiteY54" fmla="*/ 540545 h 752475"/>
                <a:gd name="connsiteX55" fmla="*/ 1085850 w 2519363"/>
                <a:gd name="connsiteY55" fmla="*/ 557212 h 752475"/>
                <a:gd name="connsiteX56" fmla="*/ 1266825 w 2519363"/>
                <a:gd name="connsiteY56" fmla="*/ 564356 h 752475"/>
                <a:gd name="connsiteX57" fmla="*/ 1273969 w 2519363"/>
                <a:gd name="connsiteY57" fmla="*/ 585787 h 752475"/>
                <a:gd name="connsiteX58" fmla="*/ 1343024 w 2519363"/>
                <a:gd name="connsiteY58" fmla="*/ 590549 h 752475"/>
                <a:gd name="connsiteX59" fmla="*/ 1343025 w 2519363"/>
                <a:gd name="connsiteY59" fmla="*/ 619125 h 752475"/>
                <a:gd name="connsiteX60" fmla="*/ 1543051 w 2519363"/>
                <a:gd name="connsiteY60" fmla="*/ 621506 h 752475"/>
                <a:gd name="connsiteX61" fmla="*/ 1547813 w 2519363"/>
                <a:gd name="connsiteY61" fmla="*/ 642937 h 752475"/>
                <a:gd name="connsiteX62" fmla="*/ 2164557 w 2519363"/>
                <a:gd name="connsiteY62" fmla="*/ 645319 h 752475"/>
                <a:gd name="connsiteX63" fmla="*/ 2169319 w 2519363"/>
                <a:gd name="connsiteY63" fmla="*/ 752475 h 752475"/>
                <a:gd name="connsiteX64" fmla="*/ 2519363 w 2519363"/>
                <a:gd name="connsiteY64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83431 w 2519363"/>
                <a:gd name="connsiteY49" fmla="*/ 388144 h 752475"/>
                <a:gd name="connsiteX50" fmla="*/ 1064419 w 2519363"/>
                <a:gd name="connsiteY50" fmla="*/ 483394 h 752475"/>
                <a:gd name="connsiteX51" fmla="*/ 1062038 w 2519363"/>
                <a:gd name="connsiteY51" fmla="*/ 504825 h 752475"/>
                <a:gd name="connsiteX52" fmla="*/ 1066800 w 2519363"/>
                <a:gd name="connsiteY52" fmla="*/ 507205 h 752475"/>
                <a:gd name="connsiteX53" fmla="*/ 1066800 w 2519363"/>
                <a:gd name="connsiteY53" fmla="*/ 521493 h 752475"/>
                <a:gd name="connsiteX54" fmla="*/ 1085851 w 2519363"/>
                <a:gd name="connsiteY54" fmla="*/ 540545 h 752475"/>
                <a:gd name="connsiteX55" fmla="*/ 1085850 w 2519363"/>
                <a:gd name="connsiteY55" fmla="*/ 557212 h 752475"/>
                <a:gd name="connsiteX56" fmla="*/ 1266825 w 2519363"/>
                <a:gd name="connsiteY56" fmla="*/ 564356 h 752475"/>
                <a:gd name="connsiteX57" fmla="*/ 1273969 w 2519363"/>
                <a:gd name="connsiteY57" fmla="*/ 585787 h 752475"/>
                <a:gd name="connsiteX58" fmla="*/ 1343024 w 2519363"/>
                <a:gd name="connsiteY58" fmla="*/ 590549 h 752475"/>
                <a:gd name="connsiteX59" fmla="*/ 1343025 w 2519363"/>
                <a:gd name="connsiteY59" fmla="*/ 619125 h 752475"/>
                <a:gd name="connsiteX60" fmla="*/ 1543051 w 2519363"/>
                <a:gd name="connsiteY60" fmla="*/ 621506 h 752475"/>
                <a:gd name="connsiteX61" fmla="*/ 1547813 w 2519363"/>
                <a:gd name="connsiteY61" fmla="*/ 642937 h 752475"/>
                <a:gd name="connsiteX62" fmla="*/ 2164557 w 2519363"/>
                <a:gd name="connsiteY62" fmla="*/ 645319 h 752475"/>
                <a:gd name="connsiteX63" fmla="*/ 2169319 w 2519363"/>
                <a:gd name="connsiteY63" fmla="*/ 752475 h 752475"/>
                <a:gd name="connsiteX64" fmla="*/ 2519363 w 2519363"/>
                <a:gd name="connsiteY64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76287 w 2519363"/>
                <a:gd name="connsiteY49" fmla="*/ 388144 h 752475"/>
                <a:gd name="connsiteX50" fmla="*/ 1064419 w 2519363"/>
                <a:gd name="connsiteY50" fmla="*/ 483394 h 752475"/>
                <a:gd name="connsiteX51" fmla="*/ 1062038 w 2519363"/>
                <a:gd name="connsiteY51" fmla="*/ 504825 h 752475"/>
                <a:gd name="connsiteX52" fmla="*/ 1066800 w 2519363"/>
                <a:gd name="connsiteY52" fmla="*/ 507205 h 752475"/>
                <a:gd name="connsiteX53" fmla="*/ 1066800 w 2519363"/>
                <a:gd name="connsiteY53" fmla="*/ 521493 h 752475"/>
                <a:gd name="connsiteX54" fmla="*/ 1085851 w 2519363"/>
                <a:gd name="connsiteY54" fmla="*/ 540545 h 752475"/>
                <a:gd name="connsiteX55" fmla="*/ 1085850 w 2519363"/>
                <a:gd name="connsiteY55" fmla="*/ 557212 h 752475"/>
                <a:gd name="connsiteX56" fmla="*/ 1266825 w 2519363"/>
                <a:gd name="connsiteY56" fmla="*/ 564356 h 752475"/>
                <a:gd name="connsiteX57" fmla="*/ 1273969 w 2519363"/>
                <a:gd name="connsiteY57" fmla="*/ 585787 h 752475"/>
                <a:gd name="connsiteX58" fmla="*/ 1343024 w 2519363"/>
                <a:gd name="connsiteY58" fmla="*/ 590549 h 752475"/>
                <a:gd name="connsiteX59" fmla="*/ 1343025 w 2519363"/>
                <a:gd name="connsiteY59" fmla="*/ 619125 h 752475"/>
                <a:gd name="connsiteX60" fmla="*/ 1543051 w 2519363"/>
                <a:gd name="connsiteY60" fmla="*/ 621506 h 752475"/>
                <a:gd name="connsiteX61" fmla="*/ 1547813 w 2519363"/>
                <a:gd name="connsiteY61" fmla="*/ 642937 h 752475"/>
                <a:gd name="connsiteX62" fmla="*/ 2164557 w 2519363"/>
                <a:gd name="connsiteY62" fmla="*/ 645319 h 752475"/>
                <a:gd name="connsiteX63" fmla="*/ 2169319 w 2519363"/>
                <a:gd name="connsiteY63" fmla="*/ 752475 h 752475"/>
                <a:gd name="connsiteX64" fmla="*/ 2519363 w 2519363"/>
                <a:gd name="connsiteY64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85812 w 2519363"/>
                <a:gd name="connsiteY49" fmla="*/ 392907 h 752475"/>
                <a:gd name="connsiteX50" fmla="*/ 1064419 w 2519363"/>
                <a:gd name="connsiteY50" fmla="*/ 483394 h 752475"/>
                <a:gd name="connsiteX51" fmla="*/ 1062038 w 2519363"/>
                <a:gd name="connsiteY51" fmla="*/ 504825 h 752475"/>
                <a:gd name="connsiteX52" fmla="*/ 1066800 w 2519363"/>
                <a:gd name="connsiteY52" fmla="*/ 507205 h 752475"/>
                <a:gd name="connsiteX53" fmla="*/ 1066800 w 2519363"/>
                <a:gd name="connsiteY53" fmla="*/ 521493 h 752475"/>
                <a:gd name="connsiteX54" fmla="*/ 1085851 w 2519363"/>
                <a:gd name="connsiteY54" fmla="*/ 540545 h 752475"/>
                <a:gd name="connsiteX55" fmla="*/ 1085850 w 2519363"/>
                <a:gd name="connsiteY55" fmla="*/ 557212 h 752475"/>
                <a:gd name="connsiteX56" fmla="*/ 1266825 w 2519363"/>
                <a:gd name="connsiteY56" fmla="*/ 564356 h 752475"/>
                <a:gd name="connsiteX57" fmla="*/ 1273969 w 2519363"/>
                <a:gd name="connsiteY57" fmla="*/ 585787 h 752475"/>
                <a:gd name="connsiteX58" fmla="*/ 1343024 w 2519363"/>
                <a:gd name="connsiteY58" fmla="*/ 590549 h 752475"/>
                <a:gd name="connsiteX59" fmla="*/ 1343025 w 2519363"/>
                <a:gd name="connsiteY59" fmla="*/ 619125 h 752475"/>
                <a:gd name="connsiteX60" fmla="*/ 1543051 w 2519363"/>
                <a:gd name="connsiteY60" fmla="*/ 621506 h 752475"/>
                <a:gd name="connsiteX61" fmla="*/ 1547813 w 2519363"/>
                <a:gd name="connsiteY61" fmla="*/ 642937 h 752475"/>
                <a:gd name="connsiteX62" fmla="*/ 2164557 w 2519363"/>
                <a:gd name="connsiteY62" fmla="*/ 645319 h 752475"/>
                <a:gd name="connsiteX63" fmla="*/ 2169319 w 2519363"/>
                <a:gd name="connsiteY63" fmla="*/ 752475 h 752475"/>
                <a:gd name="connsiteX64" fmla="*/ 2519363 w 2519363"/>
                <a:gd name="connsiteY64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76287 w 2519363"/>
                <a:gd name="connsiteY49" fmla="*/ 392907 h 752475"/>
                <a:gd name="connsiteX50" fmla="*/ 1064419 w 2519363"/>
                <a:gd name="connsiteY50" fmla="*/ 483394 h 752475"/>
                <a:gd name="connsiteX51" fmla="*/ 1062038 w 2519363"/>
                <a:gd name="connsiteY51" fmla="*/ 504825 h 752475"/>
                <a:gd name="connsiteX52" fmla="*/ 1066800 w 2519363"/>
                <a:gd name="connsiteY52" fmla="*/ 507205 h 752475"/>
                <a:gd name="connsiteX53" fmla="*/ 1066800 w 2519363"/>
                <a:gd name="connsiteY53" fmla="*/ 521493 h 752475"/>
                <a:gd name="connsiteX54" fmla="*/ 1085851 w 2519363"/>
                <a:gd name="connsiteY54" fmla="*/ 540545 h 752475"/>
                <a:gd name="connsiteX55" fmla="*/ 1085850 w 2519363"/>
                <a:gd name="connsiteY55" fmla="*/ 557212 h 752475"/>
                <a:gd name="connsiteX56" fmla="*/ 1266825 w 2519363"/>
                <a:gd name="connsiteY56" fmla="*/ 564356 h 752475"/>
                <a:gd name="connsiteX57" fmla="*/ 1273969 w 2519363"/>
                <a:gd name="connsiteY57" fmla="*/ 585787 h 752475"/>
                <a:gd name="connsiteX58" fmla="*/ 1343024 w 2519363"/>
                <a:gd name="connsiteY58" fmla="*/ 590549 h 752475"/>
                <a:gd name="connsiteX59" fmla="*/ 1343025 w 2519363"/>
                <a:gd name="connsiteY59" fmla="*/ 619125 h 752475"/>
                <a:gd name="connsiteX60" fmla="*/ 1543051 w 2519363"/>
                <a:gd name="connsiteY60" fmla="*/ 621506 h 752475"/>
                <a:gd name="connsiteX61" fmla="*/ 1547813 w 2519363"/>
                <a:gd name="connsiteY61" fmla="*/ 642937 h 752475"/>
                <a:gd name="connsiteX62" fmla="*/ 2164557 w 2519363"/>
                <a:gd name="connsiteY62" fmla="*/ 645319 h 752475"/>
                <a:gd name="connsiteX63" fmla="*/ 2169319 w 2519363"/>
                <a:gd name="connsiteY63" fmla="*/ 752475 h 752475"/>
                <a:gd name="connsiteX64" fmla="*/ 2519363 w 2519363"/>
                <a:gd name="connsiteY64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81049 w 2519363"/>
                <a:gd name="connsiteY49" fmla="*/ 392907 h 752475"/>
                <a:gd name="connsiteX50" fmla="*/ 1064419 w 2519363"/>
                <a:gd name="connsiteY50" fmla="*/ 483394 h 752475"/>
                <a:gd name="connsiteX51" fmla="*/ 1062038 w 2519363"/>
                <a:gd name="connsiteY51" fmla="*/ 504825 h 752475"/>
                <a:gd name="connsiteX52" fmla="*/ 1066800 w 2519363"/>
                <a:gd name="connsiteY52" fmla="*/ 507205 h 752475"/>
                <a:gd name="connsiteX53" fmla="*/ 1066800 w 2519363"/>
                <a:gd name="connsiteY53" fmla="*/ 521493 h 752475"/>
                <a:gd name="connsiteX54" fmla="*/ 1085851 w 2519363"/>
                <a:gd name="connsiteY54" fmla="*/ 540545 h 752475"/>
                <a:gd name="connsiteX55" fmla="*/ 1085850 w 2519363"/>
                <a:gd name="connsiteY55" fmla="*/ 557212 h 752475"/>
                <a:gd name="connsiteX56" fmla="*/ 1266825 w 2519363"/>
                <a:gd name="connsiteY56" fmla="*/ 564356 h 752475"/>
                <a:gd name="connsiteX57" fmla="*/ 1273969 w 2519363"/>
                <a:gd name="connsiteY57" fmla="*/ 585787 h 752475"/>
                <a:gd name="connsiteX58" fmla="*/ 1343024 w 2519363"/>
                <a:gd name="connsiteY58" fmla="*/ 590549 h 752475"/>
                <a:gd name="connsiteX59" fmla="*/ 1343025 w 2519363"/>
                <a:gd name="connsiteY59" fmla="*/ 619125 h 752475"/>
                <a:gd name="connsiteX60" fmla="*/ 1543051 w 2519363"/>
                <a:gd name="connsiteY60" fmla="*/ 621506 h 752475"/>
                <a:gd name="connsiteX61" fmla="*/ 1547813 w 2519363"/>
                <a:gd name="connsiteY61" fmla="*/ 642937 h 752475"/>
                <a:gd name="connsiteX62" fmla="*/ 2164557 w 2519363"/>
                <a:gd name="connsiteY62" fmla="*/ 645319 h 752475"/>
                <a:gd name="connsiteX63" fmla="*/ 2169319 w 2519363"/>
                <a:gd name="connsiteY63" fmla="*/ 752475 h 752475"/>
                <a:gd name="connsiteX64" fmla="*/ 2519363 w 2519363"/>
                <a:gd name="connsiteY64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81049 w 2519363"/>
                <a:gd name="connsiteY49" fmla="*/ 392907 h 752475"/>
                <a:gd name="connsiteX50" fmla="*/ 821532 w 2519363"/>
                <a:gd name="connsiteY50" fmla="*/ 395287 h 752475"/>
                <a:gd name="connsiteX51" fmla="*/ 1064419 w 2519363"/>
                <a:gd name="connsiteY51" fmla="*/ 483394 h 752475"/>
                <a:gd name="connsiteX52" fmla="*/ 1062038 w 2519363"/>
                <a:gd name="connsiteY52" fmla="*/ 504825 h 752475"/>
                <a:gd name="connsiteX53" fmla="*/ 1066800 w 2519363"/>
                <a:gd name="connsiteY53" fmla="*/ 507205 h 752475"/>
                <a:gd name="connsiteX54" fmla="*/ 1066800 w 2519363"/>
                <a:gd name="connsiteY54" fmla="*/ 521493 h 752475"/>
                <a:gd name="connsiteX55" fmla="*/ 1085851 w 2519363"/>
                <a:gd name="connsiteY55" fmla="*/ 540545 h 752475"/>
                <a:gd name="connsiteX56" fmla="*/ 1085850 w 2519363"/>
                <a:gd name="connsiteY56" fmla="*/ 557212 h 752475"/>
                <a:gd name="connsiteX57" fmla="*/ 1266825 w 2519363"/>
                <a:gd name="connsiteY57" fmla="*/ 564356 h 752475"/>
                <a:gd name="connsiteX58" fmla="*/ 1273969 w 2519363"/>
                <a:gd name="connsiteY58" fmla="*/ 585787 h 752475"/>
                <a:gd name="connsiteX59" fmla="*/ 1343024 w 2519363"/>
                <a:gd name="connsiteY59" fmla="*/ 590549 h 752475"/>
                <a:gd name="connsiteX60" fmla="*/ 1343025 w 2519363"/>
                <a:gd name="connsiteY60" fmla="*/ 619125 h 752475"/>
                <a:gd name="connsiteX61" fmla="*/ 1543051 w 2519363"/>
                <a:gd name="connsiteY61" fmla="*/ 621506 h 752475"/>
                <a:gd name="connsiteX62" fmla="*/ 1547813 w 2519363"/>
                <a:gd name="connsiteY62" fmla="*/ 642937 h 752475"/>
                <a:gd name="connsiteX63" fmla="*/ 2164557 w 2519363"/>
                <a:gd name="connsiteY63" fmla="*/ 645319 h 752475"/>
                <a:gd name="connsiteX64" fmla="*/ 2169319 w 2519363"/>
                <a:gd name="connsiteY64" fmla="*/ 752475 h 752475"/>
                <a:gd name="connsiteX65" fmla="*/ 2519363 w 2519363"/>
                <a:gd name="connsiteY65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81049 w 2519363"/>
                <a:gd name="connsiteY49" fmla="*/ 392907 h 752475"/>
                <a:gd name="connsiteX50" fmla="*/ 821532 w 2519363"/>
                <a:gd name="connsiteY50" fmla="*/ 395287 h 752475"/>
                <a:gd name="connsiteX51" fmla="*/ 1064419 w 2519363"/>
                <a:gd name="connsiteY51" fmla="*/ 483394 h 752475"/>
                <a:gd name="connsiteX52" fmla="*/ 1062038 w 2519363"/>
                <a:gd name="connsiteY52" fmla="*/ 504825 h 752475"/>
                <a:gd name="connsiteX53" fmla="*/ 1066800 w 2519363"/>
                <a:gd name="connsiteY53" fmla="*/ 507205 h 752475"/>
                <a:gd name="connsiteX54" fmla="*/ 1066800 w 2519363"/>
                <a:gd name="connsiteY54" fmla="*/ 521493 h 752475"/>
                <a:gd name="connsiteX55" fmla="*/ 1085851 w 2519363"/>
                <a:gd name="connsiteY55" fmla="*/ 540545 h 752475"/>
                <a:gd name="connsiteX56" fmla="*/ 1085850 w 2519363"/>
                <a:gd name="connsiteY56" fmla="*/ 557212 h 752475"/>
                <a:gd name="connsiteX57" fmla="*/ 1266825 w 2519363"/>
                <a:gd name="connsiteY57" fmla="*/ 564356 h 752475"/>
                <a:gd name="connsiteX58" fmla="*/ 1273969 w 2519363"/>
                <a:gd name="connsiteY58" fmla="*/ 585787 h 752475"/>
                <a:gd name="connsiteX59" fmla="*/ 1343024 w 2519363"/>
                <a:gd name="connsiteY59" fmla="*/ 590549 h 752475"/>
                <a:gd name="connsiteX60" fmla="*/ 1343025 w 2519363"/>
                <a:gd name="connsiteY60" fmla="*/ 619125 h 752475"/>
                <a:gd name="connsiteX61" fmla="*/ 1543051 w 2519363"/>
                <a:gd name="connsiteY61" fmla="*/ 621506 h 752475"/>
                <a:gd name="connsiteX62" fmla="*/ 1547813 w 2519363"/>
                <a:gd name="connsiteY62" fmla="*/ 642937 h 752475"/>
                <a:gd name="connsiteX63" fmla="*/ 2164557 w 2519363"/>
                <a:gd name="connsiteY63" fmla="*/ 645319 h 752475"/>
                <a:gd name="connsiteX64" fmla="*/ 2169319 w 2519363"/>
                <a:gd name="connsiteY64" fmla="*/ 752475 h 752475"/>
                <a:gd name="connsiteX65" fmla="*/ 2519363 w 2519363"/>
                <a:gd name="connsiteY65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81049 w 2519363"/>
                <a:gd name="connsiteY49" fmla="*/ 392907 h 752475"/>
                <a:gd name="connsiteX50" fmla="*/ 821532 w 2519363"/>
                <a:gd name="connsiteY50" fmla="*/ 395287 h 752475"/>
                <a:gd name="connsiteX51" fmla="*/ 821532 w 2519363"/>
                <a:gd name="connsiteY51" fmla="*/ 464344 h 752475"/>
                <a:gd name="connsiteX52" fmla="*/ 1064419 w 2519363"/>
                <a:gd name="connsiteY52" fmla="*/ 483394 h 752475"/>
                <a:gd name="connsiteX53" fmla="*/ 1062038 w 2519363"/>
                <a:gd name="connsiteY53" fmla="*/ 504825 h 752475"/>
                <a:gd name="connsiteX54" fmla="*/ 1066800 w 2519363"/>
                <a:gd name="connsiteY54" fmla="*/ 507205 h 752475"/>
                <a:gd name="connsiteX55" fmla="*/ 1066800 w 2519363"/>
                <a:gd name="connsiteY55" fmla="*/ 521493 h 752475"/>
                <a:gd name="connsiteX56" fmla="*/ 1085851 w 2519363"/>
                <a:gd name="connsiteY56" fmla="*/ 540545 h 752475"/>
                <a:gd name="connsiteX57" fmla="*/ 1085850 w 2519363"/>
                <a:gd name="connsiteY57" fmla="*/ 557212 h 752475"/>
                <a:gd name="connsiteX58" fmla="*/ 1266825 w 2519363"/>
                <a:gd name="connsiteY58" fmla="*/ 564356 h 752475"/>
                <a:gd name="connsiteX59" fmla="*/ 1273969 w 2519363"/>
                <a:gd name="connsiteY59" fmla="*/ 585787 h 752475"/>
                <a:gd name="connsiteX60" fmla="*/ 1343024 w 2519363"/>
                <a:gd name="connsiteY60" fmla="*/ 590549 h 752475"/>
                <a:gd name="connsiteX61" fmla="*/ 1343025 w 2519363"/>
                <a:gd name="connsiteY61" fmla="*/ 619125 h 752475"/>
                <a:gd name="connsiteX62" fmla="*/ 1543051 w 2519363"/>
                <a:gd name="connsiteY62" fmla="*/ 621506 h 752475"/>
                <a:gd name="connsiteX63" fmla="*/ 1547813 w 2519363"/>
                <a:gd name="connsiteY63" fmla="*/ 642937 h 752475"/>
                <a:gd name="connsiteX64" fmla="*/ 2164557 w 2519363"/>
                <a:gd name="connsiteY64" fmla="*/ 645319 h 752475"/>
                <a:gd name="connsiteX65" fmla="*/ 2169319 w 2519363"/>
                <a:gd name="connsiteY65" fmla="*/ 752475 h 752475"/>
                <a:gd name="connsiteX66" fmla="*/ 2519363 w 2519363"/>
                <a:gd name="connsiteY66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81049 w 2519363"/>
                <a:gd name="connsiteY49" fmla="*/ 392907 h 752475"/>
                <a:gd name="connsiteX50" fmla="*/ 821532 w 2519363"/>
                <a:gd name="connsiteY50" fmla="*/ 395287 h 752475"/>
                <a:gd name="connsiteX51" fmla="*/ 821532 w 2519363"/>
                <a:gd name="connsiteY51" fmla="*/ 464344 h 752475"/>
                <a:gd name="connsiteX52" fmla="*/ 1064419 w 2519363"/>
                <a:gd name="connsiteY52" fmla="*/ 483394 h 752475"/>
                <a:gd name="connsiteX53" fmla="*/ 1062038 w 2519363"/>
                <a:gd name="connsiteY53" fmla="*/ 504825 h 752475"/>
                <a:gd name="connsiteX54" fmla="*/ 1066800 w 2519363"/>
                <a:gd name="connsiteY54" fmla="*/ 507205 h 752475"/>
                <a:gd name="connsiteX55" fmla="*/ 1066800 w 2519363"/>
                <a:gd name="connsiteY55" fmla="*/ 521493 h 752475"/>
                <a:gd name="connsiteX56" fmla="*/ 1085851 w 2519363"/>
                <a:gd name="connsiteY56" fmla="*/ 540545 h 752475"/>
                <a:gd name="connsiteX57" fmla="*/ 1085850 w 2519363"/>
                <a:gd name="connsiteY57" fmla="*/ 557212 h 752475"/>
                <a:gd name="connsiteX58" fmla="*/ 1266825 w 2519363"/>
                <a:gd name="connsiteY58" fmla="*/ 564356 h 752475"/>
                <a:gd name="connsiteX59" fmla="*/ 1273969 w 2519363"/>
                <a:gd name="connsiteY59" fmla="*/ 585787 h 752475"/>
                <a:gd name="connsiteX60" fmla="*/ 1343024 w 2519363"/>
                <a:gd name="connsiteY60" fmla="*/ 590549 h 752475"/>
                <a:gd name="connsiteX61" fmla="*/ 1343025 w 2519363"/>
                <a:gd name="connsiteY61" fmla="*/ 619125 h 752475"/>
                <a:gd name="connsiteX62" fmla="*/ 1543051 w 2519363"/>
                <a:gd name="connsiteY62" fmla="*/ 621506 h 752475"/>
                <a:gd name="connsiteX63" fmla="*/ 1547813 w 2519363"/>
                <a:gd name="connsiteY63" fmla="*/ 642937 h 752475"/>
                <a:gd name="connsiteX64" fmla="*/ 2164557 w 2519363"/>
                <a:gd name="connsiteY64" fmla="*/ 645319 h 752475"/>
                <a:gd name="connsiteX65" fmla="*/ 2169319 w 2519363"/>
                <a:gd name="connsiteY65" fmla="*/ 752475 h 752475"/>
                <a:gd name="connsiteX66" fmla="*/ 2519363 w 2519363"/>
                <a:gd name="connsiteY66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81049 w 2519363"/>
                <a:gd name="connsiteY49" fmla="*/ 392907 h 752475"/>
                <a:gd name="connsiteX50" fmla="*/ 821532 w 2519363"/>
                <a:gd name="connsiteY50" fmla="*/ 395287 h 752475"/>
                <a:gd name="connsiteX51" fmla="*/ 819150 w 2519363"/>
                <a:gd name="connsiteY51" fmla="*/ 433388 h 752475"/>
                <a:gd name="connsiteX52" fmla="*/ 1064419 w 2519363"/>
                <a:gd name="connsiteY52" fmla="*/ 483394 h 752475"/>
                <a:gd name="connsiteX53" fmla="*/ 1062038 w 2519363"/>
                <a:gd name="connsiteY53" fmla="*/ 504825 h 752475"/>
                <a:gd name="connsiteX54" fmla="*/ 1066800 w 2519363"/>
                <a:gd name="connsiteY54" fmla="*/ 507205 h 752475"/>
                <a:gd name="connsiteX55" fmla="*/ 1066800 w 2519363"/>
                <a:gd name="connsiteY55" fmla="*/ 521493 h 752475"/>
                <a:gd name="connsiteX56" fmla="*/ 1085851 w 2519363"/>
                <a:gd name="connsiteY56" fmla="*/ 540545 h 752475"/>
                <a:gd name="connsiteX57" fmla="*/ 1085850 w 2519363"/>
                <a:gd name="connsiteY57" fmla="*/ 557212 h 752475"/>
                <a:gd name="connsiteX58" fmla="*/ 1266825 w 2519363"/>
                <a:gd name="connsiteY58" fmla="*/ 564356 h 752475"/>
                <a:gd name="connsiteX59" fmla="*/ 1273969 w 2519363"/>
                <a:gd name="connsiteY59" fmla="*/ 585787 h 752475"/>
                <a:gd name="connsiteX60" fmla="*/ 1343024 w 2519363"/>
                <a:gd name="connsiteY60" fmla="*/ 590549 h 752475"/>
                <a:gd name="connsiteX61" fmla="*/ 1343025 w 2519363"/>
                <a:gd name="connsiteY61" fmla="*/ 619125 h 752475"/>
                <a:gd name="connsiteX62" fmla="*/ 1543051 w 2519363"/>
                <a:gd name="connsiteY62" fmla="*/ 621506 h 752475"/>
                <a:gd name="connsiteX63" fmla="*/ 1547813 w 2519363"/>
                <a:gd name="connsiteY63" fmla="*/ 642937 h 752475"/>
                <a:gd name="connsiteX64" fmla="*/ 2164557 w 2519363"/>
                <a:gd name="connsiteY64" fmla="*/ 645319 h 752475"/>
                <a:gd name="connsiteX65" fmla="*/ 2169319 w 2519363"/>
                <a:gd name="connsiteY65" fmla="*/ 752475 h 752475"/>
                <a:gd name="connsiteX66" fmla="*/ 2519363 w 2519363"/>
                <a:gd name="connsiteY66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81049 w 2519363"/>
                <a:gd name="connsiteY49" fmla="*/ 392907 h 752475"/>
                <a:gd name="connsiteX50" fmla="*/ 821532 w 2519363"/>
                <a:gd name="connsiteY50" fmla="*/ 395287 h 752475"/>
                <a:gd name="connsiteX51" fmla="*/ 819150 w 2519363"/>
                <a:gd name="connsiteY51" fmla="*/ 433388 h 752475"/>
                <a:gd name="connsiteX52" fmla="*/ 859632 w 2519363"/>
                <a:gd name="connsiteY52" fmla="*/ 433387 h 752475"/>
                <a:gd name="connsiteX53" fmla="*/ 1064419 w 2519363"/>
                <a:gd name="connsiteY53" fmla="*/ 483394 h 752475"/>
                <a:gd name="connsiteX54" fmla="*/ 1062038 w 2519363"/>
                <a:gd name="connsiteY54" fmla="*/ 504825 h 752475"/>
                <a:gd name="connsiteX55" fmla="*/ 1066800 w 2519363"/>
                <a:gd name="connsiteY55" fmla="*/ 507205 h 752475"/>
                <a:gd name="connsiteX56" fmla="*/ 1066800 w 2519363"/>
                <a:gd name="connsiteY56" fmla="*/ 521493 h 752475"/>
                <a:gd name="connsiteX57" fmla="*/ 1085851 w 2519363"/>
                <a:gd name="connsiteY57" fmla="*/ 540545 h 752475"/>
                <a:gd name="connsiteX58" fmla="*/ 1085850 w 2519363"/>
                <a:gd name="connsiteY58" fmla="*/ 557212 h 752475"/>
                <a:gd name="connsiteX59" fmla="*/ 1266825 w 2519363"/>
                <a:gd name="connsiteY59" fmla="*/ 564356 h 752475"/>
                <a:gd name="connsiteX60" fmla="*/ 1273969 w 2519363"/>
                <a:gd name="connsiteY60" fmla="*/ 585787 h 752475"/>
                <a:gd name="connsiteX61" fmla="*/ 1343024 w 2519363"/>
                <a:gd name="connsiteY61" fmla="*/ 590549 h 752475"/>
                <a:gd name="connsiteX62" fmla="*/ 1343025 w 2519363"/>
                <a:gd name="connsiteY62" fmla="*/ 619125 h 752475"/>
                <a:gd name="connsiteX63" fmla="*/ 1543051 w 2519363"/>
                <a:gd name="connsiteY63" fmla="*/ 621506 h 752475"/>
                <a:gd name="connsiteX64" fmla="*/ 1547813 w 2519363"/>
                <a:gd name="connsiteY64" fmla="*/ 642937 h 752475"/>
                <a:gd name="connsiteX65" fmla="*/ 2164557 w 2519363"/>
                <a:gd name="connsiteY65" fmla="*/ 645319 h 752475"/>
                <a:gd name="connsiteX66" fmla="*/ 2169319 w 2519363"/>
                <a:gd name="connsiteY66" fmla="*/ 752475 h 752475"/>
                <a:gd name="connsiteX67" fmla="*/ 2519363 w 2519363"/>
                <a:gd name="connsiteY67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81049 w 2519363"/>
                <a:gd name="connsiteY49" fmla="*/ 392907 h 752475"/>
                <a:gd name="connsiteX50" fmla="*/ 821532 w 2519363"/>
                <a:gd name="connsiteY50" fmla="*/ 395287 h 752475"/>
                <a:gd name="connsiteX51" fmla="*/ 819150 w 2519363"/>
                <a:gd name="connsiteY51" fmla="*/ 433388 h 752475"/>
                <a:gd name="connsiteX52" fmla="*/ 859632 w 2519363"/>
                <a:gd name="connsiteY52" fmla="*/ 433387 h 752475"/>
                <a:gd name="connsiteX53" fmla="*/ 1064419 w 2519363"/>
                <a:gd name="connsiteY53" fmla="*/ 483394 h 752475"/>
                <a:gd name="connsiteX54" fmla="*/ 1062038 w 2519363"/>
                <a:gd name="connsiteY54" fmla="*/ 504825 h 752475"/>
                <a:gd name="connsiteX55" fmla="*/ 1066800 w 2519363"/>
                <a:gd name="connsiteY55" fmla="*/ 507205 h 752475"/>
                <a:gd name="connsiteX56" fmla="*/ 1066800 w 2519363"/>
                <a:gd name="connsiteY56" fmla="*/ 521493 h 752475"/>
                <a:gd name="connsiteX57" fmla="*/ 1085851 w 2519363"/>
                <a:gd name="connsiteY57" fmla="*/ 540545 h 752475"/>
                <a:gd name="connsiteX58" fmla="*/ 1085850 w 2519363"/>
                <a:gd name="connsiteY58" fmla="*/ 557212 h 752475"/>
                <a:gd name="connsiteX59" fmla="*/ 1266825 w 2519363"/>
                <a:gd name="connsiteY59" fmla="*/ 564356 h 752475"/>
                <a:gd name="connsiteX60" fmla="*/ 1273969 w 2519363"/>
                <a:gd name="connsiteY60" fmla="*/ 585787 h 752475"/>
                <a:gd name="connsiteX61" fmla="*/ 1343024 w 2519363"/>
                <a:gd name="connsiteY61" fmla="*/ 590549 h 752475"/>
                <a:gd name="connsiteX62" fmla="*/ 1343025 w 2519363"/>
                <a:gd name="connsiteY62" fmla="*/ 619125 h 752475"/>
                <a:gd name="connsiteX63" fmla="*/ 1543051 w 2519363"/>
                <a:gd name="connsiteY63" fmla="*/ 621506 h 752475"/>
                <a:gd name="connsiteX64" fmla="*/ 1547813 w 2519363"/>
                <a:gd name="connsiteY64" fmla="*/ 642937 h 752475"/>
                <a:gd name="connsiteX65" fmla="*/ 2164557 w 2519363"/>
                <a:gd name="connsiteY65" fmla="*/ 645319 h 752475"/>
                <a:gd name="connsiteX66" fmla="*/ 2169319 w 2519363"/>
                <a:gd name="connsiteY66" fmla="*/ 752475 h 752475"/>
                <a:gd name="connsiteX67" fmla="*/ 2519363 w 2519363"/>
                <a:gd name="connsiteY67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81049 w 2519363"/>
                <a:gd name="connsiteY49" fmla="*/ 392907 h 752475"/>
                <a:gd name="connsiteX50" fmla="*/ 821532 w 2519363"/>
                <a:gd name="connsiteY50" fmla="*/ 395287 h 752475"/>
                <a:gd name="connsiteX51" fmla="*/ 819150 w 2519363"/>
                <a:gd name="connsiteY51" fmla="*/ 433388 h 752475"/>
                <a:gd name="connsiteX52" fmla="*/ 850107 w 2519363"/>
                <a:gd name="connsiteY52" fmla="*/ 433387 h 752475"/>
                <a:gd name="connsiteX53" fmla="*/ 1064419 w 2519363"/>
                <a:gd name="connsiteY53" fmla="*/ 483394 h 752475"/>
                <a:gd name="connsiteX54" fmla="*/ 1062038 w 2519363"/>
                <a:gd name="connsiteY54" fmla="*/ 504825 h 752475"/>
                <a:gd name="connsiteX55" fmla="*/ 1066800 w 2519363"/>
                <a:gd name="connsiteY55" fmla="*/ 507205 h 752475"/>
                <a:gd name="connsiteX56" fmla="*/ 1066800 w 2519363"/>
                <a:gd name="connsiteY56" fmla="*/ 521493 h 752475"/>
                <a:gd name="connsiteX57" fmla="*/ 1085851 w 2519363"/>
                <a:gd name="connsiteY57" fmla="*/ 540545 h 752475"/>
                <a:gd name="connsiteX58" fmla="*/ 1085850 w 2519363"/>
                <a:gd name="connsiteY58" fmla="*/ 557212 h 752475"/>
                <a:gd name="connsiteX59" fmla="*/ 1266825 w 2519363"/>
                <a:gd name="connsiteY59" fmla="*/ 564356 h 752475"/>
                <a:gd name="connsiteX60" fmla="*/ 1273969 w 2519363"/>
                <a:gd name="connsiteY60" fmla="*/ 585787 h 752475"/>
                <a:gd name="connsiteX61" fmla="*/ 1343024 w 2519363"/>
                <a:gd name="connsiteY61" fmla="*/ 590549 h 752475"/>
                <a:gd name="connsiteX62" fmla="*/ 1343025 w 2519363"/>
                <a:gd name="connsiteY62" fmla="*/ 619125 h 752475"/>
                <a:gd name="connsiteX63" fmla="*/ 1543051 w 2519363"/>
                <a:gd name="connsiteY63" fmla="*/ 621506 h 752475"/>
                <a:gd name="connsiteX64" fmla="*/ 1547813 w 2519363"/>
                <a:gd name="connsiteY64" fmla="*/ 642937 h 752475"/>
                <a:gd name="connsiteX65" fmla="*/ 2164557 w 2519363"/>
                <a:gd name="connsiteY65" fmla="*/ 645319 h 752475"/>
                <a:gd name="connsiteX66" fmla="*/ 2169319 w 2519363"/>
                <a:gd name="connsiteY66" fmla="*/ 752475 h 752475"/>
                <a:gd name="connsiteX67" fmla="*/ 2519363 w 2519363"/>
                <a:gd name="connsiteY67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81049 w 2519363"/>
                <a:gd name="connsiteY49" fmla="*/ 392907 h 752475"/>
                <a:gd name="connsiteX50" fmla="*/ 821532 w 2519363"/>
                <a:gd name="connsiteY50" fmla="*/ 395287 h 752475"/>
                <a:gd name="connsiteX51" fmla="*/ 819150 w 2519363"/>
                <a:gd name="connsiteY51" fmla="*/ 433388 h 752475"/>
                <a:gd name="connsiteX52" fmla="*/ 850107 w 2519363"/>
                <a:gd name="connsiteY52" fmla="*/ 433387 h 752475"/>
                <a:gd name="connsiteX53" fmla="*/ 833438 w 2519363"/>
                <a:gd name="connsiteY53" fmla="*/ 490537 h 752475"/>
                <a:gd name="connsiteX54" fmla="*/ 1064419 w 2519363"/>
                <a:gd name="connsiteY54" fmla="*/ 483394 h 752475"/>
                <a:gd name="connsiteX55" fmla="*/ 1062038 w 2519363"/>
                <a:gd name="connsiteY55" fmla="*/ 504825 h 752475"/>
                <a:gd name="connsiteX56" fmla="*/ 1066800 w 2519363"/>
                <a:gd name="connsiteY56" fmla="*/ 507205 h 752475"/>
                <a:gd name="connsiteX57" fmla="*/ 1066800 w 2519363"/>
                <a:gd name="connsiteY57" fmla="*/ 521493 h 752475"/>
                <a:gd name="connsiteX58" fmla="*/ 1085851 w 2519363"/>
                <a:gd name="connsiteY58" fmla="*/ 540545 h 752475"/>
                <a:gd name="connsiteX59" fmla="*/ 1085850 w 2519363"/>
                <a:gd name="connsiteY59" fmla="*/ 557212 h 752475"/>
                <a:gd name="connsiteX60" fmla="*/ 1266825 w 2519363"/>
                <a:gd name="connsiteY60" fmla="*/ 564356 h 752475"/>
                <a:gd name="connsiteX61" fmla="*/ 1273969 w 2519363"/>
                <a:gd name="connsiteY61" fmla="*/ 585787 h 752475"/>
                <a:gd name="connsiteX62" fmla="*/ 1343024 w 2519363"/>
                <a:gd name="connsiteY62" fmla="*/ 590549 h 752475"/>
                <a:gd name="connsiteX63" fmla="*/ 1343025 w 2519363"/>
                <a:gd name="connsiteY63" fmla="*/ 619125 h 752475"/>
                <a:gd name="connsiteX64" fmla="*/ 1543051 w 2519363"/>
                <a:gd name="connsiteY64" fmla="*/ 621506 h 752475"/>
                <a:gd name="connsiteX65" fmla="*/ 1547813 w 2519363"/>
                <a:gd name="connsiteY65" fmla="*/ 642937 h 752475"/>
                <a:gd name="connsiteX66" fmla="*/ 2164557 w 2519363"/>
                <a:gd name="connsiteY66" fmla="*/ 645319 h 752475"/>
                <a:gd name="connsiteX67" fmla="*/ 2169319 w 2519363"/>
                <a:gd name="connsiteY67" fmla="*/ 752475 h 752475"/>
                <a:gd name="connsiteX68" fmla="*/ 2519363 w 2519363"/>
                <a:gd name="connsiteY68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81049 w 2519363"/>
                <a:gd name="connsiteY49" fmla="*/ 392907 h 752475"/>
                <a:gd name="connsiteX50" fmla="*/ 821532 w 2519363"/>
                <a:gd name="connsiteY50" fmla="*/ 395287 h 752475"/>
                <a:gd name="connsiteX51" fmla="*/ 819150 w 2519363"/>
                <a:gd name="connsiteY51" fmla="*/ 433388 h 752475"/>
                <a:gd name="connsiteX52" fmla="*/ 850107 w 2519363"/>
                <a:gd name="connsiteY52" fmla="*/ 433387 h 752475"/>
                <a:gd name="connsiteX53" fmla="*/ 833438 w 2519363"/>
                <a:gd name="connsiteY53" fmla="*/ 490537 h 752475"/>
                <a:gd name="connsiteX54" fmla="*/ 1064419 w 2519363"/>
                <a:gd name="connsiteY54" fmla="*/ 483394 h 752475"/>
                <a:gd name="connsiteX55" fmla="*/ 1062038 w 2519363"/>
                <a:gd name="connsiteY55" fmla="*/ 504825 h 752475"/>
                <a:gd name="connsiteX56" fmla="*/ 1066800 w 2519363"/>
                <a:gd name="connsiteY56" fmla="*/ 507205 h 752475"/>
                <a:gd name="connsiteX57" fmla="*/ 1066800 w 2519363"/>
                <a:gd name="connsiteY57" fmla="*/ 521493 h 752475"/>
                <a:gd name="connsiteX58" fmla="*/ 1085851 w 2519363"/>
                <a:gd name="connsiteY58" fmla="*/ 540545 h 752475"/>
                <a:gd name="connsiteX59" fmla="*/ 1085850 w 2519363"/>
                <a:gd name="connsiteY59" fmla="*/ 557212 h 752475"/>
                <a:gd name="connsiteX60" fmla="*/ 1266825 w 2519363"/>
                <a:gd name="connsiteY60" fmla="*/ 564356 h 752475"/>
                <a:gd name="connsiteX61" fmla="*/ 1273969 w 2519363"/>
                <a:gd name="connsiteY61" fmla="*/ 585787 h 752475"/>
                <a:gd name="connsiteX62" fmla="*/ 1343024 w 2519363"/>
                <a:gd name="connsiteY62" fmla="*/ 590549 h 752475"/>
                <a:gd name="connsiteX63" fmla="*/ 1343025 w 2519363"/>
                <a:gd name="connsiteY63" fmla="*/ 619125 h 752475"/>
                <a:gd name="connsiteX64" fmla="*/ 1543051 w 2519363"/>
                <a:gd name="connsiteY64" fmla="*/ 621506 h 752475"/>
                <a:gd name="connsiteX65" fmla="*/ 1547813 w 2519363"/>
                <a:gd name="connsiteY65" fmla="*/ 642937 h 752475"/>
                <a:gd name="connsiteX66" fmla="*/ 2164557 w 2519363"/>
                <a:gd name="connsiteY66" fmla="*/ 645319 h 752475"/>
                <a:gd name="connsiteX67" fmla="*/ 2169319 w 2519363"/>
                <a:gd name="connsiteY67" fmla="*/ 752475 h 752475"/>
                <a:gd name="connsiteX68" fmla="*/ 2519363 w 2519363"/>
                <a:gd name="connsiteY68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81049 w 2519363"/>
                <a:gd name="connsiteY49" fmla="*/ 392907 h 752475"/>
                <a:gd name="connsiteX50" fmla="*/ 821532 w 2519363"/>
                <a:gd name="connsiteY50" fmla="*/ 395287 h 752475"/>
                <a:gd name="connsiteX51" fmla="*/ 819150 w 2519363"/>
                <a:gd name="connsiteY51" fmla="*/ 433388 h 752475"/>
                <a:gd name="connsiteX52" fmla="*/ 850107 w 2519363"/>
                <a:gd name="connsiteY52" fmla="*/ 433387 h 752475"/>
                <a:gd name="connsiteX53" fmla="*/ 845344 w 2519363"/>
                <a:gd name="connsiteY53" fmla="*/ 457200 h 752475"/>
                <a:gd name="connsiteX54" fmla="*/ 1064419 w 2519363"/>
                <a:gd name="connsiteY54" fmla="*/ 483394 h 752475"/>
                <a:gd name="connsiteX55" fmla="*/ 1062038 w 2519363"/>
                <a:gd name="connsiteY55" fmla="*/ 504825 h 752475"/>
                <a:gd name="connsiteX56" fmla="*/ 1066800 w 2519363"/>
                <a:gd name="connsiteY56" fmla="*/ 507205 h 752475"/>
                <a:gd name="connsiteX57" fmla="*/ 1066800 w 2519363"/>
                <a:gd name="connsiteY57" fmla="*/ 521493 h 752475"/>
                <a:gd name="connsiteX58" fmla="*/ 1085851 w 2519363"/>
                <a:gd name="connsiteY58" fmla="*/ 540545 h 752475"/>
                <a:gd name="connsiteX59" fmla="*/ 1085850 w 2519363"/>
                <a:gd name="connsiteY59" fmla="*/ 557212 h 752475"/>
                <a:gd name="connsiteX60" fmla="*/ 1266825 w 2519363"/>
                <a:gd name="connsiteY60" fmla="*/ 564356 h 752475"/>
                <a:gd name="connsiteX61" fmla="*/ 1273969 w 2519363"/>
                <a:gd name="connsiteY61" fmla="*/ 585787 h 752475"/>
                <a:gd name="connsiteX62" fmla="*/ 1343024 w 2519363"/>
                <a:gd name="connsiteY62" fmla="*/ 590549 h 752475"/>
                <a:gd name="connsiteX63" fmla="*/ 1343025 w 2519363"/>
                <a:gd name="connsiteY63" fmla="*/ 619125 h 752475"/>
                <a:gd name="connsiteX64" fmla="*/ 1543051 w 2519363"/>
                <a:gd name="connsiteY64" fmla="*/ 621506 h 752475"/>
                <a:gd name="connsiteX65" fmla="*/ 1547813 w 2519363"/>
                <a:gd name="connsiteY65" fmla="*/ 642937 h 752475"/>
                <a:gd name="connsiteX66" fmla="*/ 2164557 w 2519363"/>
                <a:gd name="connsiteY66" fmla="*/ 645319 h 752475"/>
                <a:gd name="connsiteX67" fmla="*/ 2169319 w 2519363"/>
                <a:gd name="connsiteY67" fmla="*/ 752475 h 752475"/>
                <a:gd name="connsiteX68" fmla="*/ 2519363 w 2519363"/>
                <a:gd name="connsiteY68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81049 w 2519363"/>
                <a:gd name="connsiteY49" fmla="*/ 392907 h 752475"/>
                <a:gd name="connsiteX50" fmla="*/ 821532 w 2519363"/>
                <a:gd name="connsiteY50" fmla="*/ 395287 h 752475"/>
                <a:gd name="connsiteX51" fmla="*/ 819150 w 2519363"/>
                <a:gd name="connsiteY51" fmla="*/ 433388 h 752475"/>
                <a:gd name="connsiteX52" fmla="*/ 850107 w 2519363"/>
                <a:gd name="connsiteY52" fmla="*/ 433387 h 752475"/>
                <a:gd name="connsiteX53" fmla="*/ 854869 w 2519363"/>
                <a:gd name="connsiteY53" fmla="*/ 452437 h 752475"/>
                <a:gd name="connsiteX54" fmla="*/ 1064419 w 2519363"/>
                <a:gd name="connsiteY54" fmla="*/ 483394 h 752475"/>
                <a:gd name="connsiteX55" fmla="*/ 1062038 w 2519363"/>
                <a:gd name="connsiteY55" fmla="*/ 504825 h 752475"/>
                <a:gd name="connsiteX56" fmla="*/ 1066800 w 2519363"/>
                <a:gd name="connsiteY56" fmla="*/ 507205 h 752475"/>
                <a:gd name="connsiteX57" fmla="*/ 1066800 w 2519363"/>
                <a:gd name="connsiteY57" fmla="*/ 521493 h 752475"/>
                <a:gd name="connsiteX58" fmla="*/ 1085851 w 2519363"/>
                <a:gd name="connsiteY58" fmla="*/ 540545 h 752475"/>
                <a:gd name="connsiteX59" fmla="*/ 1085850 w 2519363"/>
                <a:gd name="connsiteY59" fmla="*/ 557212 h 752475"/>
                <a:gd name="connsiteX60" fmla="*/ 1266825 w 2519363"/>
                <a:gd name="connsiteY60" fmla="*/ 564356 h 752475"/>
                <a:gd name="connsiteX61" fmla="*/ 1273969 w 2519363"/>
                <a:gd name="connsiteY61" fmla="*/ 585787 h 752475"/>
                <a:gd name="connsiteX62" fmla="*/ 1343024 w 2519363"/>
                <a:gd name="connsiteY62" fmla="*/ 590549 h 752475"/>
                <a:gd name="connsiteX63" fmla="*/ 1343025 w 2519363"/>
                <a:gd name="connsiteY63" fmla="*/ 619125 h 752475"/>
                <a:gd name="connsiteX64" fmla="*/ 1543051 w 2519363"/>
                <a:gd name="connsiteY64" fmla="*/ 621506 h 752475"/>
                <a:gd name="connsiteX65" fmla="*/ 1547813 w 2519363"/>
                <a:gd name="connsiteY65" fmla="*/ 642937 h 752475"/>
                <a:gd name="connsiteX66" fmla="*/ 2164557 w 2519363"/>
                <a:gd name="connsiteY66" fmla="*/ 645319 h 752475"/>
                <a:gd name="connsiteX67" fmla="*/ 2169319 w 2519363"/>
                <a:gd name="connsiteY67" fmla="*/ 752475 h 752475"/>
                <a:gd name="connsiteX68" fmla="*/ 2519363 w 2519363"/>
                <a:gd name="connsiteY68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81049 w 2519363"/>
                <a:gd name="connsiteY49" fmla="*/ 392907 h 752475"/>
                <a:gd name="connsiteX50" fmla="*/ 821532 w 2519363"/>
                <a:gd name="connsiteY50" fmla="*/ 395287 h 752475"/>
                <a:gd name="connsiteX51" fmla="*/ 819150 w 2519363"/>
                <a:gd name="connsiteY51" fmla="*/ 433388 h 752475"/>
                <a:gd name="connsiteX52" fmla="*/ 850107 w 2519363"/>
                <a:gd name="connsiteY52" fmla="*/ 433387 h 752475"/>
                <a:gd name="connsiteX53" fmla="*/ 845344 w 2519363"/>
                <a:gd name="connsiteY53" fmla="*/ 452437 h 752475"/>
                <a:gd name="connsiteX54" fmla="*/ 1064419 w 2519363"/>
                <a:gd name="connsiteY54" fmla="*/ 483394 h 752475"/>
                <a:gd name="connsiteX55" fmla="*/ 1062038 w 2519363"/>
                <a:gd name="connsiteY55" fmla="*/ 504825 h 752475"/>
                <a:gd name="connsiteX56" fmla="*/ 1066800 w 2519363"/>
                <a:gd name="connsiteY56" fmla="*/ 507205 h 752475"/>
                <a:gd name="connsiteX57" fmla="*/ 1066800 w 2519363"/>
                <a:gd name="connsiteY57" fmla="*/ 521493 h 752475"/>
                <a:gd name="connsiteX58" fmla="*/ 1085851 w 2519363"/>
                <a:gd name="connsiteY58" fmla="*/ 540545 h 752475"/>
                <a:gd name="connsiteX59" fmla="*/ 1085850 w 2519363"/>
                <a:gd name="connsiteY59" fmla="*/ 557212 h 752475"/>
                <a:gd name="connsiteX60" fmla="*/ 1266825 w 2519363"/>
                <a:gd name="connsiteY60" fmla="*/ 564356 h 752475"/>
                <a:gd name="connsiteX61" fmla="*/ 1273969 w 2519363"/>
                <a:gd name="connsiteY61" fmla="*/ 585787 h 752475"/>
                <a:gd name="connsiteX62" fmla="*/ 1343024 w 2519363"/>
                <a:gd name="connsiteY62" fmla="*/ 590549 h 752475"/>
                <a:gd name="connsiteX63" fmla="*/ 1343025 w 2519363"/>
                <a:gd name="connsiteY63" fmla="*/ 619125 h 752475"/>
                <a:gd name="connsiteX64" fmla="*/ 1543051 w 2519363"/>
                <a:gd name="connsiteY64" fmla="*/ 621506 h 752475"/>
                <a:gd name="connsiteX65" fmla="*/ 1547813 w 2519363"/>
                <a:gd name="connsiteY65" fmla="*/ 642937 h 752475"/>
                <a:gd name="connsiteX66" fmla="*/ 2164557 w 2519363"/>
                <a:gd name="connsiteY66" fmla="*/ 645319 h 752475"/>
                <a:gd name="connsiteX67" fmla="*/ 2169319 w 2519363"/>
                <a:gd name="connsiteY67" fmla="*/ 752475 h 752475"/>
                <a:gd name="connsiteX68" fmla="*/ 2519363 w 2519363"/>
                <a:gd name="connsiteY68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81049 w 2519363"/>
                <a:gd name="connsiteY49" fmla="*/ 392907 h 752475"/>
                <a:gd name="connsiteX50" fmla="*/ 821532 w 2519363"/>
                <a:gd name="connsiteY50" fmla="*/ 395287 h 752475"/>
                <a:gd name="connsiteX51" fmla="*/ 819150 w 2519363"/>
                <a:gd name="connsiteY51" fmla="*/ 433388 h 752475"/>
                <a:gd name="connsiteX52" fmla="*/ 850107 w 2519363"/>
                <a:gd name="connsiteY52" fmla="*/ 433387 h 752475"/>
                <a:gd name="connsiteX53" fmla="*/ 850107 w 2519363"/>
                <a:gd name="connsiteY53" fmla="*/ 447675 h 752475"/>
                <a:gd name="connsiteX54" fmla="*/ 1064419 w 2519363"/>
                <a:gd name="connsiteY54" fmla="*/ 483394 h 752475"/>
                <a:gd name="connsiteX55" fmla="*/ 1062038 w 2519363"/>
                <a:gd name="connsiteY55" fmla="*/ 504825 h 752475"/>
                <a:gd name="connsiteX56" fmla="*/ 1066800 w 2519363"/>
                <a:gd name="connsiteY56" fmla="*/ 507205 h 752475"/>
                <a:gd name="connsiteX57" fmla="*/ 1066800 w 2519363"/>
                <a:gd name="connsiteY57" fmla="*/ 521493 h 752475"/>
                <a:gd name="connsiteX58" fmla="*/ 1085851 w 2519363"/>
                <a:gd name="connsiteY58" fmla="*/ 540545 h 752475"/>
                <a:gd name="connsiteX59" fmla="*/ 1085850 w 2519363"/>
                <a:gd name="connsiteY59" fmla="*/ 557212 h 752475"/>
                <a:gd name="connsiteX60" fmla="*/ 1266825 w 2519363"/>
                <a:gd name="connsiteY60" fmla="*/ 564356 h 752475"/>
                <a:gd name="connsiteX61" fmla="*/ 1273969 w 2519363"/>
                <a:gd name="connsiteY61" fmla="*/ 585787 h 752475"/>
                <a:gd name="connsiteX62" fmla="*/ 1343024 w 2519363"/>
                <a:gd name="connsiteY62" fmla="*/ 590549 h 752475"/>
                <a:gd name="connsiteX63" fmla="*/ 1343025 w 2519363"/>
                <a:gd name="connsiteY63" fmla="*/ 619125 h 752475"/>
                <a:gd name="connsiteX64" fmla="*/ 1543051 w 2519363"/>
                <a:gd name="connsiteY64" fmla="*/ 621506 h 752475"/>
                <a:gd name="connsiteX65" fmla="*/ 1547813 w 2519363"/>
                <a:gd name="connsiteY65" fmla="*/ 642937 h 752475"/>
                <a:gd name="connsiteX66" fmla="*/ 2164557 w 2519363"/>
                <a:gd name="connsiteY66" fmla="*/ 645319 h 752475"/>
                <a:gd name="connsiteX67" fmla="*/ 2169319 w 2519363"/>
                <a:gd name="connsiteY67" fmla="*/ 752475 h 752475"/>
                <a:gd name="connsiteX68" fmla="*/ 2519363 w 2519363"/>
                <a:gd name="connsiteY68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81049 w 2519363"/>
                <a:gd name="connsiteY49" fmla="*/ 392907 h 752475"/>
                <a:gd name="connsiteX50" fmla="*/ 821532 w 2519363"/>
                <a:gd name="connsiteY50" fmla="*/ 395287 h 752475"/>
                <a:gd name="connsiteX51" fmla="*/ 819150 w 2519363"/>
                <a:gd name="connsiteY51" fmla="*/ 433388 h 752475"/>
                <a:gd name="connsiteX52" fmla="*/ 850107 w 2519363"/>
                <a:gd name="connsiteY52" fmla="*/ 433387 h 752475"/>
                <a:gd name="connsiteX53" fmla="*/ 850107 w 2519363"/>
                <a:gd name="connsiteY53" fmla="*/ 450056 h 752475"/>
                <a:gd name="connsiteX54" fmla="*/ 1064419 w 2519363"/>
                <a:gd name="connsiteY54" fmla="*/ 483394 h 752475"/>
                <a:gd name="connsiteX55" fmla="*/ 1062038 w 2519363"/>
                <a:gd name="connsiteY55" fmla="*/ 504825 h 752475"/>
                <a:gd name="connsiteX56" fmla="*/ 1066800 w 2519363"/>
                <a:gd name="connsiteY56" fmla="*/ 507205 h 752475"/>
                <a:gd name="connsiteX57" fmla="*/ 1066800 w 2519363"/>
                <a:gd name="connsiteY57" fmla="*/ 521493 h 752475"/>
                <a:gd name="connsiteX58" fmla="*/ 1085851 w 2519363"/>
                <a:gd name="connsiteY58" fmla="*/ 540545 h 752475"/>
                <a:gd name="connsiteX59" fmla="*/ 1085850 w 2519363"/>
                <a:gd name="connsiteY59" fmla="*/ 557212 h 752475"/>
                <a:gd name="connsiteX60" fmla="*/ 1266825 w 2519363"/>
                <a:gd name="connsiteY60" fmla="*/ 564356 h 752475"/>
                <a:gd name="connsiteX61" fmla="*/ 1273969 w 2519363"/>
                <a:gd name="connsiteY61" fmla="*/ 585787 h 752475"/>
                <a:gd name="connsiteX62" fmla="*/ 1343024 w 2519363"/>
                <a:gd name="connsiteY62" fmla="*/ 590549 h 752475"/>
                <a:gd name="connsiteX63" fmla="*/ 1343025 w 2519363"/>
                <a:gd name="connsiteY63" fmla="*/ 619125 h 752475"/>
                <a:gd name="connsiteX64" fmla="*/ 1543051 w 2519363"/>
                <a:gd name="connsiteY64" fmla="*/ 621506 h 752475"/>
                <a:gd name="connsiteX65" fmla="*/ 1547813 w 2519363"/>
                <a:gd name="connsiteY65" fmla="*/ 642937 h 752475"/>
                <a:gd name="connsiteX66" fmla="*/ 2164557 w 2519363"/>
                <a:gd name="connsiteY66" fmla="*/ 645319 h 752475"/>
                <a:gd name="connsiteX67" fmla="*/ 2169319 w 2519363"/>
                <a:gd name="connsiteY67" fmla="*/ 752475 h 752475"/>
                <a:gd name="connsiteX68" fmla="*/ 2519363 w 2519363"/>
                <a:gd name="connsiteY68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81049 w 2519363"/>
                <a:gd name="connsiteY49" fmla="*/ 392907 h 752475"/>
                <a:gd name="connsiteX50" fmla="*/ 821532 w 2519363"/>
                <a:gd name="connsiteY50" fmla="*/ 395287 h 752475"/>
                <a:gd name="connsiteX51" fmla="*/ 819150 w 2519363"/>
                <a:gd name="connsiteY51" fmla="*/ 433388 h 752475"/>
                <a:gd name="connsiteX52" fmla="*/ 850107 w 2519363"/>
                <a:gd name="connsiteY52" fmla="*/ 433387 h 752475"/>
                <a:gd name="connsiteX53" fmla="*/ 850107 w 2519363"/>
                <a:gd name="connsiteY53" fmla="*/ 450056 h 752475"/>
                <a:gd name="connsiteX54" fmla="*/ 1002507 w 2519363"/>
                <a:gd name="connsiteY54" fmla="*/ 457200 h 752475"/>
                <a:gd name="connsiteX55" fmla="*/ 1064419 w 2519363"/>
                <a:gd name="connsiteY55" fmla="*/ 483394 h 752475"/>
                <a:gd name="connsiteX56" fmla="*/ 1062038 w 2519363"/>
                <a:gd name="connsiteY56" fmla="*/ 504825 h 752475"/>
                <a:gd name="connsiteX57" fmla="*/ 1066800 w 2519363"/>
                <a:gd name="connsiteY57" fmla="*/ 507205 h 752475"/>
                <a:gd name="connsiteX58" fmla="*/ 1066800 w 2519363"/>
                <a:gd name="connsiteY58" fmla="*/ 521493 h 752475"/>
                <a:gd name="connsiteX59" fmla="*/ 1085851 w 2519363"/>
                <a:gd name="connsiteY59" fmla="*/ 540545 h 752475"/>
                <a:gd name="connsiteX60" fmla="*/ 1085850 w 2519363"/>
                <a:gd name="connsiteY60" fmla="*/ 557212 h 752475"/>
                <a:gd name="connsiteX61" fmla="*/ 1266825 w 2519363"/>
                <a:gd name="connsiteY61" fmla="*/ 564356 h 752475"/>
                <a:gd name="connsiteX62" fmla="*/ 1273969 w 2519363"/>
                <a:gd name="connsiteY62" fmla="*/ 585787 h 752475"/>
                <a:gd name="connsiteX63" fmla="*/ 1343024 w 2519363"/>
                <a:gd name="connsiteY63" fmla="*/ 590549 h 752475"/>
                <a:gd name="connsiteX64" fmla="*/ 1343025 w 2519363"/>
                <a:gd name="connsiteY64" fmla="*/ 619125 h 752475"/>
                <a:gd name="connsiteX65" fmla="*/ 1543051 w 2519363"/>
                <a:gd name="connsiteY65" fmla="*/ 621506 h 752475"/>
                <a:gd name="connsiteX66" fmla="*/ 1547813 w 2519363"/>
                <a:gd name="connsiteY66" fmla="*/ 642937 h 752475"/>
                <a:gd name="connsiteX67" fmla="*/ 2164557 w 2519363"/>
                <a:gd name="connsiteY67" fmla="*/ 645319 h 752475"/>
                <a:gd name="connsiteX68" fmla="*/ 2169319 w 2519363"/>
                <a:gd name="connsiteY68" fmla="*/ 752475 h 752475"/>
                <a:gd name="connsiteX69" fmla="*/ 2519363 w 2519363"/>
                <a:gd name="connsiteY69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81049 w 2519363"/>
                <a:gd name="connsiteY49" fmla="*/ 392907 h 752475"/>
                <a:gd name="connsiteX50" fmla="*/ 821532 w 2519363"/>
                <a:gd name="connsiteY50" fmla="*/ 395287 h 752475"/>
                <a:gd name="connsiteX51" fmla="*/ 819150 w 2519363"/>
                <a:gd name="connsiteY51" fmla="*/ 433388 h 752475"/>
                <a:gd name="connsiteX52" fmla="*/ 850107 w 2519363"/>
                <a:gd name="connsiteY52" fmla="*/ 433387 h 752475"/>
                <a:gd name="connsiteX53" fmla="*/ 850107 w 2519363"/>
                <a:gd name="connsiteY53" fmla="*/ 450056 h 752475"/>
                <a:gd name="connsiteX54" fmla="*/ 1002507 w 2519363"/>
                <a:gd name="connsiteY54" fmla="*/ 457200 h 752475"/>
                <a:gd name="connsiteX55" fmla="*/ 1064419 w 2519363"/>
                <a:gd name="connsiteY55" fmla="*/ 483394 h 752475"/>
                <a:gd name="connsiteX56" fmla="*/ 1062038 w 2519363"/>
                <a:gd name="connsiteY56" fmla="*/ 504825 h 752475"/>
                <a:gd name="connsiteX57" fmla="*/ 1066800 w 2519363"/>
                <a:gd name="connsiteY57" fmla="*/ 507205 h 752475"/>
                <a:gd name="connsiteX58" fmla="*/ 1066800 w 2519363"/>
                <a:gd name="connsiteY58" fmla="*/ 521493 h 752475"/>
                <a:gd name="connsiteX59" fmla="*/ 1085851 w 2519363"/>
                <a:gd name="connsiteY59" fmla="*/ 540545 h 752475"/>
                <a:gd name="connsiteX60" fmla="*/ 1085850 w 2519363"/>
                <a:gd name="connsiteY60" fmla="*/ 557212 h 752475"/>
                <a:gd name="connsiteX61" fmla="*/ 1266825 w 2519363"/>
                <a:gd name="connsiteY61" fmla="*/ 564356 h 752475"/>
                <a:gd name="connsiteX62" fmla="*/ 1273969 w 2519363"/>
                <a:gd name="connsiteY62" fmla="*/ 585787 h 752475"/>
                <a:gd name="connsiteX63" fmla="*/ 1343024 w 2519363"/>
                <a:gd name="connsiteY63" fmla="*/ 590549 h 752475"/>
                <a:gd name="connsiteX64" fmla="*/ 1343025 w 2519363"/>
                <a:gd name="connsiteY64" fmla="*/ 619125 h 752475"/>
                <a:gd name="connsiteX65" fmla="*/ 1543051 w 2519363"/>
                <a:gd name="connsiteY65" fmla="*/ 621506 h 752475"/>
                <a:gd name="connsiteX66" fmla="*/ 1547813 w 2519363"/>
                <a:gd name="connsiteY66" fmla="*/ 642937 h 752475"/>
                <a:gd name="connsiteX67" fmla="*/ 2164557 w 2519363"/>
                <a:gd name="connsiteY67" fmla="*/ 645319 h 752475"/>
                <a:gd name="connsiteX68" fmla="*/ 2169319 w 2519363"/>
                <a:gd name="connsiteY68" fmla="*/ 752475 h 752475"/>
                <a:gd name="connsiteX69" fmla="*/ 2519363 w 2519363"/>
                <a:gd name="connsiteY69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81049 w 2519363"/>
                <a:gd name="connsiteY49" fmla="*/ 392907 h 752475"/>
                <a:gd name="connsiteX50" fmla="*/ 821532 w 2519363"/>
                <a:gd name="connsiteY50" fmla="*/ 395287 h 752475"/>
                <a:gd name="connsiteX51" fmla="*/ 819150 w 2519363"/>
                <a:gd name="connsiteY51" fmla="*/ 433388 h 752475"/>
                <a:gd name="connsiteX52" fmla="*/ 850107 w 2519363"/>
                <a:gd name="connsiteY52" fmla="*/ 433387 h 752475"/>
                <a:gd name="connsiteX53" fmla="*/ 850107 w 2519363"/>
                <a:gd name="connsiteY53" fmla="*/ 450056 h 752475"/>
                <a:gd name="connsiteX54" fmla="*/ 1002507 w 2519363"/>
                <a:gd name="connsiteY54" fmla="*/ 457200 h 752475"/>
                <a:gd name="connsiteX55" fmla="*/ 1000125 w 2519363"/>
                <a:gd name="connsiteY55" fmla="*/ 483394 h 752475"/>
                <a:gd name="connsiteX56" fmla="*/ 1064419 w 2519363"/>
                <a:gd name="connsiteY56" fmla="*/ 483394 h 752475"/>
                <a:gd name="connsiteX57" fmla="*/ 1062038 w 2519363"/>
                <a:gd name="connsiteY57" fmla="*/ 504825 h 752475"/>
                <a:gd name="connsiteX58" fmla="*/ 1066800 w 2519363"/>
                <a:gd name="connsiteY58" fmla="*/ 507205 h 752475"/>
                <a:gd name="connsiteX59" fmla="*/ 1066800 w 2519363"/>
                <a:gd name="connsiteY59" fmla="*/ 521493 h 752475"/>
                <a:gd name="connsiteX60" fmla="*/ 1085851 w 2519363"/>
                <a:gd name="connsiteY60" fmla="*/ 540545 h 752475"/>
                <a:gd name="connsiteX61" fmla="*/ 1085850 w 2519363"/>
                <a:gd name="connsiteY61" fmla="*/ 557212 h 752475"/>
                <a:gd name="connsiteX62" fmla="*/ 1266825 w 2519363"/>
                <a:gd name="connsiteY62" fmla="*/ 564356 h 752475"/>
                <a:gd name="connsiteX63" fmla="*/ 1273969 w 2519363"/>
                <a:gd name="connsiteY63" fmla="*/ 585787 h 752475"/>
                <a:gd name="connsiteX64" fmla="*/ 1343024 w 2519363"/>
                <a:gd name="connsiteY64" fmla="*/ 590549 h 752475"/>
                <a:gd name="connsiteX65" fmla="*/ 1343025 w 2519363"/>
                <a:gd name="connsiteY65" fmla="*/ 619125 h 752475"/>
                <a:gd name="connsiteX66" fmla="*/ 1543051 w 2519363"/>
                <a:gd name="connsiteY66" fmla="*/ 621506 h 752475"/>
                <a:gd name="connsiteX67" fmla="*/ 1547813 w 2519363"/>
                <a:gd name="connsiteY67" fmla="*/ 642937 h 752475"/>
                <a:gd name="connsiteX68" fmla="*/ 2164557 w 2519363"/>
                <a:gd name="connsiteY68" fmla="*/ 645319 h 752475"/>
                <a:gd name="connsiteX69" fmla="*/ 2169319 w 2519363"/>
                <a:gd name="connsiteY69" fmla="*/ 752475 h 752475"/>
                <a:gd name="connsiteX70" fmla="*/ 2519363 w 2519363"/>
                <a:gd name="connsiteY70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81049 w 2519363"/>
                <a:gd name="connsiteY49" fmla="*/ 392907 h 752475"/>
                <a:gd name="connsiteX50" fmla="*/ 821532 w 2519363"/>
                <a:gd name="connsiteY50" fmla="*/ 395287 h 752475"/>
                <a:gd name="connsiteX51" fmla="*/ 819150 w 2519363"/>
                <a:gd name="connsiteY51" fmla="*/ 433388 h 752475"/>
                <a:gd name="connsiteX52" fmla="*/ 850107 w 2519363"/>
                <a:gd name="connsiteY52" fmla="*/ 433387 h 752475"/>
                <a:gd name="connsiteX53" fmla="*/ 850107 w 2519363"/>
                <a:gd name="connsiteY53" fmla="*/ 450056 h 752475"/>
                <a:gd name="connsiteX54" fmla="*/ 1002507 w 2519363"/>
                <a:gd name="connsiteY54" fmla="*/ 457200 h 752475"/>
                <a:gd name="connsiteX55" fmla="*/ 1000125 w 2519363"/>
                <a:gd name="connsiteY55" fmla="*/ 483394 h 752475"/>
                <a:gd name="connsiteX56" fmla="*/ 1064419 w 2519363"/>
                <a:gd name="connsiteY56" fmla="*/ 483394 h 752475"/>
                <a:gd name="connsiteX57" fmla="*/ 1062038 w 2519363"/>
                <a:gd name="connsiteY57" fmla="*/ 504825 h 752475"/>
                <a:gd name="connsiteX58" fmla="*/ 1066800 w 2519363"/>
                <a:gd name="connsiteY58" fmla="*/ 507205 h 752475"/>
                <a:gd name="connsiteX59" fmla="*/ 1066800 w 2519363"/>
                <a:gd name="connsiteY59" fmla="*/ 521493 h 752475"/>
                <a:gd name="connsiteX60" fmla="*/ 1085851 w 2519363"/>
                <a:gd name="connsiteY60" fmla="*/ 540545 h 752475"/>
                <a:gd name="connsiteX61" fmla="*/ 1085850 w 2519363"/>
                <a:gd name="connsiteY61" fmla="*/ 557212 h 752475"/>
                <a:gd name="connsiteX62" fmla="*/ 1266825 w 2519363"/>
                <a:gd name="connsiteY62" fmla="*/ 564356 h 752475"/>
                <a:gd name="connsiteX63" fmla="*/ 1273969 w 2519363"/>
                <a:gd name="connsiteY63" fmla="*/ 585787 h 752475"/>
                <a:gd name="connsiteX64" fmla="*/ 1343024 w 2519363"/>
                <a:gd name="connsiteY64" fmla="*/ 590549 h 752475"/>
                <a:gd name="connsiteX65" fmla="*/ 1343025 w 2519363"/>
                <a:gd name="connsiteY65" fmla="*/ 619125 h 752475"/>
                <a:gd name="connsiteX66" fmla="*/ 1543051 w 2519363"/>
                <a:gd name="connsiteY66" fmla="*/ 621506 h 752475"/>
                <a:gd name="connsiteX67" fmla="*/ 1547813 w 2519363"/>
                <a:gd name="connsiteY67" fmla="*/ 642937 h 752475"/>
                <a:gd name="connsiteX68" fmla="*/ 2164557 w 2519363"/>
                <a:gd name="connsiteY68" fmla="*/ 645319 h 752475"/>
                <a:gd name="connsiteX69" fmla="*/ 2169319 w 2519363"/>
                <a:gd name="connsiteY69" fmla="*/ 752475 h 752475"/>
                <a:gd name="connsiteX70" fmla="*/ 2519363 w 2519363"/>
                <a:gd name="connsiteY70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81049 w 2519363"/>
                <a:gd name="connsiteY49" fmla="*/ 392907 h 752475"/>
                <a:gd name="connsiteX50" fmla="*/ 821532 w 2519363"/>
                <a:gd name="connsiteY50" fmla="*/ 395287 h 752475"/>
                <a:gd name="connsiteX51" fmla="*/ 819150 w 2519363"/>
                <a:gd name="connsiteY51" fmla="*/ 433388 h 752475"/>
                <a:gd name="connsiteX52" fmla="*/ 850107 w 2519363"/>
                <a:gd name="connsiteY52" fmla="*/ 433387 h 752475"/>
                <a:gd name="connsiteX53" fmla="*/ 850107 w 2519363"/>
                <a:gd name="connsiteY53" fmla="*/ 450056 h 752475"/>
                <a:gd name="connsiteX54" fmla="*/ 1002507 w 2519363"/>
                <a:gd name="connsiteY54" fmla="*/ 457200 h 752475"/>
                <a:gd name="connsiteX55" fmla="*/ 1000125 w 2519363"/>
                <a:gd name="connsiteY55" fmla="*/ 483394 h 752475"/>
                <a:gd name="connsiteX56" fmla="*/ 1064419 w 2519363"/>
                <a:gd name="connsiteY56" fmla="*/ 483394 h 752475"/>
                <a:gd name="connsiteX57" fmla="*/ 1062038 w 2519363"/>
                <a:gd name="connsiteY57" fmla="*/ 504825 h 752475"/>
                <a:gd name="connsiteX58" fmla="*/ 1066800 w 2519363"/>
                <a:gd name="connsiteY58" fmla="*/ 507205 h 752475"/>
                <a:gd name="connsiteX59" fmla="*/ 1066800 w 2519363"/>
                <a:gd name="connsiteY59" fmla="*/ 521493 h 752475"/>
                <a:gd name="connsiteX60" fmla="*/ 1085851 w 2519363"/>
                <a:gd name="connsiteY60" fmla="*/ 540545 h 752475"/>
                <a:gd name="connsiteX61" fmla="*/ 1085850 w 2519363"/>
                <a:gd name="connsiteY61" fmla="*/ 557212 h 752475"/>
                <a:gd name="connsiteX62" fmla="*/ 1266825 w 2519363"/>
                <a:gd name="connsiteY62" fmla="*/ 564356 h 752475"/>
                <a:gd name="connsiteX63" fmla="*/ 1273969 w 2519363"/>
                <a:gd name="connsiteY63" fmla="*/ 585787 h 752475"/>
                <a:gd name="connsiteX64" fmla="*/ 1343024 w 2519363"/>
                <a:gd name="connsiteY64" fmla="*/ 590549 h 752475"/>
                <a:gd name="connsiteX65" fmla="*/ 1343025 w 2519363"/>
                <a:gd name="connsiteY65" fmla="*/ 619125 h 752475"/>
                <a:gd name="connsiteX66" fmla="*/ 1543051 w 2519363"/>
                <a:gd name="connsiteY66" fmla="*/ 621506 h 752475"/>
                <a:gd name="connsiteX67" fmla="*/ 1547813 w 2519363"/>
                <a:gd name="connsiteY67" fmla="*/ 642937 h 752475"/>
                <a:gd name="connsiteX68" fmla="*/ 2164557 w 2519363"/>
                <a:gd name="connsiteY68" fmla="*/ 645319 h 752475"/>
                <a:gd name="connsiteX69" fmla="*/ 2169319 w 2519363"/>
                <a:gd name="connsiteY69" fmla="*/ 752475 h 752475"/>
                <a:gd name="connsiteX70" fmla="*/ 2519363 w 2519363"/>
                <a:gd name="connsiteY70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81049 w 2519363"/>
                <a:gd name="connsiteY49" fmla="*/ 392907 h 752475"/>
                <a:gd name="connsiteX50" fmla="*/ 821532 w 2519363"/>
                <a:gd name="connsiteY50" fmla="*/ 395287 h 752475"/>
                <a:gd name="connsiteX51" fmla="*/ 819150 w 2519363"/>
                <a:gd name="connsiteY51" fmla="*/ 433388 h 752475"/>
                <a:gd name="connsiteX52" fmla="*/ 850107 w 2519363"/>
                <a:gd name="connsiteY52" fmla="*/ 433387 h 752475"/>
                <a:gd name="connsiteX53" fmla="*/ 850107 w 2519363"/>
                <a:gd name="connsiteY53" fmla="*/ 450056 h 752475"/>
                <a:gd name="connsiteX54" fmla="*/ 1002507 w 2519363"/>
                <a:gd name="connsiteY54" fmla="*/ 457200 h 752475"/>
                <a:gd name="connsiteX55" fmla="*/ 1000125 w 2519363"/>
                <a:gd name="connsiteY55" fmla="*/ 483394 h 752475"/>
                <a:gd name="connsiteX56" fmla="*/ 1064419 w 2519363"/>
                <a:gd name="connsiteY56" fmla="*/ 483394 h 752475"/>
                <a:gd name="connsiteX57" fmla="*/ 1062038 w 2519363"/>
                <a:gd name="connsiteY57" fmla="*/ 504825 h 752475"/>
                <a:gd name="connsiteX58" fmla="*/ 1066800 w 2519363"/>
                <a:gd name="connsiteY58" fmla="*/ 507205 h 752475"/>
                <a:gd name="connsiteX59" fmla="*/ 1066800 w 2519363"/>
                <a:gd name="connsiteY59" fmla="*/ 521493 h 752475"/>
                <a:gd name="connsiteX60" fmla="*/ 1085851 w 2519363"/>
                <a:gd name="connsiteY60" fmla="*/ 540545 h 752475"/>
                <a:gd name="connsiteX61" fmla="*/ 1085850 w 2519363"/>
                <a:gd name="connsiteY61" fmla="*/ 557212 h 752475"/>
                <a:gd name="connsiteX62" fmla="*/ 1264443 w 2519363"/>
                <a:gd name="connsiteY62" fmla="*/ 561975 h 752475"/>
                <a:gd name="connsiteX63" fmla="*/ 1273969 w 2519363"/>
                <a:gd name="connsiteY63" fmla="*/ 585787 h 752475"/>
                <a:gd name="connsiteX64" fmla="*/ 1343024 w 2519363"/>
                <a:gd name="connsiteY64" fmla="*/ 590549 h 752475"/>
                <a:gd name="connsiteX65" fmla="*/ 1343025 w 2519363"/>
                <a:gd name="connsiteY65" fmla="*/ 619125 h 752475"/>
                <a:gd name="connsiteX66" fmla="*/ 1543051 w 2519363"/>
                <a:gd name="connsiteY66" fmla="*/ 621506 h 752475"/>
                <a:gd name="connsiteX67" fmla="*/ 1547813 w 2519363"/>
                <a:gd name="connsiteY67" fmla="*/ 642937 h 752475"/>
                <a:gd name="connsiteX68" fmla="*/ 2164557 w 2519363"/>
                <a:gd name="connsiteY68" fmla="*/ 645319 h 752475"/>
                <a:gd name="connsiteX69" fmla="*/ 2169319 w 2519363"/>
                <a:gd name="connsiteY69" fmla="*/ 752475 h 752475"/>
                <a:gd name="connsiteX70" fmla="*/ 2519363 w 2519363"/>
                <a:gd name="connsiteY70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81049 w 2519363"/>
                <a:gd name="connsiteY49" fmla="*/ 392907 h 752475"/>
                <a:gd name="connsiteX50" fmla="*/ 821532 w 2519363"/>
                <a:gd name="connsiteY50" fmla="*/ 395287 h 752475"/>
                <a:gd name="connsiteX51" fmla="*/ 819150 w 2519363"/>
                <a:gd name="connsiteY51" fmla="*/ 433388 h 752475"/>
                <a:gd name="connsiteX52" fmla="*/ 850107 w 2519363"/>
                <a:gd name="connsiteY52" fmla="*/ 433387 h 752475"/>
                <a:gd name="connsiteX53" fmla="*/ 850107 w 2519363"/>
                <a:gd name="connsiteY53" fmla="*/ 450056 h 752475"/>
                <a:gd name="connsiteX54" fmla="*/ 1002507 w 2519363"/>
                <a:gd name="connsiteY54" fmla="*/ 457200 h 752475"/>
                <a:gd name="connsiteX55" fmla="*/ 1000125 w 2519363"/>
                <a:gd name="connsiteY55" fmla="*/ 483394 h 752475"/>
                <a:gd name="connsiteX56" fmla="*/ 1064419 w 2519363"/>
                <a:gd name="connsiteY56" fmla="*/ 483394 h 752475"/>
                <a:gd name="connsiteX57" fmla="*/ 1062038 w 2519363"/>
                <a:gd name="connsiteY57" fmla="*/ 504825 h 752475"/>
                <a:gd name="connsiteX58" fmla="*/ 1066800 w 2519363"/>
                <a:gd name="connsiteY58" fmla="*/ 507205 h 752475"/>
                <a:gd name="connsiteX59" fmla="*/ 1066800 w 2519363"/>
                <a:gd name="connsiteY59" fmla="*/ 521493 h 752475"/>
                <a:gd name="connsiteX60" fmla="*/ 1085851 w 2519363"/>
                <a:gd name="connsiteY60" fmla="*/ 540545 h 752475"/>
                <a:gd name="connsiteX61" fmla="*/ 1085850 w 2519363"/>
                <a:gd name="connsiteY61" fmla="*/ 557212 h 752475"/>
                <a:gd name="connsiteX62" fmla="*/ 1276349 w 2519363"/>
                <a:gd name="connsiteY62" fmla="*/ 559593 h 752475"/>
                <a:gd name="connsiteX63" fmla="*/ 1273969 w 2519363"/>
                <a:gd name="connsiteY63" fmla="*/ 585787 h 752475"/>
                <a:gd name="connsiteX64" fmla="*/ 1343024 w 2519363"/>
                <a:gd name="connsiteY64" fmla="*/ 590549 h 752475"/>
                <a:gd name="connsiteX65" fmla="*/ 1343025 w 2519363"/>
                <a:gd name="connsiteY65" fmla="*/ 619125 h 752475"/>
                <a:gd name="connsiteX66" fmla="*/ 1543051 w 2519363"/>
                <a:gd name="connsiteY66" fmla="*/ 621506 h 752475"/>
                <a:gd name="connsiteX67" fmla="*/ 1547813 w 2519363"/>
                <a:gd name="connsiteY67" fmla="*/ 642937 h 752475"/>
                <a:gd name="connsiteX68" fmla="*/ 2164557 w 2519363"/>
                <a:gd name="connsiteY68" fmla="*/ 645319 h 752475"/>
                <a:gd name="connsiteX69" fmla="*/ 2169319 w 2519363"/>
                <a:gd name="connsiteY69" fmla="*/ 752475 h 752475"/>
                <a:gd name="connsiteX70" fmla="*/ 2519363 w 2519363"/>
                <a:gd name="connsiteY70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19050 w 2519363"/>
                <a:gd name="connsiteY2" fmla="*/ 26194 h 752475"/>
                <a:gd name="connsiteX3" fmla="*/ 30957 w 2519363"/>
                <a:gd name="connsiteY3" fmla="*/ 40481 h 752475"/>
                <a:gd name="connsiteX4" fmla="*/ 54769 w 2519363"/>
                <a:gd name="connsiteY4" fmla="*/ 42862 h 752475"/>
                <a:gd name="connsiteX5" fmla="*/ 71438 w 2519363"/>
                <a:gd name="connsiteY5" fmla="*/ 47625 h 752475"/>
                <a:gd name="connsiteX6" fmla="*/ 88107 w 2519363"/>
                <a:gd name="connsiteY6" fmla="*/ 52387 h 752475"/>
                <a:gd name="connsiteX7" fmla="*/ 92869 w 2519363"/>
                <a:gd name="connsiteY7" fmla="*/ 59531 h 752475"/>
                <a:gd name="connsiteX8" fmla="*/ 100013 w 2519363"/>
                <a:gd name="connsiteY8" fmla="*/ 64294 h 752475"/>
                <a:gd name="connsiteX9" fmla="*/ 102394 w 2519363"/>
                <a:gd name="connsiteY9" fmla="*/ 71437 h 752475"/>
                <a:gd name="connsiteX10" fmla="*/ 111919 w 2519363"/>
                <a:gd name="connsiteY10" fmla="*/ 85725 h 752475"/>
                <a:gd name="connsiteX11" fmla="*/ 126207 w 2519363"/>
                <a:gd name="connsiteY11" fmla="*/ 95250 h 752475"/>
                <a:gd name="connsiteX12" fmla="*/ 154782 w 2519363"/>
                <a:gd name="connsiteY12" fmla="*/ 102394 h 752475"/>
                <a:gd name="connsiteX13" fmla="*/ 157163 w 2519363"/>
                <a:gd name="connsiteY13" fmla="*/ 109537 h 752475"/>
                <a:gd name="connsiteX14" fmla="*/ 185738 w 2519363"/>
                <a:gd name="connsiteY14" fmla="*/ 116681 h 752475"/>
                <a:gd name="connsiteX15" fmla="*/ 200025 w 2519363"/>
                <a:gd name="connsiteY15" fmla="*/ 121444 h 752475"/>
                <a:gd name="connsiteX16" fmla="*/ 207169 w 2519363"/>
                <a:gd name="connsiteY16" fmla="*/ 123825 h 752475"/>
                <a:gd name="connsiteX17" fmla="*/ 235744 w 2519363"/>
                <a:gd name="connsiteY17" fmla="*/ 133350 h 752475"/>
                <a:gd name="connsiteX18" fmla="*/ 242888 w 2519363"/>
                <a:gd name="connsiteY18" fmla="*/ 140494 h 752475"/>
                <a:gd name="connsiteX19" fmla="*/ 252413 w 2519363"/>
                <a:gd name="connsiteY19" fmla="*/ 154781 h 752475"/>
                <a:gd name="connsiteX20" fmla="*/ 261938 w 2519363"/>
                <a:gd name="connsiteY20" fmla="*/ 166687 h 752475"/>
                <a:gd name="connsiteX21" fmla="*/ 276225 w 2519363"/>
                <a:gd name="connsiteY21" fmla="*/ 171450 h 752475"/>
                <a:gd name="connsiteX22" fmla="*/ 280988 w 2519363"/>
                <a:gd name="connsiteY22" fmla="*/ 178594 h 752475"/>
                <a:gd name="connsiteX23" fmla="*/ 285750 w 2519363"/>
                <a:gd name="connsiteY23" fmla="*/ 192881 h 752475"/>
                <a:gd name="connsiteX24" fmla="*/ 288132 w 2519363"/>
                <a:gd name="connsiteY24" fmla="*/ 200025 h 752475"/>
                <a:gd name="connsiteX25" fmla="*/ 292894 w 2519363"/>
                <a:gd name="connsiteY25" fmla="*/ 216694 h 752475"/>
                <a:gd name="connsiteX26" fmla="*/ 300038 w 2519363"/>
                <a:gd name="connsiteY26" fmla="*/ 219075 h 752475"/>
                <a:gd name="connsiteX27" fmla="*/ 314325 w 2519363"/>
                <a:gd name="connsiteY27" fmla="*/ 221456 h 752475"/>
                <a:gd name="connsiteX28" fmla="*/ 321469 w 2519363"/>
                <a:gd name="connsiteY28" fmla="*/ 226219 h 752475"/>
                <a:gd name="connsiteX29" fmla="*/ 333375 w 2519363"/>
                <a:gd name="connsiteY29" fmla="*/ 240506 h 752475"/>
                <a:gd name="connsiteX30" fmla="*/ 338138 w 2519363"/>
                <a:gd name="connsiteY30" fmla="*/ 250031 h 752475"/>
                <a:gd name="connsiteX31" fmla="*/ 357188 w 2519363"/>
                <a:gd name="connsiteY31" fmla="*/ 257175 h 752475"/>
                <a:gd name="connsiteX32" fmla="*/ 402432 w 2519363"/>
                <a:gd name="connsiteY32" fmla="*/ 264319 h 752475"/>
                <a:gd name="connsiteX33" fmla="*/ 407194 w 2519363"/>
                <a:gd name="connsiteY33" fmla="*/ 271462 h 752475"/>
                <a:gd name="connsiteX34" fmla="*/ 431007 w 2519363"/>
                <a:gd name="connsiteY34" fmla="*/ 278606 h 752475"/>
                <a:gd name="connsiteX35" fmla="*/ 452438 w 2519363"/>
                <a:gd name="connsiteY35" fmla="*/ 283369 h 752475"/>
                <a:gd name="connsiteX36" fmla="*/ 459582 w 2519363"/>
                <a:gd name="connsiteY36" fmla="*/ 285750 h 752475"/>
                <a:gd name="connsiteX37" fmla="*/ 481013 w 2519363"/>
                <a:gd name="connsiteY37" fmla="*/ 290512 h 752475"/>
                <a:gd name="connsiteX38" fmla="*/ 492919 w 2519363"/>
                <a:gd name="connsiteY38" fmla="*/ 304800 h 752475"/>
                <a:gd name="connsiteX39" fmla="*/ 495300 w 2519363"/>
                <a:gd name="connsiteY39" fmla="*/ 311944 h 752475"/>
                <a:gd name="connsiteX40" fmla="*/ 504825 w 2519363"/>
                <a:gd name="connsiteY40" fmla="*/ 326231 h 752475"/>
                <a:gd name="connsiteX41" fmla="*/ 528638 w 2519363"/>
                <a:gd name="connsiteY41" fmla="*/ 330994 h 752475"/>
                <a:gd name="connsiteX42" fmla="*/ 535782 w 2519363"/>
                <a:gd name="connsiteY42" fmla="*/ 333375 h 752475"/>
                <a:gd name="connsiteX43" fmla="*/ 545307 w 2519363"/>
                <a:gd name="connsiteY43" fmla="*/ 335756 h 752475"/>
                <a:gd name="connsiteX44" fmla="*/ 550069 w 2519363"/>
                <a:gd name="connsiteY44" fmla="*/ 338138 h 752475"/>
                <a:gd name="connsiteX45" fmla="*/ 559594 w 2519363"/>
                <a:gd name="connsiteY45" fmla="*/ 352425 h 752475"/>
                <a:gd name="connsiteX46" fmla="*/ 681038 w 2519363"/>
                <a:gd name="connsiteY46" fmla="*/ 352425 h 752475"/>
                <a:gd name="connsiteX47" fmla="*/ 683419 w 2519363"/>
                <a:gd name="connsiteY47" fmla="*/ 376237 h 752475"/>
                <a:gd name="connsiteX48" fmla="*/ 778669 w 2519363"/>
                <a:gd name="connsiteY48" fmla="*/ 376237 h 752475"/>
                <a:gd name="connsiteX49" fmla="*/ 781049 w 2519363"/>
                <a:gd name="connsiteY49" fmla="*/ 392907 h 752475"/>
                <a:gd name="connsiteX50" fmla="*/ 821532 w 2519363"/>
                <a:gd name="connsiteY50" fmla="*/ 395287 h 752475"/>
                <a:gd name="connsiteX51" fmla="*/ 819150 w 2519363"/>
                <a:gd name="connsiteY51" fmla="*/ 433388 h 752475"/>
                <a:gd name="connsiteX52" fmla="*/ 850107 w 2519363"/>
                <a:gd name="connsiteY52" fmla="*/ 433387 h 752475"/>
                <a:gd name="connsiteX53" fmla="*/ 850107 w 2519363"/>
                <a:gd name="connsiteY53" fmla="*/ 450056 h 752475"/>
                <a:gd name="connsiteX54" fmla="*/ 1002507 w 2519363"/>
                <a:gd name="connsiteY54" fmla="*/ 457200 h 752475"/>
                <a:gd name="connsiteX55" fmla="*/ 1000125 w 2519363"/>
                <a:gd name="connsiteY55" fmla="*/ 483394 h 752475"/>
                <a:gd name="connsiteX56" fmla="*/ 1064419 w 2519363"/>
                <a:gd name="connsiteY56" fmla="*/ 483394 h 752475"/>
                <a:gd name="connsiteX57" fmla="*/ 1062038 w 2519363"/>
                <a:gd name="connsiteY57" fmla="*/ 504825 h 752475"/>
                <a:gd name="connsiteX58" fmla="*/ 1066800 w 2519363"/>
                <a:gd name="connsiteY58" fmla="*/ 507205 h 752475"/>
                <a:gd name="connsiteX59" fmla="*/ 1066800 w 2519363"/>
                <a:gd name="connsiteY59" fmla="*/ 521493 h 752475"/>
                <a:gd name="connsiteX60" fmla="*/ 1085851 w 2519363"/>
                <a:gd name="connsiteY60" fmla="*/ 540545 h 752475"/>
                <a:gd name="connsiteX61" fmla="*/ 1085850 w 2519363"/>
                <a:gd name="connsiteY61" fmla="*/ 557212 h 752475"/>
                <a:gd name="connsiteX62" fmla="*/ 1269205 w 2519363"/>
                <a:gd name="connsiteY62" fmla="*/ 564356 h 752475"/>
                <a:gd name="connsiteX63" fmla="*/ 1273969 w 2519363"/>
                <a:gd name="connsiteY63" fmla="*/ 585787 h 752475"/>
                <a:gd name="connsiteX64" fmla="*/ 1343024 w 2519363"/>
                <a:gd name="connsiteY64" fmla="*/ 590549 h 752475"/>
                <a:gd name="connsiteX65" fmla="*/ 1343025 w 2519363"/>
                <a:gd name="connsiteY65" fmla="*/ 619125 h 752475"/>
                <a:gd name="connsiteX66" fmla="*/ 1543051 w 2519363"/>
                <a:gd name="connsiteY66" fmla="*/ 621506 h 752475"/>
                <a:gd name="connsiteX67" fmla="*/ 1547813 w 2519363"/>
                <a:gd name="connsiteY67" fmla="*/ 642937 h 752475"/>
                <a:gd name="connsiteX68" fmla="*/ 2164557 w 2519363"/>
                <a:gd name="connsiteY68" fmla="*/ 645319 h 752475"/>
                <a:gd name="connsiteX69" fmla="*/ 2169319 w 2519363"/>
                <a:gd name="connsiteY69" fmla="*/ 752475 h 752475"/>
                <a:gd name="connsiteX70" fmla="*/ 2519363 w 2519363"/>
                <a:gd name="connsiteY70" fmla="*/ 752475 h 752475"/>
                <a:gd name="connsiteX0" fmla="*/ 0 w 2519363"/>
                <a:gd name="connsiteY0" fmla="*/ 0 h 752475"/>
                <a:gd name="connsiteX1" fmla="*/ 11907 w 2519363"/>
                <a:gd name="connsiteY1" fmla="*/ 19050 h 752475"/>
                <a:gd name="connsiteX2" fmla="*/ 30957 w 2519363"/>
                <a:gd name="connsiteY2" fmla="*/ 40481 h 752475"/>
                <a:gd name="connsiteX3" fmla="*/ 54769 w 2519363"/>
                <a:gd name="connsiteY3" fmla="*/ 42862 h 752475"/>
                <a:gd name="connsiteX4" fmla="*/ 71438 w 2519363"/>
                <a:gd name="connsiteY4" fmla="*/ 47625 h 752475"/>
                <a:gd name="connsiteX5" fmla="*/ 88107 w 2519363"/>
                <a:gd name="connsiteY5" fmla="*/ 52387 h 752475"/>
                <a:gd name="connsiteX6" fmla="*/ 92869 w 2519363"/>
                <a:gd name="connsiteY6" fmla="*/ 59531 h 752475"/>
                <a:gd name="connsiteX7" fmla="*/ 100013 w 2519363"/>
                <a:gd name="connsiteY7" fmla="*/ 64294 h 752475"/>
                <a:gd name="connsiteX8" fmla="*/ 102394 w 2519363"/>
                <a:gd name="connsiteY8" fmla="*/ 71437 h 752475"/>
                <a:gd name="connsiteX9" fmla="*/ 111919 w 2519363"/>
                <a:gd name="connsiteY9" fmla="*/ 85725 h 752475"/>
                <a:gd name="connsiteX10" fmla="*/ 126207 w 2519363"/>
                <a:gd name="connsiteY10" fmla="*/ 95250 h 752475"/>
                <a:gd name="connsiteX11" fmla="*/ 154782 w 2519363"/>
                <a:gd name="connsiteY11" fmla="*/ 102394 h 752475"/>
                <a:gd name="connsiteX12" fmla="*/ 157163 w 2519363"/>
                <a:gd name="connsiteY12" fmla="*/ 109537 h 752475"/>
                <a:gd name="connsiteX13" fmla="*/ 185738 w 2519363"/>
                <a:gd name="connsiteY13" fmla="*/ 116681 h 752475"/>
                <a:gd name="connsiteX14" fmla="*/ 200025 w 2519363"/>
                <a:gd name="connsiteY14" fmla="*/ 121444 h 752475"/>
                <a:gd name="connsiteX15" fmla="*/ 207169 w 2519363"/>
                <a:gd name="connsiteY15" fmla="*/ 123825 h 752475"/>
                <a:gd name="connsiteX16" fmla="*/ 235744 w 2519363"/>
                <a:gd name="connsiteY16" fmla="*/ 133350 h 752475"/>
                <a:gd name="connsiteX17" fmla="*/ 242888 w 2519363"/>
                <a:gd name="connsiteY17" fmla="*/ 140494 h 752475"/>
                <a:gd name="connsiteX18" fmla="*/ 252413 w 2519363"/>
                <a:gd name="connsiteY18" fmla="*/ 154781 h 752475"/>
                <a:gd name="connsiteX19" fmla="*/ 261938 w 2519363"/>
                <a:gd name="connsiteY19" fmla="*/ 166687 h 752475"/>
                <a:gd name="connsiteX20" fmla="*/ 276225 w 2519363"/>
                <a:gd name="connsiteY20" fmla="*/ 171450 h 752475"/>
                <a:gd name="connsiteX21" fmla="*/ 280988 w 2519363"/>
                <a:gd name="connsiteY21" fmla="*/ 178594 h 752475"/>
                <a:gd name="connsiteX22" fmla="*/ 285750 w 2519363"/>
                <a:gd name="connsiteY22" fmla="*/ 192881 h 752475"/>
                <a:gd name="connsiteX23" fmla="*/ 288132 w 2519363"/>
                <a:gd name="connsiteY23" fmla="*/ 200025 h 752475"/>
                <a:gd name="connsiteX24" fmla="*/ 292894 w 2519363"/>
                <a:gd name="connsiteY24" fmla="*/ 216694 h 752475"/>
                <a:gd name="connsiteX25" fmla="*/ 300038 w 2519363"/>
                <a:gd name="connsiteY25" fmla="*/ 219075 h 752475"/>
                <a:gd name="connsiteX26" fmla="*/ 314325 w 2519363"/>
                <a:gd name="connsiteY26" fmla="*/ 221456 h 752475"/>
                <a:gd name="connsiteX27" fmla="*/ 321469 w 2519363"/>
                <a:gd name="connsiteY27" fmla="*/ 226219 h 752475"/>
                <a:gd name="connsiteX28" fmla="*/ 333375 w 2519363"/>
                <a:gd name="connsiteY28" fmla="*/ 240506 h 752475"/>
                <a:gd name="connsiteX29" fmla="*/ 338138 w 2519363"/>
                <a:gd name="connsiteY29" fmla="*/ 250031 h 752475"/>
                <a:gd name="connsiteX30" fmla="*/ 357188 w 2519363"/>
                <a:gd name="connsiteY30" fmla="*/ 257175 h 752475"/>
                <a:gd name="connsiteX31" fmla="*/ 402432 w 2519363"/>
                <a:gd name="connsiteY31" fmla="*/ 264319 h 752475"/>
                <a:gd name="connsiteX32" fmla="*/ 407194 w 2519363"/>
                <a:gd name="connsiteY32" fmla="*/ 271462 h 752475"/>
                <a:gd name="connsiteX33" fmla="*/ 431007 w 2519363"/>
                <a:gd name="connsiteY33" fmla="*/ 278606 h 752475"/>
                <a:gd name="connsiteX34" fmla="*/ 452438 w 2519363"/>
                <a:gd name="connsiteY34" fmla="*/ 283369 h 752475"/>
                <a:gd name="connsiteX35" fmla="*/ 459582 w 2519363"/>
                <a:gd name="connsiteY35" fmla="*/ 285750 h 752475"/>
                <a:gd name="connsiteX36" fmla="*/ 481013 w 2519363"/>
                <a:gd name="connsiteY36" fmla="*/ 290512 h 752475"/>
                <a:gd name="connsiteX37" fmla="*/ 492919 w 2519363"/>
                <a:gd name="connsiteY37" fmla="*/ 304800 h 752475"/>
                <a:gd name="connsiteX38" fmla="*/ 495300 w 2519363"/>
                <a:gd name="connsiteY38" fmla="*/ 311944 h 752475"/>
                <a:gd name="connsiteX39" fmla="*/ 504825 w 2519363"/>
                <a:gd name="connsiteY39" fmla="*/ 326231 h 752475"/>
                <a:gd name="connsiteX40" fmla="*/ 528638 w 2519363"/>
                <a:gd name="connsiteY40" fmla="*/ 330994 h 752475"/>
                <a:gd name="connsiteX41" fmla="*/ 535782 w 2519363"/>
                <a:gd name="connsiteY41" fmla="*/ 333375 h 752475"/>
                <a:gd name="connsiteX42" fmla="*/ 545307 w 2519363"/>
                <a:gd name="connsiteY42" fmla="*/ 335756 h 752475"/>
                <a:gd name="connsiteX43" fmla="*/ 550069 w 2519363"/>
                <a:gd name="connsiteY43" fmla="*/ 338138 h 752475"/>
                <a:gd name="connsiteX44" fmla="*/ 559594 w 2519363"/>
                <a:gd name="connsiteY44" fmla="*/ 352425 h 752475"/>
                <a:gd name="connsiteX45" fmla="*/ 681038 w 2519363"/>
                <a:gd name="connsiteY45" fmla="*/ 352425 h 752475"/>
                <a:gd name="connsiteX46" fmla="*/ 683419 w 2519363"/>
                <a:gd name="connsiteY46" fmla="*/ 376237 h 752475"/>
                <a:gd name="connsiteX47" fmla="*/ 778669 w 2519363"/>
                <a:gd name="connsiteY47" fmla="*/ 376237 h 752475"/>
                <a:gd name="connsiteX48" fmla="*/ 781049 w 2519363"/>
                <a:gd name="connsiteY48" fmla="*/ 392907 h 752475"/>
                <a:gd name="connsiteX49" fmla="*/ 821532 w 2519363"/>
                <a:gd name="connsiteY49" fmla="*/ 395287 h 752475"/>
                <a:gd name="connsiteX50" fmla="*/ 819150 w 2519363"/>
                <a:gd name="connsiteY50" fmla="*/ 433388 h 752475"/>
                <a:gd name="connsiteX51" fmla="*/ 850107 w 2519363"/>
                <a:gd name="connsiteY51" fmla="*/ 433387 h 752475"/>
                <a:gd name="connsiteX52" fmla="*/ 850107 w 2519363"/>
                <a:gd name="connsiteY52" fmla="*/ 450056 h 752475"/>
                <a:gd name="connsiteX53" fmla="*/ 1002507 w 2519363"/>
                <a:gd name="connsiteY53" fmla="*/ 457200 h 752475"/>
                <a:gd name="connsiteX54" fmla="*/ 1000125 w 2519363"/>
                <a:gd name="connsiteY54" fmla="*/ 483394 h 752475"/>
                <a:gd name="connsiteX55" fmla="*/ 1064419 w 2519363"/>
                <a:gd name="connsiteY55" fmla="*/ 483394 h 752475"/>
                <a:gd name="connsiteX56" fmla="*/ 1062038 w 2519363"/>
                <a:gd name="connsiteY56" fmla="*/ 504825 h 752475"/>
                <a:gd name="connsiteX57" fmla="*/ 1066800 w 2519363"/>
                <a:gd name="connsiteY57" fmla="*/ 507205 h 752475"/>
                <a:gd name="connsiteX58" fmla="*/ 1066800 w 2519363"/>
                <a:gd name="connsiteY58" fmla="*/ 521493 h 752475"/>
                <a:gd name="connsiteX59" fmla="*/ 1085851 w 2519363"/>
                <a:gd name="connsiteY59" fmla="*/ 540545 h 752475"/>
                <a:gd name="connsiteX60" fmla="*/ 1085850 w 2519363"/>
                <a:gd name="connsiteY60" fmla="*/ 557212 h 752475"/>
                <a:gd name="connsiteX61" fmla="*/ 1269205 w 2519363"/>
                <a:gd name="connsiteY61" fmla="*/ 564356 h 752475"/>
                <a:gd name="connsiteX62" fmla="*/ 1273969 w 2519363"/>
                <a:gd name="connsiteY62" fmla="*/ 585787 h 752475"/>
                <a:gd name="connsiteX63" fmla="*/ 1343024 w 2519363"/>
                <a:gd name="connsiteY63" fmla="*/ 590549 h 752475"/>
                <a:gd name="connsiteX64" fmla="*/ 1343025 w 2519363"/>
                <a:gd name="connsiteY64" fmla="*/ 619125 h 752475"/>
                <a:gd name="connsiteX65" fmla="*/ 1543051 w 2519363"/>
                <a:gd name="connsiteY65" fmla="*/ 621506 h 752475"/>
                <a:gd name="connsiteX66" fmla="*/ 1547813 w 2519363"/>
                <a:gd name="connsiteY66" fmla="*/ 642937 h 752475"/>
                <a:gd name="connsiteX67" fmla="*/ 2164557 w 2519363"/>
                <a:gd name="connsiteY67" fmla="*/ 645319 h 752475"/>
                <a:gd name="connsiteX68" fmla="*/ 2169319 w 2519363"/>
                <a:gd name="connsiteY68" fmla="*/ 752475 h 752475"/>
                <a:gd name="connsiteX69" fmla="*/ 2519363 w 2519363"/>
                <a:gd name="connsiteY69" fmla="*/ 752475 h 752475"/>
                <a:gd name="connsiteX0" fmla="*/ 0 w 2519363"/>
                <a:gd name="connsiteY0" fmla="*/ 0 h 752475"/>
                <a:gd name="connsiteX1" fmla="*/ 30957 w 2519363"/>
                <a:gd name="connsiteY1" fmla="*/ 40481 h 752475"/>
                <a:gd name="connsiteX2" fmla="*/ 54769 w 2519363"/>
                <a:gd name="connsiteY2" fmla="*/ 42862 h 752475"/>
                <a:gd name="connsiteX3" fmla="*/ 71438 w 2519363"/>
                <a:gd name="connsiteY3" fmla="*/ 47625 h 752475"/>
                <a:gd name="connsiteX4" fmla="*/ 88107 w 2519363"/>
                <a:gd name="connsiteY4" fmla="*/ 52387 h 752475"/>
                <a:gd name="connsiteX5" fmla="*/ 92869 w 2519363"/>
                <a:gd name="connsiteY5" fmla="*/ 59531 h 752475"/>
                <a:gd name="connsiteX6" fmla="*/ 100013 w 2519363"/>
                <a:gd name="connsiteY6" fmla="*/ 64294 h 752475"/>
                <a:gd name="connsiteX7" fmla="*/ 102394 w 2519363"/>
                <a:gd name="connsiteY7" fmla="*/ 71437 h 752475"/>
                <a:gd name="connsiteX8" fmla="*/ 111919 w 2519363"/>
                <a:gd name="connsiteY8" fmla="*/ 85725 h 752475"/>
                <a:gd name="connsiteX9" fmla="*/ 126207 w 2519363"/>
                <a:gd name="connsiteY9" fmla="*/ 95250 h 752475"/>
                <a:gd name="connsiteX10" fmla="*/ 154782 w 2519363"/>
                <a:gd name="connsiteY10" fmla="*/ 102394 h 752475"/>
                <a:gd name="connsiteX11" fmla="*/ 157163 w 2519363"/>
                <a:gd name="connsiteY11" fmla="*/ 109537 h 752475"/>
                <a:gd name="connsiteX12" fmla="*/ 185738 w 2519363"/>
                <a:gd name="connsiteY12" fmla="*/ 116681 h 752475"/>
                <a:gd name="connsiteX13" fmla="*/ 200025 w 2519363"/>
                <a:gd name="connsiteY13" fmla="*/ 121444 h 752475"/>
                <a:gd name="connsiteX14" fmla="*/ 207169 w 2519363"/>
                <a:gd name="connsiteY14" fmla="*/ 123825 h 752475"/>
                <a:gd name="connsiteX15" fmla="*/ 235744 w 2519363"/>
                <a:gd name="connsiteY15" fmla="*/ 133350 h 752475"/>
                <a:gd name="connsiteX16" fmla="*/ 242888 w 2519363"/>
                <a:gd name="connsiteY16" fmla="*/ 140494 h 752475"/>
                <a:gd name="connsiteX17" fmla="*/ 252413 w 2519363"/>
                <a:gd name="connsiteY17" fmla="*/ 154781 h 752475"/>
                <a:gd name="connsiteX18" fmla="*/ 261938 w 2519363"/>
                <a:gd name="connsiteY18" fmla="*/ 166687 h 752475"/>
                <a:gd name="connsiteX19" fmla="*/ 276225 w 2519363"/>
                <a:gd name="connsiteY19" fmla="*/ 171450 h 752475"/>
                <a:gd name="connsiteX20" fmla="*/ 280988 w 2519363"/>
                <a:gd name="connsiteY20" fmla="*/ 178594 h 752475"/>
                <a:gd name="connsiteX21" fmla="*/ 285750 w 2519363"/>
                <a:gd name="connsiteY21" fmla="*/ 192881 h 752475"/>
                <a:gd name="connsiteX22" fmla="*/ 288132 w 2519363"/>
                <a:gd name="connsiteY22" fmla="*/ 200025 h 752475"/>
                <a:gd name="connsiteX23" fmla="*/ 292894 w 2519363"/>
                <a:gd name="connsiteY23" fmla="*/ 216694 h 752475"/>
                <a:gd name="connsiteX24" fmla="*/ 300038 w 2519363"/>
                <a:gd name="connsiteY24" fmla="*/ 219075 h 752475"/>
                <a:gd name="connsiteX25" fmla="*/ 314325 w 2519363"/>
                <a:gd name="connsiteY25" fmla="*/ 221456 h 752475"/>
                <a:gd name="connsiteX26" fmla="*/ 321469 w 2519363"/>
                <a:gd name="connsiteY26" fmla="*/ 226219 h 752475"/>
                <a:gd name="connsiteX27" fmla="*/ 333375 w 2519363"/>
                <a:gd name="connsiteY27" fmla="*/ 240506 h 752475"/>
                <a:gd name="connsiteX28" fmla="*/ 338138 w 2519363"/>
                <a:gd name="connsiteY28" fmla="*/ 250031 h 752475"/>
                <a:gd name="connsiteX29" fmla="*/ 357188 w 2519363"/>
                <a:gd name="connsiteY29" fmla="*/ 257175 h 752475"/>
                <a:gd name="connsiteX30" fmla="*/ 402432 w 2519363"/>
                <a:gd name="connsiteY30" fmla="*/ 264319 h 752475"/>
                <a:gd name="connsiteX31" fmla="*/ 407194 w 2519363"/>
                <a:gd name="connsiteY31" fmla="*/ 271462 h 752475"/>
                <a:gd name="connsiteX32" fmla="*/ 431007 w 2519363"/>
                <a:gd name="connsiteY32" fmla="*/ 278606 h 752475"/>
                <a:gd name="connsiteX33" fmla="*/ 452438 w 2519363"/>
                <a:gd name="connsiteY33" fmla="*/ 283369 h 752475"/>
                <a:gd name="connsiteX34" fmla="*/ 459582 w 2519363"/>
                <a:gd name="connsiteY34" fmla="*/ 285750 h 752475"/>
                <a:gd name="connsiteX35" fmla="*/ 481013 w 2519363"/>
                <a:gd name="connsiteY35" fmla="*/ 290512 h 752475"/>
                <a:gd name="connsiteX36" fmla="*/ 492919 w 2519363"/>
                <a:gd name="connsiteY36" fmla="*/ 304800 h 752475"/>
                <a:gd name="connsiteX37" fmla="*/ 495300 w 2519363"/>
                <a:gd name="connsiteY37" fmla="*/ 311944 h 752475"/>
                <a:gd name="connsiteX38" fmla="*/ 504825 w 2519363"/>
                <a:gd name="connsiteY38" fmla="*/ 326231 h 752475"/>
                <a:gd name="connsiteX39" fmla="*/ 528638 w 2519363"/>
                <a:gd name="connsiteY39" fmla="*/ 330994 h 752475"/>
                <a:gd name="connsiteX40" fmla="*/ 535782 w 2519363"/>
                <a:gd name="connsiteY40" fmla="*/ 333375 h 752475"/>
                <a:gd name="connsiteX41" fmla="*/ 545307 w 2519363"/>
                <a:gd name="connsiteY41" fmla="*/ 335756 h 752475"/>
                <a:gd name="connsiteX42" fmla="*/ 550069 w 2519363"/>
                <a:gd name="connsiteY42" fmla="*/ 338138 h 752475"/>
                <a:gd name="connsiteX43" fmla="*/ 559594 w 2519363"/>
                <a:gd name="connsiteY43" fmla="*/ 352425 h 752475"/>
                <a:gd name="connsiteX44" fmla="*/ 681038 w 2519363"/>
                <a:gd name="connsiteY44" fmla="*/ 352425 h 752475"/>
                <a:gd name="connsiteX45" fmla="*/ 683419 w 2519363"/>
                <a:gd name="connsiteY45" fmla="*/ 376237 h 752475"/>
                <a:gd name="connsiteX46" fmla="*/ 778669 w 2519363"/>
                <a:gd name="connsiteY46" fmla="*/ 376237 h 752475"/>
                <a:gd name="connsiteX47" fmla="*/ 781049 w 2519363"/>
                <a:gd name="connsiteY47" fmla="*/ 392907 h 752475"/>
                <a:gd name="connsiteX48" fmla="*/ 821532 w 2519363"/>
                <a:gd name="connsiteY48" fmla="*/ 395287 h 752475"/>
                <a:gd name="connsiteX49" fmla="*/ 819150 w 2519363"/>
                <a:gd name="connsiteY49" fmla="*/ 433388 h 752475"/>
                <a:gd name="connsiteX50" fmla="*/ 850107 w 2519363"/>
                <a:gd name="connsiteY50" fmla="*/ 433387 h 752475"/>
                <a:gd name="connsiteX51" fmla="*/ 850107 w 2519363"/>
                <a:gd name="connsiteY51" fmla="*/ 450056 h 752475"/>
                <a:gd name="connsiteX52" fmla="*/ 1002507 w 2519363"/>
                <a:gd name="connsiteY52" fmla="*/ 457200 h 752475"/>
                <a:gd name="connsiteX53" fmla="*/ 1000125 w 2519363"/>
                <a:gd name="connsiteY53" fmla="*/ 483394 h 752475"/>
                <a:gd name="connsiteX54" fmla="*/ 1064419 w 2519363"/>
                <a:gd name="connsiteY54" fmla="*/ 483394 h 752475"/>
                <a:gd name="connsiteX55" fmla="*/ 1062038 w 2519363"/>
                <a:gd name="connsiteY55" fmla="*/ 504825 h 752475"/>
                <a:gd name="connsiteX56" fmla="*/ 1066800 w 2519363"/>
                <a:gd name="connsiteY56" fmla="*/ 507205 h 752475"/>
                <a:gd name="connsiteX57" fmla="*/ 1066800 w 2519363"/>
                <a:gd name="connsiteY57" fmla="*/ 521493 h 752475"/>
                <a:gd name="connsiteX58" fmla="*/ 1085851 w 2519363"/>
                <a:gd name="connsiteY58" fmla="*/ 540545 h 752475"/>
                <a:gd name="connsiteX59" fmla="*/ 1085850 w 2519363"/>
                <a:gd name="connsiteY59" fmla="*/ 557212 h 752475"/>
                <a:gd name="connsiteX60" fmla="*/ 1269205 w 2519363"/>
                <a:gd name="connsiteY60" fmla="*/ 564356 h 752475"/>
                <a:gd name="connsiteX61" fmla="*/ 1273969 w 2519363"/>
                <a:gd name="connsiteY61" fmla="*/ 585787 h 752475"/>
                <a:gd name="connsiteX62" fmla="*/ 1343024 w 2519363"/>
                <a:gd name="connsiteY62" fmla="*/ 590549 h 752475"/>
                <a:gd name="connsiteX63" fmla="*/ 1343025 w 2519363"/>
                <a:gd name="connsiteY63" fmla="*/ 619125 h 752475"/>
                <a:gd name="connsiteX64" fmla="*/ 1543051 w 2519363"/>
                <a:gd name="connsiteY64" fmla="*/ 621506 h 752475"/>
                <a:gd name="connsiteX65" fmla="*/ 1547813 w 2519363"/>
                <a:gd name="connsiteY65" fmla="*/ 642937 h 752475"/>
                <a:gd name="connsiteX66" fmla="*/ 2164557 w 2519363"/>
                <a:gd name="connsiteY66" fmla="*/ 645319 h 752475"/>
                <a:gd name="connsiteX67" fmla="*/ 2169319 w 2519363"/>
                <a:gd name="connsiteY67" fmla="*/ 752475 h 752475"/>
                <a:gd name="connsiteX68" fmla="*/ 2519363 w 2519363"/>
                <a:gd name="connsiteY68" fmla="*/ 752475 h 752475"/>
                <a:gd name="connsiteX0" fmla="*/ 0 w 2519363"/>
                <a:gd name="connsiteY0" fmla="*/ 0 h 752475"/>
                <a:gd name="connsiteX1" fmla="*/ 30957 w 2519363"/>
                <a:gd name="connsiteY1" fmla="*/ 40481 h 752475"/>
                <a:gd name="connsiteX2" fmla="*/ 54769 w 2519363"/>
                <a:gd name="connsiteY2" fmla="*/ 42862 h 752475"/>
                <a:gd name="connsiteX3" fmla="*/ 71438 w 2519363"/>
                <a:gd name="connsiteY3" fmla="*/ 47625 h 752475"/>
                <a:gd name="connsiteX4" fmla="*/ 88107 w 2519363"/>
                <a:gd name="connsiteY4" fmla="*/ 52387 h 752475"/>
                <a:gd name="connsiteX5" fmla="*/ 92869 w 2519363"/>
                <a:gd name="connsiteY5" fmla="*/ 59531 h 752475"/>
                <a:gd name="connsiteX6" fmla="*/ 100013 w 2519363"/>
                <a:gd name="connsiteY6" fmla="*/ 64294 h 752475"/>
                <a:gd name="connsiteX7" fmla="*/ 102394 w 2519363"/>
                <a:gd name="connsiteY7" fmla="*/ 71437 h 752475"/>
                <a:gd name="connsiteX8" fmla="*/ 111919 w 2519363"/>
                <a:gd name="connsiteY8" fmla="*/ 85725 h 752475"/>
                <a:gd name="connsiteX9" fmla="*/ 126207 w 2519363"/>
                <a:gd name="connsiteY9" fmla="*/ 95250 h 752475"/>
                <a:gd name="connsiteX10" fmla="*/ 154782 w 2519363"/>
                <a:gd name="connsiteY10" fmla="*/ 102394 h 752475"/>
                <a:gd name="connsiteX11" fmla="*/ 157163 w 2519363"/>
                <a:gd name="connsiteY11" fmla="*/ 109537 h 752475"/>
                <a:gd name="connsiteX12" fmla="*/ 185738 w 2519363"/>
                <a:gd name="connsiteY12" fmla="*/ 116681 h 752475"/>
                <a:gd name="connsiteX13" fmla="*/ 200025 w 2519363"/>
                <a:gd name="connsiteY13" fmla="*/ 121444 h 752475"/>
                <a:gd name="connsiteX14" fmla="*/ 207169 w 2519363"/>
                <a:gd name="connsiteY14" fmla="*/ 123825 h 752475"/>
                <a:gd name="connsiteX15" fmla="*/ 235744 w 2519363"/>
                <a:gd name="connsiteY15" fmla="*/ 133350 h 752475"/>
                <a:gd name="connsiteX16" fmla="*/ 242888 w 2519363"/>
                <a:gd name="connsiteY16" fmla="*/ 140494 h 752475"/>
                <a:gd name="connsiteX17" fmla="*/ 252413 w 2519363"/>
                <a:gd name="connsiteY17" fmla="*/ 154781 h 752475"/>
                <a:gd name="connsiteX18" fmla="*/ 261938 w 2519363"/>
                <a:gd name="connsiteY18" fmla="*/ 166687 h 752475"/>
                <a:gd name="connsiteX19" fmla="*/ 276225 w 2519363"/>
                <a:gd name="connsiteY19" fmla="*/ 171450 h 752475"/>
                <a:gd name="connsiteX20" fmla="*/ 280988 w 2519363"/>
                <a:gd name="connsiteY20" fmla="*/ 178594 h 752475"/>
                <a:gd name="connsiteX21" fmla="*/ 285750 w 2519363"/>
                <a:gd name="connsiteY21" fmla="*/ 192881 h 752475"/>
                <a:gd name="connsiteX22" fmla="*/ 288132 w 2519363"/>
                <a:gd name="connsiteY22" fmla="*/ 200025 h 752475"/>
                <a:gd name="connsiteX23" fmla="*/ 292894 w 2519363"/>
                <a:gd name="connsiteY23" fmla="*/ 216694 h 752475"/>
                <a:gd name="connsiteX24" fmla="*/ 300038 w 2519363"/>
                <a:gd name="connsiteY24" fmla="*/ 219075 h 752475"/>
                <a:gd name="connsiteX25" fmla="*/ 314325 w 2519363"/>
                <a:gd name="connsiteY25" fmla="*/ 221456 h 752475"/>
                <a:gd name="connsiteX26" fmla="*/ 321469 w 2519363"/>
                <a:gd name="connsiteY26" fmla="*/ 226219 h 752475"/>
                <a:gd name="connsiteX27" fmla="*/ 333375 w 2519363"/>
                <a:gd name="connsiteY27" fmla="*/ 240506 h 752475"/>
                <a:gd name="connsiteX28" fmla="*/ 338138 w 2519363"/>
                <a:gd name="connsiteY28" fmla="*/ 250031 h 752475"/>
                <a:gd name="connsiteX29" fmla="*/ 357188 w 2519363"/>
                <a:gd name="connsiteY29" fmla="*/ 257175 h 752475"/>
                <a:gd name="connsiteX30" fmla="*/ 402432 w 2519363"/>
                <a:gd name="connsiteY30" fmla="*/ 264319 h 752475"/>
                <a:gd name="connsiteX31" fmla="*/ 407194 w 2519363"/>
                <a:gd name="connsiteY31" fmla="*/ 271462 h 752475"/>
                <a:gd name="connsiteX32" fmla="*/ 431007 w 2519363"/>
                <a:gd name="connsiteY32" fmla="*/ 278606 h 752475"/>
                <a:gd name="connsiteX33" fmla="*/ 452438 w 2519363"/>
                <a:gd name="connsiteY33" fmla="*/ 283369 h 752475"/>
                <a:gd name="connsiteX34" fmla="*/ 459582 w 2519363"/>
                <a:gd name="connsiteY34" fmla="*/ 285750 h 752475"/>
                <a:gd name="connsiteX35" fmla="*/ 481013 w 2519363"/>
                <a:gd name="connsiteY35" fmla="*/ 290512 h 752475"/>
                <a:gd name="connsiteX36" fmla="*/ 492919 w 2519363"/>
                <a:gd name="connsiteY36" fmla="*/ 304800 h 752475"/>
                <a:gd name="connsiteX37" fmla="*/ 495300 w 2519363"/>
                <a:gd name="connsiteY37" fmla="*/ 311944 h 752475"/>
                <a:gd name="connsiteX38" fmla="*/ 504825 w 2519363"/>
                <a:gd name="connsiteY38" fmla="*/ 326231 h 752475"/>
                <a:gd name="connsiteX39" fmla="*/ 528638 w 2519363"/>
                <a:gd name="connsiteY39" fmla="*/ 330994 h 752475"/>
                <a:gd name="connsiteX40" fmla="*/ 535782 w 2519363"/>
                <a:gd name="connsiteY40" fmla="*/ 333375 h 752475"/>
                <a:gd name="connsiteX41" fmla="*/ 545307 w 2519363"/>
                <a:gd name="connsiteY41" fmla="*/ 335756 h 752475"/>
                <a:gd name="connsiteX42" fmla="*/ 550069 w 2519363"/>
                <a:gd name="connsiteY42" fmla="*/ 338138 h 752475"/>
                <a:gd name="connsiteX43" fmla="*/ 559594 w 2519363"/>
                <a:gd name="connsiteY43" fmla="*/ 352425 h 752475"/>
                <a:gd name="connsiteX44" fmla="*/ 681038 w 2519363"/>
                <a:gd name="connsiteY44" fmla="*/ 352425 h 752475"/>
                <a:gd name="connsiteX45" fmla="*/ 683419 w 2519363"/>
                <a:gd name="connsiteY45" fmla="*/ 376237 h 752475"/>
                <a:gd name="connsiteX46" fmla="*/ 778669 w 2519363"/>
                <a:gd name="connsiteY46" fmla="*/ 376237 h 752475"/>
                <a:gd name="connsiteX47" fmla="*/ 781049 w 2519363"/>
                <a:gd name="connsiteY47" fmla="*/ 392907 h 752475"/>
                <a:gd name="connsiteX48" fmla="*/ 821532 w 2519363"/>
                <a:gd name="connsiteY48" fmla="*/ 395287 h 752475"/>
                <a:gd name="connsiteX49" fmla="*/ 819150 w 2519363"/>
                <a:gd name="connsiteY49" fmla="*/ 433388 h 752475"/>
                <a:gd name="connsiteX50" fmla="*/ 850107 w 2519363"/>
                <a:gd name="connsiteY50" fmla="*/ 433387 h 752475"/>
                <a:gd name="connsiteX51" fmla="*/ 850107 w 2519363"/>
                <a:gd name="connsiteY51" fmla="*/ 450056 h 752475"/>
                <a:gd name="connsiteX52" fmla="*/ 1002507 w 2519363"/>
                <a:gd name="connsiteY52" fmla="*/ 457200 h 752475"/>
                <a:gd name="connsiteX53" fmla="*/ 1000125 w 2519363"/>
                <a:gd name="connsiteY53" fmla="*/ 483394 h 752475"/>
                <a:gd name="connsiteX54" fmla="*/ 1064419 w 2519363"/>
                <a:gd name="connsiteY54" fmla="*/ 483394 h 752475"/>
                <a:gd name="connsiteX55" fmla="*/ 1062038 w 2519363"/>
                <a:gd name="connsiteY55" fmla="*/ 504825 h 752475"/>
                <a:gd name="connsiteX56" fmla="*/ 1066800 w 2519363"/>
                <a:gd name="connsiteY56" fmla="*/ 507205 h 752475"/>
                <a:gd name="connsiteX57" fmla="*/ 1066800 w 2519363"/>
                <a:gd name="connsiteY57" fmla="*/ 521493 h 752475"/>
                <a:gd name="connsiteX58" fmla="*/ 1085851 w 2519363"/>
                <a:gd name="connsiteY58" fmla="*/ 540545 h 752475"/>
                <a:gd name="connsiteX59" fmla="*/ 1085850 w 2519363"/>
                <a:gd name="connsiteY59" fmla="*/ 557212 h 752475"/>
                <a:gd name="connsiteX60" fmla="*/ 1269205 w 2519363"/>
                <a:gd name="connsiteY60" fmla="*/ 564356 h 752475"/>
                <a:gd name="connsiteX61" fmla="*/ 1273969 w 2519363"/>
                <a:gd name="connsiteY61" fmla="*/ 585787 h 752475"/>
                <a:gd name="connsiteX62" fmla="*/ 1343024 w 2519363"/>
                <a:gd name="connsiteY62" fmla="*/ 590549 h 752475"/>
                <a:gd name="connsiteX63" fmla="*/ 1343025 w 2519363"/>
                <a:gd name="connsiteY63" fmla="*/ 619125 h 752475"/>
                <a:gd name="connsiteX64" fmla="*/ 1543051 w 2519363"/>
                <a:gd name="connsiteY64" fmla="*/ 621506 h 752475"/>
                <a:gd name="connsiteX65" fmla="*/ 1547813 w 2519363"/>
                <a:gd name="connsiteY65" fmla="*/ 642937 h 752475"/>
                <a:gd name="connsiteX66" fmla="*/ 2164557 w 2519363"/>
                <a:gd name="connsiteY66" fmla="*/ 645319 h 752475"/>
                <a:gd name="connsiteX67" fmla="*/ 2169319 w 2519363"/>
                <a:gd name="connsiteY67" fmla="*/ 752475 h 752475"/>
                <a:gd name="connsiteX68" fmla="*/ 2519363 w 2519363"/>
                <a:gd name="connsiteY68" fmla="*/ 752475 h 752475"/>
                <a:gd name="connsiteX0" fmla="*/ 0 w 2519363"/>
                <a:gd name="connsiteY0" fmla="*/ 0 h 752475"/>
                <a:gd name="connsiteX1" fmla="*/ 18257 w 2519363"/>
                <a:gd name="connsiteY1" fmla="*/ 40481 h 752475"/>
                <a:gd name="connsiteX2" fmla="*/ 54769 w 2519363"/>
                <a:gd name="connsiteY2" fmla="*/ 42862 h 752475"/>
                <a:gd name="connsiteX3" fmla="*/ 71438 w 2519363"/>
                <a:gd name="connsiteY3" fmla="*/ 47625 h 752475"/>
                <a:gd name="connsiteX4" fmla="*/ 88107 w 2519363"/>
                <a:gd name="connsiteY4" fmla="*/ 52387 h 752475"/>
                <a:gd name="connsiteX5" fmla="*/ 92869 w 2519363"/>
                <a:gd name="connsiteY5" fmla="*/ 59531 h 752475"/>
                <a:gd name="connsiteX6" fmla="*/ 100013 w 2519363"/>
                <a:gd name="connsiteY6" fmla="*/ 64294 h 752475"/>
                <a:gd name="connsiteX7" fmla="*/ 102394 w 2519363"/>
                <a:gd name="connsiteY7" fmla="*/ 71437 h 752475"/>
                <a:gd name="connsiteX8" fmla="*/ 111919 w 2519363"/>
                <a:gd name="connsiteY8" fmla="*/ 85725 h 752475"/>
                <a:gd name="connsiteX9" fmla="*/ 126207 w 2519363"/>
                <a:gd name="connsiteY9" fmla="*/ 95250 h 752475"/>
                <a:gd name="connsiteX10" fmla="*/ 154782 w 2519363"/>
                <a:gd name="connsiteY10" fmla="*/ 102394 h 752475"/>
                <a:gd name="connsiteX11" fmla="*/ 157163 w 2519363"/>
                <a:gd name="connsiteY11" fmla="*/ 109537 h 752475"/>
                <a:gd name="connsiteX12" fmla="*/ 185738 w 2519363"/>
                <a:gd name="connsiteY12" fmla="*/ 116681 h 752475"/>
                <a:gd name="connsiteX13" fmla="*/ 200025 w 2519363"/>
                <a:gd name="connsiteY13" fmla="*/ 121444 h 752475"/>
                <a:gd name="connsiteX14" fmla="*/ 207169 w 2519363"/>
                <a:gd name="connsiteY14" fmla="*/ 123825 h 752475"/>
                <a:gd name="connsiteX15" fmla="*/ 235744 w 2519363"/>
                <a:gd name="connsiteY15" fmla="*/ 133350 h 752475"/>
                <a:gd name="connsiteX16" fmla="*/ 242888 w 2519363"/>
                <a:gd name="connsiteY16" fmla="*/ 140494 h 752475"/>
                <a:gd name="connsiteX17" fmla="*/ 252413 w 2519363"/>
                <a:gd name="connsiteY17" fmla="*/ 154781 h 752475"/>
                <a:gd name="connsiteX18" fmla="*/ 261938 w 2519363"/>
                <a:gd name="connsiteY18" fmla="*/ 166687 h 752475"/>
                <a:gd name="connsiteX19" fmla="*/ 276225 w 2519363"/>
                <a:gd name="connsiteY19" fmla="*/ 171450 h 752475"/>
                <a:gd name="connsiteX20" fmla="*/ 280988 w 2519363"/>
                <a:gd name="connsiteY20" fmla="*/ 178594 h 752475"/>
                <a:gd name="connsiteX21" fmla="*/ 285750 w 2519363"/>
                <a:gd name="connsiteY21" fmla="*/ 192881 h 752475"/>
                <a:gd name="connsiteX22" fmla="*/ 288132 w 2519363"/>
                <a:gd name="connsiteY22" fmla="*/ 200025 h 752475"/>
                <a:gd name="connsiteX23" fmla="*/ 292894 w 2519363"/>
                <a:gd name="connsiteY23" fmla="*/ 216694 h 752475"/>
                <a:gd name="connsiteX24" fmla="*/ 300038 w 2519363"/>
                <a:gd name="connsiteY24" fmla="*/ 219075 h 752475"/>
                <a:gd name="connsiteX25" fmla="*/ 314325 w 2519363"/>
                <a:gd name="connsiteY25" fmla="*/ 221456 h 752475"/>
                <a:gd name="connsiteX26" fmla="*/ 321469 w 2519363"/>
                <a:gd name="connsiteY26" fmla="*/ 226219 h 752475"/>
                <a:gd name="connsiteX27" fmla="*/ 333375 w 2519363"/>
                <a:gd name="connsiteY27" fmla="*/ 240506 h 752475"/>
                <a:gd name="connsiteX28" fmla="*/ 338138 w 2519363"/>
                <a:gd name="connsiteY28" fmla="*/ 250031 h 752475"/>
                <a:gd name="connsiteX29" fmla="*/ 357188 w 2519363"/>
                <a:gd name="connsiteY29" fmla="*/ 257175 h 752475"/>
                <a:gd name="connsiteX30" fmla="*/ 402432 w 2519363"/>
                <a:gd name="connsiteY30" fmla="*/ 264319 h 752475"/>
                <a:gd name="connsiteX31" fmla="*/ 407194 w 2519363"/>
                <a:gd name="connsiteY31" fmla="*/ 271462 h 752475"/>
                <a:gd name="connsiteX32" fmla="*/ 431007 w 2519363"/>
                <a:gd name="connsiteY32" fmla="*/ 278606 h 752475"/>
                <a:gd name="connsiteX33" fmla="*/ 452438 w 2519363"/>
                <a:gd name="connsiteY33" fmla="*/ 283369 h 752475"/>
                <a:gd name="connsiteX34" fmla="*/ 459582 w 2519363"/>
                <a:gd name="connsiteY34" fmla="*/ 285750 h 752475"/>
                <a:gd name="connsiteX35" fmla="*/ 481013 w 2519363"/>
                <a:gd name="connsiteY35" fmla="*/ 290512 h 752475"/>
                <a:gd name="connsiteX36" fmla="*/ 492919 w 2519363"/>
                <a:gd name="connsiteY36" fmla="*/ 304800 h 752475"/>
                <a:gd name="connsiteX37" fmla="*/ 495300 w 2519363"/>
                <a:gd name="connsiteY37" fmla="*/ 311944 h 752475"/>
                <a:gd name="connsiteX38" fmla="*/ 504825 w 2519363"/>
                <a:gd name="connsiteY38" fmla="*/ 326231 h 752475"/>
                <a:gd name="connsiteX39" fmla="*/ 528638 w 2519363"/>
                <a:gd name="connsiteY39" fmla="*/ 330994 h 752475"/>
                <a:gd name="connsiteX40" fmla="*/ 535782 w 2519363"/>
                <a:gd name="connsiteY40" fmla="*/ 333375 h 752475"/>
                <a:gd name="connsiteX41" fmla="*/ 545307 w 2519363"/>
                <a:gd name="connsiteY41" fmla="*/ 335756 h 752475"/>
                <a:gd name="connsiteX42" fmla="*/ 550069 w 2519363"/>
                <a:gd name="connsiteY42" fmla="*/ 338138 h 752475"/>
                <a:gd name="connsiteX43" fmla="*/ 559594 w 2519363"/>
                <a:gd name="connsiteY43" fmla="*/ 352425 h 752475"/>
                <a:gd name="connsiteX44" fmla="*/ 681038 w 2519363"/>
                <a:gd name="connsiteY44" fmla="*/ 352425 h 752475"/>
                <a:gd name="connsiteX45" fmla="*/ 683419 w 2519363"/>
                <a:gd name="connsiteY45" fmla="*/ 376237 h 752475"/>
                <a:gd name="connsiteX46" fmla="*/ 778669 w 2519363"/>
                <a:gd name="connsiteY46" fmla="*/ 376237 h 752475"/>
                <a:gd name="connsiteX47" fmla="*/ 781049 w 2519363"/>
                <a:gd name="connsiteY47" fmla="*/ 392907 h 752475"/>
                <a:gd name="connsiteX48" fmla="*/ 821532 w 2519363"/>
                <a:gd name="connsiteY48" fmla="*/ 395287 h 752475"/>
                <a:gd name="connsiteX49" fmla="*/ 819150 w 2519363"/>
                <a:gd name="connsiteY49" fmla="*/ 433388 h 752475"/>
                <a:gd name="connsiteX50" fmla="*/ 850107 w 2519363"/>
                <a:gd name="connsiteY50" fmla="*/ 433387 h 752475"/>
                <a:gd name="connsiteX51" fmla="*/ 850107 w 2519363"/>
                <a:gd name="connsiteY51" fmla="*/ 450056 h 752475"/>
                <a:gd name="connsiteX52" fmla="*/ 1002507 w 2519363"/>
                <a:gd name="connsiteY52" fmla="*/ 457200 h 752475"/>
                <a:gd name="connsiteX53" fmla="*/ 1000125 w 2519363"/>
                <a:gd name="connsiteY53" fmla="*/ 483394 h 752475"/>
                <a:gd name="connsiteX54" fmla="*/ 1064419 w 2519363"/>
                <a:gd name="connsiteY54" fmla="*/ 483394 h 752475"/>
                <a:gd name="connsiteX55" fmla="*/ 1062038 w 2519363"/>
                <a:gd name="connsiteY55" fmla="*/ 504825 h 752475"/>
                <a:gd name="connsiteX56" fmla="*/ 1066800 w 2519363"/>
                <a:gd name="connsiteY56" fmla="*/ 507205 h 752475"/>
                <a:gd name="connsiteX57" fmla="*/ 1066800 w 2519363"/>
                <a:gd name="connsiteY57" fmla="*/ 521493 h 752475"/>
                <a:gd name="connsiteX58" fmla="*/ 1085851 w 2519363"/>
                <a:gd name="connsiteY58" fmla="*/ 540545 h 752475"/>
                <a:gd name="connsiteX59" fmla="*/ 1085850 w 2519363"/>
                <a:gd name="connsiteY59" fmla="*/ 557212 h 752475"/>
                <a:gd name="connsiteX60" fmla="*/ 1269205 w 2519363"/>
                <a:gd name="connsiteY60" fmla="*/ 564356 h 752475"/>
                <a:gd name="connsiteX61" fmla="*/ 1273969 w 2519363"/>
                <a:gd name="connsiteY61" fmla="*/ 585787 h 752475"/>
                <a:gd name="connsiteX62" fmla="*/ 1343024 w 2519363"/>
                <a:gd name="connsiteY62" fmla="*/ 590549 h 752475"/>
                <a:gd name="connsiteX63" fmla="*/ 1343025 w 2519363"/>
                <a:gd name="connsiteY63" fmla="*/ 619125 h 752475"/>
                <a:gd name="connsiteX64" fmla="*/ 1543051 w 2519363"/>
                <a:gd name="connsiteY64" fmla="*/ 621506 h 752475"/>
                <a:gd name="connsiteX65" fmla="*/ 1547813 w 2519363"/>
                <a:gd name="connsiteY65" fmla="*/ 642937 h 752475"/>
                <a:gd name="connsiteX66" fmla="*/ 2164557 w 2519363"/>
                <a:gd name="connsiteY66" fmla="*/ 645319 h 752475"/>
                <a:gd name="connsiteX67" fmla="*/ 2169319 w 2519363"/>
                <a:gd name="connsiteY67" fmla="*/ 752475 h 752475"/>
                <a:gd name="connsiteX68" fmla="*/ 2519363 w 2519363"/>
                <a:gd name="connsiteY68" fmla="*/ 752475 h 752475"/>
                <a:gd name="connsiteX0" fmla="*/ 0 w 2519363"/>
                <a:gd name="connsiteY0" fmla="*/ 0 h 752475"/>
                <a:gd name="connsiteX1" fmla="*/ 18257 w 2519363"/>
                <a:gd name="connsiteY1" fmla="*/ 40481 h 752475"/>
                <a:gd name="connsiteX2" fmla="*/ 54769 w 2519363"/>
                <a:gd name="connsiteY2" fmla="*/ 42862 h 752475"/>
                <a:gd name="connsiteX3" fmla="*/ 71438 w 2519363"/>
                <a:gd name="connsiteY3" fmla="*/ 47625 h 752475"/>
                <a:gd name="connsiteX4" fmla="*/ 88107 w 2519363"/>
                <a:gd name="connsiteY4" fmla="*/ 52387 h 752475"/>
                <a:gd name="connsiteX5" fmla="*/ 92869 w 2519363"/>
                <a:gd name="connsiteY5" fmla="*/ 59531 h 752475"/>
                <a:gd name="connsiteX6" fmla="*/ 100013 w 2519363"/>
                <a:gd name="connsiteY6" fmla="*/ 64294 h 752475"/>
                <a:gd name="connsiteX7" fmla="*/ 102394 w 2519363"/>
                <a:gd name="connsiteY7" fmla="*/ 71437 h 752475"/>
                <a:gd name="connsiteX8" fmla="*/ 111919 w 2519363"/>
                <a:gd name="connsiteY8" fmla="*/ 85725 h 752475"/>
                <a:gd name="connsiteX9" fmla="*/ 126207 w 2519363"/>
                <a:gd name="connsiteY9" fmla="*/ 95250 h 752475"/>
                <a:gd name="connsiteX10" fmla="*/ 154782 w 2519363"/>
                <a:gd name="connsiteY10" fmla="*/ 102394 h 752475"/>
                <a:gd name="connsiteX11" fmla="*/ 157163 w 2519363"/>
                <a:gd name="connsiteY11" fmla="*/ 109537 h 752475"/>
                <a:gd name="connsiteX12" fmla="*/ 185738 w 2519363"/>
                <a:gd name="connsiteY12" fmla="*/ 116681 h 752475"/>
                <a:gd name="connsiteX13" fmla="*/ 200025 w 2519363"/>
                <a:gd name="connsiteY13" fmla="*/ 121444 h 752475"/>
                <a:gd name="connsiteX14" fmla="*/ 207169 w 2519363"/>
                <a:gd name="connsiteY14" fmla="*/ 123825 h 752475"/>
                <a:gd name="connsiteX15" fmla="*/ 235744 w 2519363"/>
                <a:gd name="connsiteY15" fmla="*/ 133350 h 752475"/>
                <a:gd name="connsiteX16" fmla="*/ 242888 w 2519363"/>
                <a:gd name="connsiteY16" fmla="*/ 140494 h 752475"/>
                <a:gd name="connsiteX17" fmla="*/ 252413 w 2519363"/>
                <a:gd name="connsiteY17" fmla="*/ 154781 h 752475"/>
                <a:gd name="connsiteX18" fmla="*/ 261938 w 2519363"/>
                <a:gd name="connsiteY18" fmla="*/ 166687 h 752475"/>
                <a:gd name="connsiteX19" fmla="*/ 276225 w 2519363"/>
                <a:gd name="connsiteY19" fmla="*/ 171450 h 752475"/>
                <a:gd name="connsiteX20" fmla="*/ 280988 w 2519363"/>
                <a:gd name="connsiteY20" fmla="*/ 178594 h 752475"/>
                <a:gd name="connsiteX21" fmla="*/ 285750 w 2519363"/>
                <a:gd name="connsiteY21" fmla="*/ 192881 h 752475"/>
                <a:gd name="connsiteX22" fmla="*/ 288132 w 2519363"/>
                <a:gd name="connsiteY22" fmla="*/ 200025 h 752475"/>
                <a:gd name="connsiteX23" fmla="*/ 292894 w 2519363"/>
                <a:gd name="connsiteY23" fmla="*/ 216694 h 752475"/>
                <a:gd name="connsiteX24" fmla="*/ 300038 w 2519363"/>
                <a:gd name="connsiteY24" fmla="*/ 219075 h 752475"/>
                <a:gd name="connsiteX25" fmla="*/ 314325 w 2519363"/>
                <a:gd name="connsiteY25" fmla="*/ 221456 h 752475"/>
                <a:gd name="connsiteX26" fmla="*/ 321469 w 2519363"/>
                <a:gd name="connsiteY26" fmla="*/ 226219 h 752475"/>
                <a:gd name="connsiteX27" fmla="*/ 333375 w 2519363"/>
                <a:gd name="connsiteY27" fmla="*/ 240506 h 752475"/>
                <a:gd name="connsiteX28" fmla="*/ 338138 w 2519363"/>
                <a:gd name="connsiteY28" fmla="*/ 250031 h 752475"/>
                <a:gd name="connsiteX29" fmla="*/ 357188 w 2519363"/>
                <a:gd name="connsiteY29" fmla="*/ 257175 h 752475"/>
                <a:gd name="connsiteX30" fmla="*/ 402432 w 2519363"/>
                <a:gd name="connsiteY30" fmla="*/ 264319 h 752475"/>
                <a:gd name="connsiteX31" fmla="*/ 407194 w 2519363"/>
                <a:gd name="connsiteY31" fmla="*/ 271462 h 752475"/>
                <a:gd name="connsiteX32" fmla="*/ 431007 w 2519363"/>
                <a:gd name="connsiteY32" fmla="*/ 278606 h 752475"/>
                <a:gd name="connsiteX33" fmla="*/ 452438 w 2519363"/>
                <a:gd name="connsiteY33" fmla="*/ 283369 h 752475"/>
                <a:gd name="connsiteX34" fmla="*/ 459582 w 2519363"/>
                <a:gd name="connsiteY34" fmla="*/ 285750 h 752475"/>
                <a:gd name="connsiteX35" fmla="*/ 481013 w 2519363"/>
                <a:gd name="connsiteY35" fmla="*/ 290512 h 752475"/>
                <a:gd name="connsiteX36" fmla="*/ 492919 w 2519363"/>
                <a:gd name="connsiteY36" fmla="*/ 304800 h 752475"/>
                <a:gd name="connsiteX37" fmla="*/ 495300 w 2519363"/>
                <a:gd name="connsiteY37" fmla="*/ 311944 h 752475"/>
                <a:gd name="connsiteX38" fmla="*/ 504825 w 2519363"/>
                <a:gd name="connsiteY38" fmla="*/ 326231 h 752475"/>
                <a:gd name="connsiteX39" fmla="*/ 528638 w 2519363"/>
                <a:gd name="connsiteY39" fmla="*/ 330994 h 752475"/>
                <a:gd name="connsiteX40" fmla="*/ 535782 w 2519363"/>
                <a:gd name="connsiteY40" fmla="*/ 333375 h 752475"/>
                <a:gd name="connsiteX41" fmla="*/ 545307 w 2519363"/>
                <a:gd name="connsiteY41" fmla="*/ 335756 h 752475"/>
                <a:gd name="connsiteX42" fmla="*/ 550069 w 2519363"/>
                <a:gd name="connsiteY42" fmla="*/ 338138 h 752475"/>
                <a:gd name="connsiteX43" fmla="*/ 559594 w 2519363"/>
                <a:gd name="connsiteY43" fmla="*/ 352425 h 752475"/>
                <a:gd name="connsiteX44" fmla="*/ 681038 w 2519363"/>
                <a:gd name="connsiteY44" fmla="*/ 352425 h 752475"/>
                <a:gd name="connsiteX45" fmla="*/ 683419 w 2519363"/>
                <a:gd name="connsiteY45" fmla="*/ 376237 h 752475"/>
                <a:gd name="connsiteX46" fmla="*/ 778669 w 2519363"/>
                <a:gd name="connsiteY46" fmla="*/ 376237 h 752475"/>
                <a:gd name="connsiteX47" fmla="*/ 781049 w 2519363"/>
                <a:gd name="connsiteY47" fmla="*/ 392907 h 752475"/>
                <a:gd name="connsiteX48" fmla="*/ 821532 w 2519363"/>
                <a:gd name="connsiteY48" fmla="*/ 395287 h 752475"/>
                <a:gd name="connsiteX49" fmla="*/ 819150 w 2519363"/>
                <a:gd name="connsiteY49" fmla="*/ 433388 h 752475"/>
                <a:gd name="connsiteX50" fmla="*/ 850107 w 2519363"/>
                <a:gd name="connsiteY50" fmla="*/ 433387 h 752475"/>
                <a:gd name="connsiteX51" fmla="*/ 850107 w 2519363"/>
                <a:gd name="connsiteY51" fmla="*/ 450056 h 752475"/>
                <a:gd name="connsiteX52" fmla="*/ 1002507 w 2519363"/>
                <a:gd name="connsiteY52" fmla="*/ 457200 h 752475"/>
                <a:gd name="connsiteX53" fmla="*/ 1000125 w 2519363"/>
                <a:gd name="connsiteY53" fmla="*/ 483394 h 752475"/>
                <a:gd name="connsiteX54" fmla="*/ 1064419 w 2519363"/>
                <a:gd name="connsiteY54" fmla="*/ 483394 h 752475"/>
                <a:gd name="connsiteX55" fmla="*/ 1062038 w 2519363"/>
                <a:gd name="connsiteY55" fmla="*/ 504825 h 752475"/>
                <a:gd name="connsiteX56" fmla="*/ 1066800 w 2519363"/>
                <a:gd name="connsiteY56" fmla="*/ 507205 h 752475"/>
                <a:gd name="connsiteX57" fmla="*/ 1066800 w 2519363"/>
                <a:gd name="connsiteY57" fmla="*/ 521493 h 752475"/>
                <a:gd name="connsiteX58" fmla="*/ 1085851 w 2519363"/>
                <a:gd name="connsiteY58" fmla="*/ 540545 h 752475"/>
                <a:gd name="connsiteX59" fmla="*/ 1085850 w 2519363"/>
                <a:gd name="connsiteY59" fmla="*/ 557212 h 752475"/>
                <a:gd name="connsiteX60" fmla="*/ 1269205 w 2519363"/>
                <a:gd name="connsiteY60" fmla="*/ 564356 h 752475"/>
                <a:gd name="connsiteX61" fmla="*/ 1273969 w 2519363"/>
                <a:gd name="connsiteY61" fmla="*/ 585787 h 752475"/>
                <a:gd name="connsiteX62" fmla="*/ 1343024 w 2519363"/>
                <a:gd name="connsiteY62" fmla="*/ 590549 h 752475"/>
                <a:gd name="connsiteX63" fmla="*/ 1343025 w 2519363"/>
                <a:gd name="connsiteY63" fmla="*/ 619125 h 752475"/>
                <a:gd name="connsiteX64" fmla="*/ 1543051 w 2519363"/>
                <a:gd name="connsiteY64" fmla="*/ 621506 h 752475"/>
                <a:gd name="connsiteX65" fmla="*/ 1547813 w 2519363"/>
                <a:gd name="connsiteY65" fmla="*/ 642937 h 752475"/>
                <a:gd name="connsiteX66" fmla="*/ 2164557 w 2519363"/>
                <a:gd name="connsiteY66" fmla="*/ 645319 h 752475"/>
                <a:gd name="connsiteX67" fmla="*/ 2169319 w 2519363"/>
                <a:gd name="connsiteY67" fmla="*/ 752475 h 752475"/>
                <a:gd name="connsiteX68" fmla="*/ 2519363 w 2519363"/>
                <a:gd name="connsiteY68" fmla="*/ 752475 h 752475"/>
                <a:gd name="connsiteX0" fmla="*/ 0 w 2544763"/>
                <a:gd name="connsiteY0" fmla="*/ 0 h 755650"/>
                <a:gd name="connsiteX1" fmla="*/ 43657 w 2544763"/>
                <a:gd name="connsiteY1" fmla="*/ 43656 h 755650"/>
                <a:gd name="connsiteX2" fmla="*/ 80169 w 2544763"/>
                <a:gd name="connsiteY2" fmla="*/ 46037 h 755650"/>
                <a:gd name="connsiteX3" fmla="*/ 96838 w 2544763"/>
                <a:gd name="connsiteY3" fmla="*/ 50800 h 755650"/>
                <a:gd name="connsiteX4" fmla="*/ 113507 w 2544763"/>
                <a:gd name="connsiteY4" fmla="*/ 55562 h 755650"/>
                <a:gd name="connsiteX5" fmla="*/ 118269 w 2544763"/>
                <a:gd name="connsiteY5" fmla="*/ 62706 h 755650"/>
                <a:gd name="connsiteX6" fmla="*/ 125413 w 2544763"/>
                <a:gd name="connsiteY6" fmla="*/ 67469 h 755650"/>
                <a:gd name="connsiteX7" fmla="*/ 127794 w 2544763"/>
                <a:gd name="connsiteY7" fmla="*/ 74612 h 755650"/>
                <a:gd name="connsiteX8" fmla="*/ 137319 w 2544763"/>
                <a:gd name="connsiteY8" fmla="*/ 88900 h 755650"/>
                <a:gd name="connsiteX9" fmla="*/ 151607 w 2544763"/>
                <a:gd name="connsiteY9" fmla="*/ 98425 h 755650"/>
                <a:gd name="connsiteX10" fmla="*/ 180182 w 2544763"/>
                <a:gd name="connsiteY10" fmla="*/ 105569 h 755650"/>
                <a:gd name="connsiteX11" fmla="*/ 182563 w 2544763"/>
                <a:gd name="connsiteY11" fmla="*/ 112712 h 755650"/>
                <a:gd name="connsiteX12" fmla="*/ 211138 w 2544763"/>
                <a:gd name="connsiteY12" fmla="*/ 119856 h 755650"/>
                <a:gd name="connsiteX13" fmla="*/ 225425 w 2544763"/>
                <a:gd name="connsiteY13" fmla="*/ 124619 h 755650"/>
                <a:gd name="connsiteX14" fmla="*/ 232569 w 2544763"/>
                <a:gd name="connsiteY14" fmla="*/ 127000 h 755650"/>
                <a:gd name="connsiteX15" fmla="*/ 261144 w 2544763"/>
                <a:gd name="connsiteY15" fmla="*/ 136525 h 755650"/>
                <a:gd name="connsiteX16" fmla="*/ 268288 w 2544763"/>
                <a:gd name="connsiteY16" fmla="*/ 143669 h 755650"/>
                <a:gd name="connsiteX17" fmla="*/ 277813 w 2544763"/>
                <a:gd name="connsiteY17" fmla="*/ 157956 h 755650"/>
                <a:gd name="connsiteX18" fmla="*/ 287338 w 2544763"/>
                <a:gd name="connsiteY18" fmla="*/ 169862 h 755650"/>
                <a:gd name="connsiteX19" fmla="*/ 301625 w 2544763"/>
                <a:gd name="connsiteY19" fmla="*/ 174625 h 755650"/>
                <a:gd name="connsiteX20" fmla="*/ 306388 w 2544763"/>
                <a:gd name="connsiteY20" fmla="*/ 181769 h 755650"/>
                <a:gd name="connsiteX21" fmla="*/ 311150 w 2544763"/>
                <a:gd name="connsiteY21" fmla="*/ 196056 h 755650"/>
                <a:gd name="connsiteX22" fmla="*/ 313532 w 2544763"/>
                <a:gd name="connsiteY22" fmla="*/ 203200 h 755650"/>
                <a:gd name="connsiteX23" fmla="*/ 318294 w 2544763"/>
                <a:gd name="connsiteY23" fmla="*/ 219869 h 755650"/>
                <a:gd name="connsiteX24" fmla="*/ 325438 w 2544763"/>
                <a:gd name="connsiteY24" fmla="*/ 222250 h 755650"/>
                <a:gd name="connsiteX25" fmla="*/ 339725 w 2544763"/>
                <a:gd name="connsiteY25" fmla="*/ 224631 h 755650"/>
                <a:gd name="connsiteX26" fmla="*/ 346869 w 2544763"/>
                <a:gd name="connsiteY26" fmla="*/ 229394 h 755650"/>
                <a:gd name="connsiteX27" fmla="*/ 358775 w 2544763"/>
                <a:gd name="connsiteY27" fmla="*/ 243681 h 755650"/>
                <a:gd name="connsiteX28" fmla="*/ 363538 w 2544763"/>
                <a:gd name="connsiteY28" fmla="*/ 253206 h 755650"/>
                <a:gd name="connsiteX29" fmla="*/ 382588 w 2544763"/>
                <a:gd name="connsiteY29" fmla="*/ 260350 h 755650"/>
                <a:gd name="connsiteX30" fmla="*/ 427832 w 2544763"/>
                <a:gd name="connsiteY30" fmla="*/ 267494 h 755650"/>
                <a:gd name="connsiteX31" fmla="*/ 432594 w 2544763"/>
                <a:gd name="connsiteY31" fmla="*/ 274637 h 755650"/>
                <a:gd name="connsiteX32" fmla="*/ 456407 w 2544763"/>
                <a:gd name="connsiteY32" fmla="*/ 281781 h 755650"/>
                <a:gd name="connsiteX33" fmla="*/ 477838 w 2544763"/>
                <a:gd name="connsiteY33" fmla="*/ 286544 h 755650"/>
                <a:gd name="connsiteX34" fmla="*/ 484982 w 2544763"/>
                <a:gd name="connsiteY34" fmla="*/ 288925 h 755650"/>
                <a:gd name="connsiteX35" fmla="*/ 506413 w 2544763"/>
                <a:gd name="connsiteY35" fmla="*/ 293687 h 755650"/>
                <a:gd name="connsiteX36" fmla="*/ 518319 w 2544763"/>
                <a:gd name="connsiteY36" fmla="*/ 307975 h 755650"/>
                <a:gd name="connsiteX37" fmla="*/ 520700 w 2544763"/>
                <a:gd name="connsiteY37" fmla="*/ 315119 h 755650"/>
                <a:gd name="connsiteX38" fmla="*/ 530225 w 2544763"/>
                <a:gd name="connsiteY38" fmla="*/ 329406 h 755650"/>
                <a:gd name="connsiteX39" fmla="*/ 554038 w 2544763"/>
                <a:gd name="connsiteY39" fmla="*/ 334169 h 755650"/>
                <a:gd name="connsiteX40" fmla="*/ 561182 w 2544763"/>
                <a:gd name="connsiteY40" fmla="*/ 336550 h 755650"/>
                <a:gd name="connsiteX41" fmla="*/ 570707 w 2544763"/>
                <a:gd name="connsiteY41" fmla="*/ 338931 h 755650"/>
                <a:gd name="connsiteX42" fmla="*/ 575469 w 2544763"/>
                <a:gd name="connsiteY42" fmla="*/ 341313 h 755650"/>
                <a:gd name="connsiteX43" fmla="*/ 584994 w 2544763"/>
                <a:gd name="connsiteY43" fmla="*/ 355600 h 755650"/>
                <a:gd name="connsiteX44" fmla="*/ 706438 w 2544763"/>
                <a:gd name="connsiteY44" fmla="*/ 355600 h 755650"/>
                <a:gd name="connsiteX45" fmla="*/ 708819 w 2544763"/>
                <a:gd name="connsiteY45" fmla="*/ 379412 h 755650"/>
                <a:gd name="connsiteX46" fmla="*/ 804069 w 2544763"/>
                <a:gd name="connsiteY46" fmla="*/ 379412 h 755650"/>
                <a:gd name="connsiteX47" fmla="*/ 806449 w 2544763"/>
                <a:gd name="connsiteY47" fmla="*/ 396082 h 755650"/>
                <a:gd name="connsiteX48" fmla="*/ 846932 w 2544763"/>
                <a:gd name="connsiteY48" fmla="*/ 398462 h 755650"/>
                <a:gd name="connsiteX49" fmla="*/ 844550 w 2544763"/>
                <a:gd name="connsiteY49" fmla="*/ 436563 h 755650"/>
                <a:gd name="connsiteX50" fmla="*/ 875507 w 2544763"/>
                <a:gd name="connsiteY50" fmla="*/ 436562 h 755650"/>
                <a:gd name="connsiteX51" fmla="*/ 875507 w 2544763"/>
                <a:gd name="connsiteY51" fmla="*/ 453231 h 755650"/>
                <a:gd name="connsiteX52" fmla="*/ 1027907 w 2544763"/>
                <a:gd name="connsiteY52" fmla="*/ 460375 h 755650"/>
                <a:gd name="connsiteX53" fmla="*/ 1025525 w 2544763"/>
                <a:gd name="connsiteY53" fmla="*/ 486569 h 755650"/>
                <a:gd name="connsiteX54" fmla="*/ 1089819 w 2544763"/>
                <a:gd name="connsiteY54" fmla="*/ 486569 h 755650"/>
                <a:gd name="connsiteX55" fmla="*/ 1087438 w 2544763"/>
                <a:gd name="connsiteY55" fmla="*/ 508000 h 755650"/>
                <a:gd name="connsiteX56" fmla="*/ 1092200 w 2544763"/>
                <a:gd name="connsiteY56" fmla="*/ 510380 h 755650"/>
                <a:gd name="connsiteX57" fmla="*/ 1092200 w 2544763"/>
                <a:gd name="connsiteY57" fmla="*/ 524668 h 755650"/>
                <a:gd name="connsiteX58" fmla="*/ 1111251 w 2544763"/>
                <a:gd name="connsiteY58" fmla="*/ 543720 h 755650"/>
                <a:gd name="connsiteX59" fmla="*/ 1111250 w 2544763"/>
                <a:gd name="connsiteY59" fmla="*/ 560387 h 755650"/>
                <a:gd name="connsiteX60" fmla="*/ 1294605 w 2544763"/>
                <a:gd name="connsiteY60" fmla="*/ 567531 h 755650"/>
                <a:gd name="connsiteX61" fmla="*/ 1299369 w 2544763"/>
                <a:gd name="connsiteY61" fmla="*/ 588962 h 755650"/>
                <a:gd name="connsiteX62" fmla="*/ 1368424 w 2544763"/>
                <a:gd name="connsiteY62" fmla="*/ 593724 h 755650"/>
                <a:gd name="connsiteX63" fmla="*/ 1368425 w 2544763"/>
                <a:gd name="connsiteY63" fmla="*/ 622300 h 755650"/>
                <a:gd name="connsiteX64" fmla="*/ 1568451 w 2544763"/>
                <a:gd name="connsiteY64" fmla="*/ 624681 h 755650"/>
                <a:gd name="connsiteX65" fmla="*/ 1573213 w 2544763"/>
                <a:gd name="connsiteY65" fmla="*/ 646112 h 755650"/>
                <a:gd name="connsiteX66" fmla="*/ 2189957 w 2544763"/>
                <a:gd name="connsiteY66" fmla="*/ 648494 h 755650"/>
                <a:gd name="connsiteX67" fmla="*/ 2194719 w 2544763"/>
                <a:gd name="connsiteY67" fmla="*/ 755650 h 755650"/>
                <a:gd name="connsiteX68" fmla="*/ 2544763 w 2544763"/>
                <a:gd name="connsiteY68" fmla="*/ 755650 h 7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2544763" h="755650">
                  <a:moveTo>
                    <a:pt x="0" y="0"/>
                  </a:moveTo>
                  <a:cubicBezTo>
                    <a:pt x="14552" y="14552"/>
                    <a:pt x="30296" y="35983"/>
                    <a:pt x="43657" y="43656"/>
                  </a:cubicBezTo>
                  <a:cubicBezTo>
                    <a:pt x="57018" y="51329"/>
                    <a:pt x="67998" y="45243"/>
                    <a:pt x="80169" y="46037"/>
                  </a:cubicBezTo>
                  <a:cubicBezTo>
                    <a:pt x="109998" y="53497"/>
                    <a:pt x="72884" y="43957"/>
                    <a:pt x="96838" y="50800"/>
                  </a:cubicBezTo>
                  <a:cubicBezTo>
                    <a:pt x="117769" y="56779"/>
                    <a:pt x="96378" y="49853"/>
                    <a:pt x="113507" y="55562"/>
                  </a:cubicBezTo>
                  <a:cubicBezTo>
                    <a:pt x="115094" y="57943"/>
                    <a:pt x="116245" y="60682"/>
                    <a:pt x="118269" y="62706"/>
                  </a:cubicBezTo>
                  <a:cubicBezTo>
                    <a:pt x="120293" y="64730"/>
                    <a:pt x="123625" y="65234"/>
                    <a:pt x="125413" y="67469"/>
                  </a:cubicBezTo>
                  <a:cubicBezTo>
                    <a:pt x="126981" y="69429"/>
                    <a:pt x="126575" y="72418"/>
                    <a:pt x="127794" y="74612"/>
                  </a:cubicBezTo>
                  <a:cubicBezTo>
                    <a:pt x="130574" y="79616"/>
                    <a:pt x="134144" y="84137"/>
                    <a:pt x="137319" y="88900"/>
                  </a:cubicBezTo>
                  <a:cubicBezTo>
                    <a:pt x="140494" y="93663"/>
                    <a:pt x="146177" y="96615"/>
                    <a:pt x="151607" y="98425"/>
                  </a:cubicBezTo>
                  <a:cubicBezTo>
                    <a:pt x="170475" y="104714"/>
                    <a:pt x="160942" y="102362"/>
                    <a:pt x="180182" y="105569"/>
                  </a:cubicBezTo>
                  <a:cubicBezTo>
                    <a:pt x="180976" y="107950"/>
                    <a:pt x="180995" y="110752"/>
                    <a:pt x="182563" y="112712"/>
                  </a:cubicBezTo>
                  <a:cubicBezTo>
                    <a:pt x="188966" y="120715"/>
                    <a:pt x="203742" y="119034"/>
                    <a:pt x="211138" y="119856"/>
                  </a:cubicBezTo>
                  <a:lnTo>
                    <a:pt x="225425" y="124619"/>
                  </a:lnTo>
                  <a:lnTo>
                    <a:pt x="232569" y="127000"/>
                  </a:lnTo>
                  <a:cubicBezTo>
                    <a:pt x="248665" y="143096"/>
                    <a:pt x="228106" y="125512"/>
                    <a:pt x="261144" y="136525"/>
                  </a:cubicBezTo>
                  <a:cubicBezTo>
                    <a:pt x="264339" y="137590"/>
                    <a:pt x="266220" y="141011"/>
                    <a:pt x="268288" y="143669"/>
                  </a:cubicBezTo>
                  <a:cubicBezTo>
                    <a:pt x="271802" y="148187"/>
                    <a:pt x="277813" y="157956"/>
                    <a:pt x="277813" y="157956"/>
                  </a:cubicBezTo>
                  <a:cubicBezTo>
                    <a:pt x="280395" y="165704"/>
                    <a:pt x="278908" y="166115"/>
                    <a:pt x="287338" y="169862"/>
                  </a:cubicBezTo>
                  <a:cubicBezTo>
                    <a:pt x="291925" y="171901"/>
                    <a:pt x="301625" y="174625"/>
                    <a:pt x="301625" y="174625"/>
                  </a:cubicBezTo>
                  <a:cubicBezTo>
                    <a:pt x="303213" y="177006"/>
                    <a:pt x="305226" y="179154"/>
                    <a:pt x="306388" y="181769"/>
                  </a:cubicBezTo>
                  <a:cubicBezTo>
                    <a:pt x="308427" y="186356"/>
                    <a:pt x="309563" y="191294"/>
                    <a:pt x="311150" y="196056"/>
                  </a:cubicBezTo>
                  <a:lnTo>
                    <a:pt x="313532" y="203200"/>
                  </a:lnTo>
                  <a:cubicBezTo>
                    <a:pt x="313563" y="203292"/>
                    <a:pt x="317148" y="218723"/>
                    <a:pt x="318294" y="219869"/>
                  </a:cubicBezTo>
                  <a:cubicBezTo>
                    <a:pt x="320069" y="221644"/>
                    <a:pt x="322988" y="221706"/>
                    <a:pt x="325438" y="222250"/>
                  </a:cubicBezTo>
                  <a:cubicBezTo>
                    <a:pt x="330151" y="223297"/>
                    <a:pt x="334963" y="223837"/>
                    <a:pt x="339725" y="224631"/>
                  </a:cubicBezTo>
                  <a:cubicBezTo>
                    <a:pt x="342106" y="226219"/>
                    <a:pt x="344670" y="227562"/>
                    <a:pt x="346869" y="229394"/>
                  </a:cubicBezTo>
                  <a:cubicBezTo>
                    <a:pt x="352245" y="233874"/>
                    <a:pt x="355368" y="237718"/>
                    <a:pt x="358775" y="243681"/>
                  </a:cubicBezTo>
                  <a:cubicBezTo>
                    <a:pt x="360536" y="246763"/>
                    <a:pt x="361265" y="250479"/>
                    <a:pt x="363538" y="253206"/>
                  </a:cubicBezTo>
                  <a:cubicBezTo>
                    <a:pt x="368334" y="258961"/>
                    <a:pt x="375958" y="259180"/>
                    <a:pt x="382588" y="260350"/>
                  </a:cubicBezTo>
                  <a:cubicBezTo>
                    <a:pt x="406732" y="264610"/>
                    <a:pt x="407397" y="264574"/>
                    <a:pt x="427832" y="267494"/>
                  </a:cubicBezTo>
                  <a:cubicBezTo>
                    <a:pt x="429419" y="269875"/>
                    <a:pt x="430571" y="272614"/>
                    <a:pt x="432594" y="274637"/>
                  </a:cubicBezTo>
                  <a:cubicBezTo>
                    <a:pt x="439967" y="282010"/>
                    <a:pt x="445613" y="279982"/>
                    <a:pt x="456407" y="281781"/>
                  </a:cubicBezTo>
                  <a:cubicBezTo>
                    <a:pt x="462310" y="282765"/>
                    <a:pt x="471836" y="284829"/>
                    <a:pt x="477838" y="286544"/>
                  </a:cubicBezTo>
                  <a:cubicBezTo>
                    <a:pt x="480252" y="287234"/>
                    <a:pt x="482532" y="288381"/>
                    <a:pt x="484982" y="288925"/>
                  </a:cubicBezTo>
                  <a:cubicBezTo>
                    <a:pt x="510127" y="294512"/>
                    <a:pt x="490331" y="288327"/>
                    <a:pt x="506413" y="293687"/>
                  </a:cubicBezTo>
                  <a:cubicBezTo>
                    <a:pt x="511680" y="298954"/>
                    <a:pt x="515004" y="301343"/>
                    <a:pt x="518319" y="307975"/>
                  </a:cubicBezTo>
                  <a:cubicBezTo>
                    <a:pt x="519441" y="310220"/>
                    <a:pt x="519481" y="312925"/>
                    <a:pt x="520700" y="315119"/>
                  </a:cubicBezTo>
                  <a:cubicBezTo>
                    <a:pt x="523480" y="320122"/>
                    <a:pt x="527050" y="324644"/>
                    <a:pt x="530225" y="329406"/>
                  </a:cubicBezTo>
                  <a:cubicBezTo>
                    <a:pt x="534715" y="336141"/>
                    <a:pt x="546100" y="332581"/>
                    <a:pt x="554038" y="334169"/>
                  </a:cubicBezTo>
                  <a:cubicBezTo>
                    <a:pt x="556499" y="334661"/>
                    <a:pt x="558768" y="335860"/>
                    <a:pt x="561182" y="336550"/>
                  </a:cubicBezTo>
                  <a:cubicBezTo>
                    <a:pt x="564329" y="337449"/>
                    <a:pt x="568326" y="338137"/>
                    <a:pt x="570707" y="338931"/>
                  </a:cubicBezTo>
                  <a:cubicBezTo>
                    <a:pt x="573088" y="339725"/>
                    <a:pt x="573882" y="340519"/>
                    <a:pt x="575469" y="341313"/>
                  </a:cubicBezTo>
                  <a:cubicBezTo>
                    <a:pt x="578644" y="346075"/>
                    <a:pt x="563166" y="353219"/>
                    <a:pt x="584994" y="355600"/>
                  </a:cubicBezTo>
                  <a:cubicBezTo>
                    <a:pt x="606822" y="357981"/>
                    <a:pt x="685801" y="351631"/>
                    <a:pt x="706438" y="355600"/>
                  </a:cubicBezTo>
                  <a:lnTo>
                    <a:pt x="708819" y="379412"/>
                  </a:lnTo>
                  <a:lnTo>
                    <a:pt x="804069" y="379412"/>
                  </a:lnTo>
                  <a:lnTo>
                    <a:pt x="806449" y="396082"/>
                  </a:lnTo>
                  <a:lnTo>
                    <a:pt x="846932" y="398462"/>
                  </a:lnTo>
                  <a:lnTo>
                    <a:pt x="844550" y="436563"/>
                  </a:lnTo>
                  <a:lnTo>
                    <a:pt x="875507" y="436562"/>
                  </a:lnTo>
                  <a:lnTo>
                    <a:pt x="875507" y="453231"/>
                  </a:lnTo>
                  <a:lnTo>
                    <a:pt x="1027907" y="460375"/>
                  </a:lnTo>
                  <a:lnTo>
                    <a:pt x="1025525" y="486569"/>
                  </a:lnTo>
                  <a:lnTo>
                    <a:pt x="1089819" y="486569"/>
                  </a:lnTo>
                  <a:lnTo>
                    <a:pt x="1087438" y="508000"/>
                  </a:lnTo>
                  <a:lnTo>
                    <a:pt x="1092200" y="510380"/>
                  </a:lnTo>
                  <a:lnTo>
                    <a:pt x="1092200" y="524668"/>
                  </a:lnTo>
                  <a:cubicBezTo>
                    <a:pt x="1095375" y="530225"/>
                    <a:pt x="1110061" y="538164"/>
                    <a:pt x="1111251" y="543720"/>
                  </a:cubicBezTo>
                  <a:cubicBezTo>
                    <a:pt x="1111251" y="549276"/>
                    <a:pt x="1111250" y="554831"/>
                    <a:pt x="1111250" y="560387"/>
                  </a:cubicBezTo>
                  <a:lnTo>
                    <a:pt x="1294605" y="567531"/>
                  </a:lnTo>
                  <a:lnTo>
                    <a:pt x="1299369" y="588962"/>
                  </a:lnTo>
                  <a:lnTo>
                    <a:pt x="1368424" y="593724"/>
                  </a:lnTo>
                  <a:cubicBezTo>
                    <a:pt x="1368424" y="603249"/>
                    <a:pt x="1368425" y="612775"/>
                    <a:pt x="1368425" y="622300"/>
                  </a:cubicBezTo>
                  <a:lnTo>
                    <a:pt x="1568451" y="624681"/>
                  </a:lnTo>
                  <a:lnTo>
                    <a:pt x="1573213" y="646112"/>
                  </a:lnTo>
                  <a:lnTo>
                    <a:pt x="2189957" y="648494"/>
                  </a:lnTo>
                  <a:lnTo>
                    <a:pt x="2194719" y="755650"/>
                  </a:lnTo>
                  <a:lnTo>
                    <a:pt x="2544763" y="755650"/>
                  </a:lnTo>
                </a:path>
              </a:pathLst>
            </a:cu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3388" y="1035794"/>
            <a:ext cx="8286750" cy="1202582"/>
          </a:xfrm>
        </p:spPr>
        <p:txBody>
          <a:bodyPr>
            <a:noAutofit/>
          </a:bodyPr>
          <a:lstStyle/>
          <a:p>
            <a:pPr eaLnBrk="1" hangingPunct="1">
              <a:lnSpc>
                <a:spcPct val="85000"/>
              </a:lnSpc>
              <a:defRPr/>
            </a:pPr>
            <a:r>
              <a:rPr lang="en-US" sz="3600" b="1" dirty="0" smtClean="0">
                <a:solidFill>
                  <a:srgbClr val="F09828"/>
                </a:solidFill>
              </a:rPr>
              <a:t>EORTC: NACT + IDS </a:t>
            </a:r>
            <a:r>
              <a:rPr lang="en-US" sz="3600" b="1" dirty="0" err="1" smtClean="0">
                <a:solidFill>
                  <a:srgbClr val="F09828"/>
                </a:solidFill>
              </a:rPr>
              <a:t>vs</a:t>
            </a:r>
            <a:r>
              <a:rPr lang="en-US" sz="3600" b="1" dirty="0" smtClean="0">
                <a:solidFill>
                  <a:srgbClr val="F09828"/>
                </a:solidFill>
              </a:rPr>
              <a:t> PDS: ITT</a:t>
            </a:r>
            <a:br>
              <a:rPr lang="en-US" sz="3600" b="1" dirty="0" smtClean="0">
                <a:solidFill>
                  <a:srgbClr val="F09828"/>
                </a:solidFill>
              </a:rPr>
            </a:br>
            <a:r>
              <a:rPr lang="en-US" sz="3600" dirty="0" smtClean="0">
                <a:solidFill>
                  <a:srgbClr val="F09828"/>
                </a:solidFill>
              </a:rPr>
              <a:t>Overall Survival</a:t>
            </a:r>
            <a:r>
              <a:rPr lang="en-US" sz="3600" b="1" dirty="0" smtClean="0">
                <a:solidFill>
                  <a:srgbClr val="F09828"/>
                </a:solidFill>
              </a:rPr>
              <a:t/>
            </a:r>
            <a:br>
              <a:rPr lang="en-US" sz="3600" b="1" dirty="0" smtClean="0">
                <a:solidFill>
                  <a:srgbClr val="F09828"/>
                </a:solidFill>
              </a:rPr>
            </a:br>
            <a:r>
              <a:rPr lang="en-US" sz="3600" b="1" dirty="0" smtClean="0">
                <a:solidFill>
                  <a:srgbClr val="F09828"/>
                </a:solidFill>
              </a:rPr>
              <a:t/>
            </a:r>
            <a:br>
              <a:rPr lang="en-US" sz="3600" b="1" dirty="0" smtClean="0">
                <a:solidFill>
                  <a:srgbClr val="F09828"/>
                </a:solidFill>
              </a:rPr>
            </a:br>
            <a:r>
              <a:rPr lang="en-US" sz="3600" b="1" dirty="0" smtClean="0">
                <a:solidFill>
                  <a:srgbClr val="F09828"/>
                </a:solidFill>
              </a:rPr>
              <a:t> </a:t>
            </a:r>
            <a:br>
              <a:rPr lang="en-US" sz="3600" b="1" dirty="0" smtClean="0">
                <a:solidFill>
                  <a:srgbClr val="F09828"/>
                </a:solidFill>
              </a:rPr>
            </a:br>
            <a:endParaRPr lang="nl-BE" sz="3600" dirty="0" smtClean="0">
              <a:solidFill>
                <a:srgbClr val="F09828"/>
              </a:solidFill>
            </a:endParaRPr>
          </a:p>
        </p:txBody>
      </p:sp>
      <p:sp>
        <p:nvSpPr>
          <p:cNvPr id="74756" name="Tekstvak 7"/>
          <p:cNvSpPr txBox="1">
            <a:spLocks noChangeArrowheads="1"/>
          </p:cNvSpPr>
          <p:nvPr/>
        </p:nvSpPr>
        <p:spPr bwMode="auto">
          <a:xfrm>
            <a:off x="6934200" y="1676400"/>
            <a:ext cx="198002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l-BE" b="1" dirty="0">
                <a:solidFill>
                  <a:srgbClr val="F09828"/>
                </a:solidFill>
              </a:rPr>
              <a:t>Median </a:t>
            </a:r>
            <a:r>
              <a:rPr lang="nl-BE" b="1" dirty="0" smtClean="0">
                <a:solidFill>
                  <a:srgbClr val="F09828"/>
                </a:solidFill>
              </a:rPr>
              <a:t>survival </a:t>
            </a:r>
            <a:endParaRPr lang="nl-BE" b="1" dirty="0">
              <a:solidFill>
                <a:srgbClr val="F09828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nl-BE" b="1" dirty="0">
                <a:solidFill>
                  <a:srgbClr val="FFFFFF"/>
                </a:solidFill>
              </a:rPr>
              <a:t>PDS: 29 </a:t>
            </a:r>
            <a:r>
              <a:rPr lang="nl-BE" b="1" dirty="0" err="1">
                <a:solidFill>
                  <a:srgbClr val="FFFFFF"/>
                </a:solidFill>
              </a:rPr>
              <a:t>months</a:t>
            </a:r>
            <a:endParaRPr lang="nl-BE" b="1" dirty="0">
              <a:solidFill>
                <a:srgbClr val="FFFFFF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nl-BE" b="1" dirty="0">
                <a:solidFill>
                  <a:srgbClr val="FFFFFF"/>
                </a:solidFill>
              </a:rPr>
              <a:t>IDS: 30 </a:t>
            </a:r>
            <a:r>
              <a:rPr lang="nl-BE" b="1" dirty="0" err="1">
                <a:solidFill>
                  <a:srgbClr val="FFFFFF"/>
                </a:solidFill>
              </a:rPr>
              <a:t>months</a:t>
            </a:r>
            <a:r>
              <a:rPr lang="nl-BE" b="1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74757" name="Tekstvak 8"/>
          <p:cNvSpPr txBox="1">
            <a:spLocks noChangeArrowheads="1"/>
          </p:cNvSpPr>
          <p:nvPr/>
        </p:nvSpPr>
        <p:spPr bwMode="auto">
          <a:xfrm>
            <a:off x="6934200" y="3048000"/>
            <a:ext cx="1992853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 dirty="0">
                <a:solidFill>
                  <a:srgbClr val="FFFFFF"/>
                </a:solidFill>
              </a:rPr>
              <a:t>HR for IDS</a:t>
            </a:r>
            <a:r>
              <a:rPr lang="en-US" b="1" dirty="0" smtClean="0">
                <a:solidFill>
                  <a:srgbClr val="FFFFFF"/>
                </a:solidFill>
              </a:rPr>
              <a:t>: </a:t>
            </a:r>
            <a:r>
              <a:rPr lang="en-US" b="1" dirty="0" smtClean="0">
                <a:solidFill>
                  <a:srgbClr val="F09828"/>
                </a:solidFill>
              </a:rPr>
              <a:t>0.98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b="1" dirty="0" smtClean="0">
                <a:solidFill>
                  <a:srgbClr val="FFFFFF"/>
                </a:solidFill>
              </a:rPr>
              <a:t>(0.84, 1.13)</a:t>
            </a:r>
            <a:endParaRPr lang="nl-BE" b="1" dirty="0">
              <a:solidFill>
                <a:srgbClr val="FFFFFF"/>
              </a:solidFill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63794" y="6429485"/>
            <a:ext cx="875163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200" b="1" dirty="0" err="1" smtClean="0">
                <a:solidFill>
                  <a:srgbClr val="FFFFFF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Vergote</a:t>
            </a:r>
            <a:r>
              <a:rPr lang="fr-FR" sz="1200" b="1" dirty="0" smtClean="0">
                <a:solidFill>
                  <a:srgbClr val="FFFFFF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 I, et al. </a:t>
            </a:r>
            <a:r>
              <a:rPr lang="fr-FR" sz="1200" b="1" i="1" dirty="0" smtClean="0">
                <a:solidFill>
                  <a:srgbClr val="FFFFFF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N </a:t>
            </a:r>
            <a:r>
              <a:rPr lang="fr-FR" sz="1200" b="1" i="1" dirty="0" err="1" smtClean="0">
                <a:solidFill>
                  <a:srgbClr val="FFFFFF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Engl</a:t>
            </a:r>
            <a:r>
              <a:rPr lang="fr-FR" sz="1200" b="1" i="1" dirty="0" smtClean="0">
                <a:solidFill>
                  <a:srgbClr val="FFFFFF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 J Med. </a:t>
            </a:r>
            <a:r>
              <a:rPr lang="fr-FR" sz="1200" b="1" dirty="0" smtClean="0">
                <a:solidFill>
                  <a:srgbClr val="FFFFFF"/>
                </a:solidFill>
                <a:latin typeface="Arial" charset="0"/>
                <a:ea typeface="ヒラギノ角ゴ ProN W3" pitchFamily="-110" charset="-128"/>
                <a:cs typeface="+mn-cs"/>
                <a:sym typeface="Arial" charset="0"/>
              </a:rPr>
              <a:t>2010;363(10):943-953.</a:t>
            </a:r>
            <a:endParaRPr lang="fr-FR" sz="1400" b="1" dirty="0">
              <a:solidFill>
                <a:srgbClr val="FFFFFF"/>
              </a:solidFill>
              <a:latin typeface="Arial" charset="0"/>
              <a:ea typeface="ヒラギノ角ゴ ProN W3" pitchFamily="-110" charset="-128"/>
              <a:cs typeface="+mn-cs"/>
              <a:sym typeface="Arial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581525" y="2539900"/>
            <a:ext cx="2286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2745580" y="1662112"/>
            <a:ext cx="590551" cy="661987"/>
          </a:xfrm>
          <a:custGeom>
            <a:avLst/>
            <a:gdLst>
              <a:gd name="connsiteX0" fmla="*/ 0 w 628650"/>
              <a:gd name="connsiteY0" fmla="*/ 0 h 719137"/>
              <a:gd name="connsiteX1" fmla="*/ 11907 w 628650"/>
              <a:gd name="connsiteY1" fmla="*/ 7143 h 719137"/>
              <a:gd name="connsiteX2" fmla="*/ 14288 w 628650"/>
              <a:gd name="connsiteY2" fmla="*/ 16668 h 719137"/>
              <a:gd name="connsiteX3" fmla="*/ 23813 w 628650"/>
              <a:gd name="connsiteY3" fmla="*/ 38100 h 719137"/>
              <a:gd name="connsiteX4" fmla="*/ 26194 w 628650"/>
              <a:gd name="connsiteY4" fmla="*/ 52387 h 719137"/>
              <a:gd name="connsiteX5" fmla="*/ 40482 w 628650"/>
              <a:gd name="connsiteY5" fmla="*/ 64293 h 719137"/>
              <a:gd name="connsiteX6" fmla="*/ 54769 w 628650"/>
              <a:gd name="connsiteY6" fmla="*/ 71437 h 719137"/>
              <a:gd name="connsiteX7" fmla="*/ 59532 w 628650"/>
              <a:gd name="connsiteY7" fmla="*/ 78581 h 719137"/>
              <a:gd name="connsiteX8" fmla="*/ 61913 w 628650"/>
              <a:gd name="connsiteY8" fmla="*/ 85725 h 719137"/>
              <a:gd name="connsiteX9" fmla="*/ 90488 w 628650"/>
              <a:gd name="connsiteY9" fmla="*/ 95250 h 719137"/>
              <a:gd name="connsiteX10" fmla="*/ 97632 w 628650"/>
              <a:gd name="connsiteY10" fmla="*/ 100012 h 719137"/>
              <a:gd name="connsiteX11" fmla="*/ 107157 w 628650"/>
              <a:gd name="connsiteY11" fmla="*/ 114300 h 719137"/>
              <a:gd name="connsiteX12" fmla="*/ 111919 w 628650"/>
              <a:gd name="connsiteY12" fmla="*/ 121443 h 719137"/>
              <a:gd name="connsiteX13" fmla="*/ 116682 w 628650"/>
              <a:gd name="connsiteY13" fmla="*/ 130968 h 719137"/>
              <a:gd name="connsiteX14" fmla="*/ 123825 w 628650"/>
              <a:gd name="connsiteY14" fmla="*/ 135731 h 719137"/>
              <a:gd name="connsiteX15" fmla="*/ 126207 w 628650"/>
              <a:gd name="connsiteY15" fmla="*/ 142875 h 719137"/>
              <a:gd name="connsiteX16" fmla="*/ 133350 w 628650"/>
              <a:gd name="connsiteY16" fmla="*/ 150018 h 719137"/>
              <a:gd name="connsiteX17" fmla="*/ 135732 w 628650"/>
              <a:gd name="connsiteY17" fmla="*/ 164306 h 719137"/>
              <a:gd name="connsiteX18" fmla="*/ 140494 w 628650"/>
              <a:gd name="connsiteY18" fmla="*/ 171450 h 719137"/>
              <a:gd name="connsiteX19" fmla="*/ 171450 w 628650"/>
              <a:gd name="connsiteY19" fmla="*/ 178593 h 719137"/>
              <a:gd name="connsiteX20" fmla="*/ 188119 w 628650"/>
              <a:gd name="connsiteY20" fmla="*/ 180975 h 719137"/>
              <a:gd name="connsiteX21" fmla="*/ 211932 w 628650"/>
              <a:gd name="connsiteY21" fmla="*/ 188118 h 719137"/>
              <a:gd name="connsiteX22" fmla="*/ 221457 w 628650"/>
              <a:gd name="connsiteY22" fmla="*/ 202406 h 719137"/>
              <a:gd name="connsiteX23" fmla="*/ 233363 w 628650"/>
              <a:gd name="connsiteY23" fmla="*/ 211931 h 719137"/>
              <a:gd name="connsiteX24" fmla="*/ 250032 w 628650"/>
              <a:gd name="connsiteY24" fmla="*/ 214312 h 719137"/>
              <a:gd name="connsiteX25" fmla="*/ 271463 w 628650"/>
              <a:gd name="connsiteY25" fmla="*/ 216693 h 719137"/>
              <a:gd name="connsiteX26" fmla="*/ 276225 w 628650"/>
              <a:gd name="connsiteY26" fmla="*/ 230981 h 719137"/>
              <a:gd name="connsiteX27" fmla="*/ 295275 w 628650"/>
              <a:gd name="connsiteY27" fmla="*/ 240506 h 719137"/>
              <a:gd name="connsiteX28" fmla="*/ 300038 w 628650"/>
              <a:gd name="connsiteY28" fmla="*/ 247650 h 719137"/>
              <a:gd name="connsiteX29" fmla="*/ 304800 w 628650"/>
              <a:gd name="connsiteY29" fmla="*/ 261937 h 719137"/>
              <a:gd name="connsiteX30" fmla="*/ 311944 w 628650"/>
              <a:gd name="connsiteY30" fmla="*/ 269081 h 719137"/>
              <a:gd name="connsiteX31" fmla="*/ 314325 w 628650"/>
              <a:gd name="connsiteY31" fmla="*/ 276225 h 719137"/>
              <a:gd name="connsiteX32" fmla="*/ 316707 w 628650"/>
              <a:gd name="connsiteY32" fmla="*/ 285750 h 719137"/>
              <a:gd name="connsiteX33" fmla="*/ 330994 w 628650"/>
              <a:gd name="connsiteY33" fmla="*/ 295275 h 719137"/>
              <a:gd name="connsiteX34" fmla="*/ 342900 w 628650"/>
              <a:gd name="connsiteY34" fmla="*/ 307181 h 719137"/>
              <a:gd name="connsiteX35" fmla="*/ 371475 w 628650"/>
              <a:gd name="connsiteY35" fmla="*/ 311943 h 719137"/>
              <a:gd name="connsiteX36" fmla="*/ 373857 w 628650"/>
              <a:gd name="connsiteY36" fmla="*/ 319087 h 719137"/>
              <a:gd name="connsiteX37" fmla="*/ 376238 w 628650"/>
              <a:gd name="connsiteY37" fmla="*/ 335756 h 719137"/>
              <a:gd name="connsiteX38" fmla="*/ 383382 w 628650"/>
              <a:gd name="connsiteY38" fmla="*/ 340518 h 719137"/>
              <a:gd name="connsiteX39" fmla="*/ 390525 w 628650"/>
              <a:gd name="connsiteY39" fmla="*/ 361950 h 719137"/>
              <a:gd name="connsiteX40" fmla="*/ 395288 w 628650"/>
              <a:gd name="connsiteY40" fmla="*/ 378618 h 719137"/>
              <a:gd name="connsiteX41" fmla="*/ 402432 w 628650"/>
              <a:gd name="connsiteY41" fmla="*/ 383381 h 719137"/>
              <a:gd name="connsiteX42" fmla="*/ 407194 w 628650"/>
              <a:gd name="connsiteY42" fmla="*/ 390525 h 719137"/>
              <a:gd name="connsiteX43" fmla="*/ 414338 w 628650"/>
              <a:gd name="connsiteY43" fmla="*/ 404812 h 719137"/>
              <a:gd name="connsiteX44" fmla="*/ 421482 w 628650"/>
              <a:gd name="connsiteY44" fmla="*/ 409575 h 719137"/>
              <a:gd name="connsiteX45" fmla="*/ 423863 w 628650"/>
              <a:gd name="connsiteY45" fmla="*/ 416718 h 719137"/>
              <a:gd name="connsiteX46" fmla="*/ 433388 w 628650"/>
              <a:gd name="connsiteY46" fmla="*/ 431006 h 719137"/>
              <a:gd name="connsiteX47" fmla="*/ 438150 w 628650"/>
              <a:gd name="connsiteY47" fmla="*/ 445293 h 719137"/>
              <a:gd name="connsiteX48" fmla="*/ 450057 w 628650"/>
              <a:gd name="connsiteY48" fmla="*/ 461962 h 719137"/>
              <a:gd name="connsiteX49" fmla="*/ 454819 w 628650"/>
              <a:gd name="connsiteY49" fmla="*/ 483393 h 719137"/>
              <a:gd name="connsiteX50" fmla="*/ 464344 w 628650"/>
              <a:gd name="connsiteY50" fmla="*/ 502443 h 719137"/>
              <a:gd name="connsiteX51" fmla="*/ 473869 w 628650"/>
              <a:gd name="connsiteY51" fmla="*/ 504825 h 719137"/>
              <a:gd name="connsiteX52" fmla="*/ 488157 w 628650"/>
              <a:gd name="connsiteY52" fmla="*/ 511968 h 719137"/>
              <a:gd name="connsiteX53" fmla="*/ 490538 w 628650"/>
              <a:gd name="connsiteY53" fmla="*/ 519112 h 719137"/>
              <a:gd name="connsiteX54" fmla="*/ 500063 w 628650"/>
              <a:gd name="connsiteY54" fmla="*/ 533400 h 719137"/>
              <a:gd name="connsiteX55" fmla="*/ 509588 w 628650"/>
              <a:gd name="connsiteY55" fmla="*/ 545306 h 719137"/>
              <a:gd name="connsiteX56" fmla="*/ 511969 w 628650"/>
              <a:gd name="connsiteY56" fmla="*/ 552450 h 719137"/>
              <a:gd name="connsiteX57" fmla="*/ 521494 w 628650"/>
              <a:gd name="connsiteY57" fmla="*/ 566737 h 719137"/>
              <a:gd name="connsiteX58" fmla="*/ 528638 w 628650"/>
              <a:gd name="connsiteY58" fmla="*/ 592931 h 719137"/>
              <a:gd name="connsiteX59" fmla="*/ 538163 w 628650"/>
              <a:gd name="connsiteY59" fmla="*/ 607218 h 719137"/>
              <a:gd name="connsiteX60" fmla="*/ 557213 w 628650"/>
              <a:gd name="connsiteY60" fmla="*/ 616743 h 719137"/>
              <a:gd name="connsiteX61" fmla="*/ 559594 w 628650"/>
              <a:gd name="connsiteY61" fmla="*/ 623887 h 719137"/>
              <a:gd name="connsiteX62" fmla="*/ 564357 w 628650"/>
              <a:gd name="connsiteY62" fmla="*/ 631031 h 719137"/>
              <a:gd name="connsiteX63" fmla="*/ 569119 w 628650"/>
              <a:gd name="connsiteY63" fmla="*/ 645318 h 719137"/>
              <a:gd name="connsiteX64" fmla="*/ 571500 w 628650"/>
              <a:gd name="connsiteY64" fmla="*/ 657225 h 719137"/>
              <a:gd name="connsiteX65" fmla="*/ 578644 w 628650"/>
              <a:gd name="connsiteY65" fmla="*/ 664368 h 719137"/>
              <a:gd name="connsiteX66" fmla="*/ 583407 w 628650"/>
              <a:gd name="connsiteY66" fmla="*/ 671512 h 719137"/>
              <a:gd name="connsiteX67" fmla="*/ 595313 w 628650"/>
              <a:gd name="connsiteY67" fmla="*/ 692943 h 719137"/>
              <a:gd name="connsiteX68" fmla="*/ 597694 w 628650"/>
              <a:gd name="connsiteY68" fmla="*/ 700087 h 719137"/>
              <a:gd name="connsiteX69" fmla="*/ 611982 w 628650"/>
              <a:gd name="connsiteY69" fmla="*/ 709612 h 719137"/>
              <a:gd name="connsiteX70" fmla="*/ 619125 w 628650"/>
              <a:gd name="connsiteY70" fmla="*/ 714375 h 719137"/>
              <a:gd name="connsiteX71" fmla="*/ 628650 w 628650"/>
              <a:gd name="connsiteY71" fmla="*/ 719137 h 719137"/>
              <a:gd name="connsiteX0" fmla="*/ 0 w 628650"/>
              <a:gd name="connsiteY0" fmla="*/ 0 h 719137"/>
              <a:gd name="connsiteX1" fmla="*/ 11907 w 628650"/>
              <a:gd name="connsiteY1" fmla="*/ 7143 h 719137"/>
              <a:gd name="connsiteX2" fmla="*/ 14288 w 628650"/>
              <a:gd name="connsiteY2" fmla="*/ 16668 h 719137"/>
              <a:gd name="connsiteX3" fmla="*/ 23813 w 628650"/>
              <a:gd name="connsiteY3" fmla="*/ 38100 h 719137"/>
              <a:gd name="connsiteX4" fmla="*/ 26194 w 628650"/>
              <a:gd name="connsiteY4" fmla="*/ 52387 h 719137"/>
              <a:gd name="connsiteX5" fmla="*/ 40482 w 628650"/>
              <a:gd name="connsiteY5" fmla="*/ 64293 h 719137"/>
              <a:gd name="connsiteX6" fmla="*/ 54769 w 628650"/>
              <a:gd name="connsiteY6" fmla="*/ 71437 h 719137"/>
              <a:gd name="connsiteX7" fmla="*/ 59532 w 628650"/>
              <a:gd name="connsiteY7" fmla="*/ 78581 h 719137"/>
              <a:gd name="connsiteX8" fmla="*/ 61913 w 628650"/>
              <a:gd name="connsiteY8" fmla="*/ 85725 h 719137"/>
              <a:gd name="connsiteX9" fmla="*/ 90488 w 628650"/>
              <a:gd name="connsiteY9" fmla="*/ 95250 h 719137"/>
              <a:gd name="connsiteX10" fmla="*/ 97632 w 628650"/>
              <a:gd name="connsiteY10" fmla="*/ 100012 h 719137"/>
              <a:gd name="connsiteX11" fmla="*/ 107157 w 628650"/>
              <a:gd name="connsiteY11" fmla="*/ 114300 h 719137"/>
              <a:gd name="connsiteX12" fmla="*/ 111919 w 628650"/>
              <a:gd name="connsiteY12" fmla="*/ 121443 h 719137"/>
              <a:gd name="connsiteX13" fmla="*/ 116682 w 628650"/>
              <a:gd name="connsiteY13" fmla="*/ 130968 h 719137"/>
              <a:gd name="connsiteX14" fmla="*/ 123825 w 628650"/>
              <a:gd name="connsiteY14" fmla="*/ 135731 h 719137"/>
              <a:gd name="connsiteX15" fmla="*/ 126207 w 628650"/>
              <a:gd name="connsiteY15" fmla="*/ 142875 h 719137"/>
              <a:gd name="connsiteX16" fmla="*/ 133350 w 628650"/>
              <a:gd name="connsiteY16" fmla="*/ 150018 h 719137"/>
              <a:gd name="connsiteX17" fmla="*/ 135732 w 628650"/>
              <a:gd name="connsiteY17" fmla="*/ 164306 h 719137"/>
              <a:gd name="connsiteX18" fmla="*/ 140494 w 628650"/>
              <a:gd name="connsiteY18" fmla="*/ 171450 h 719137"/>
              <a:gd name="connsiteX19" fmla="*/ 171450 w 628650"/>
              <a:gd name="connsiteY19" fmla="*/ 178593 h 719137"/>
              <a:gd name="connsiteX20" fmla="*/ 188119 w 628650"/>
              <a:gd name="connsiteY20" fmla="*/ 180975 h 719137"/>
              <a:gd name="connsiteX21" fmla="*/ 211932 w 628650"/>
              <a:gd name="connsiteY21" fmla="*/ 188118 h 719137"/>
              <a:gd name="connsiteX22" fmla="*/ 221457 w 628650"/>
              <a:gd name="connsiteY22" fmla="*/ 202406 h 719137"/>
              <a:gd name="connsiteX23" fmla="*/ 233363 w 628650"/>
              <a:gd name="connsiteY23" fmla="*/ 211931 h 719137"/>
              <a:gd name="connsiteX24" fmla="*/ 250032 w 628650"/>
              <a:gd name="connsiteY24" fmla="*/ 214312 h 719137"/>
              <a:gd name="connsiteX25" fmla="*/ 271463 w 628650"/>
              <a:gd name="connsiteY25" fmla="*/ 216693 h 719137"/>
              <a:gd name="connsiteX26" fmla="*/ 276225 w 628650"/>
              <a:gd name="connsiteY26" fmla="*/ 230981 h 719137"/>
              <a:gd name="connsiteX27" fmla="*/ 295275 w 628650"/>
              <a:gd name="connsiteY27" fmla="*/ 240506 h 719137"/>
              <a:gd name="connsiteX28" fmla="*/ 300038 w 628650"/>
              <a:gd name="connsiteY28" fmla="*/ 247650 h 719137"/>
              <a:gd name="connsiteX29" fmla="*/ 304800 w 628650"/>
              <a:gd name="connsiteY29" fmla="*/ 261937 h 719137"/>
              <a:gd name="connsiteX30" fmla="*/ 311944 w 628650"/>
              <a:gd name="connsiteY30" fmla="*/ 269081 h 719137"/>
              <a:gd name="connsiteX31" fmla="*/ 314325 w 628650"/>
              <a:gd name="connsiteY31" fmla="*/ 276225 h 719137"/>
              <a:gd name="connsiteX32" fmla="*/ 316707 w 628650"/>
              <a:gd name="connsiteY32" fmla="*/ 285750 h 719137"/>
              <a:gd name="connsiteX33" fmla="*/ 330994 w 628650"/>
              <a:gd name="connsiteY33" fmla="*/ 295275 h 719137"/>
              <a:gd name="connsiteX34" fmla="*/ 342900 w 628650"/>
              <a:gd name="connsiteY34" fmla="*/ 307181 h 719137"/>
              <a:gd name="connsiteX35" fmla="*/ 371475 w 628650"/>
              <a:gd name="connsiteY35" fmla="*/ 311943 h 719137"/>
              <a:gd name="connsiteX36" fmla="*/ 373857 w 628650"/>
              <a:gd name="connsiteY36" fmla="*/ 319087 h 719137"/>
              <a:gd name="connsiteX37" fmla="*/ 376238 w 628650"/>
              <a:gd name="connsiteY37" fmla="*/ 335756 h 719137"/>
              <a:gd name="connsiteX38" fmla="*/ 383382 w 628650"/>
              <a:gd name="connsiteY38" fmla="*/ 340518 h 719137"/>
              <a:gd name="connsiteX39" fmla="*/ 390525 w 628650"/>
              <a:gd name="connsiteY39" fmla="*/ 361950 h 719137"/>
              <a:gd name="connsiteX40" fmla="*/ 395288 w 628650"/>
              <a:gd name="connsiteY40" fmla="*/ 378618 h 719137"/>
              <a:gd name="connsiteX41" fmla="*/ 402432 w 628650"/>
              <a:gd name="connsiteY41" fmla="*/ 383381 h 719137"/>
              <a:gd name="connsiteX42" fmla="*/ 407194 w 628650"/>
              <a:gd name="connsiteY42" fmla="*/ 390525 h 719137"/>
              <a:gd name="connsiteX43" fmla="*/ 414338 w 628650"/>
              <a:gd name="connsiteY43" fmla="*/ 404812 h 719137"/>
              <a:gd name="connsiteX44" fmla="*/ 421482 w 628650"/>
              <a:gd name="connsiteY44" fmla="*/ 409575 h 719137"/>
              <a:gd name="connsiteX45" fmla="*/ 423863 w 628650"/>
              <a:gd name="connsiteY45" fmla="*/ 416718 h 719137"/>
              <a:gd name="connsiteX46" fmla="*/ 433388 w 628650"/>
              <a:gd name="connsiteY46" fmla="*/ 431006 h 719137"/>
              <a:gd name="connsiteX47" fmla="*/ 438150 w 628650"/>
              <a:gd name="connsiteY47" fmla="*/ 445293 h 719137"/>
              <a:gd name="connsiteX48" fmla="*/ 450057 w 628650"/>
              <a:gd name="connsiteY48" fmla="*/ 461962 h 719137"/>
              <a:gd name="connsiteX49" fmla="*/ 454819 w 628650"/>
              <a:gd name="connsiteY49" fmla="*/ 483393 h 719137"/>
              <a:gd name="connsiteX50" fmla="*/ 464344 w 628650"/>
              <a:gd name="connsiteY50" fmla="*/ 502443 h 719137"/>
              <a:gd name="connsiteX51" fmla="*/ 473869 w 628650"/>
              <a:gd name="connsiteY51" fmla="*/ 504825 h 719137"/>
              <a:gd name="connsiteX52" fmla="*/ 488157 w 628650"/>
              <a:gd name="connsiteY52" fmla="*/ 511968 h 719137"/>
              <a:gd name="connsiteX53" fmla="*/ 490538 w 628650"/>
              <a:gd name="connsiteY53" fmla="*/ 519112 h 719137"/>
              <a:gd name="connsiteX54" fmla="*/ 500063 w 628650"/>
              <a:gd name="connsiteY54" fmla="*/ 533400 h 719137"/>
              <a:gd name="connsiteX55" fmla="*/ 509588 w 628650"/>
              <a:gd name="connsiteY55" fmla="*/ 545306 h 719137"/>
              <a:gd name="connsiteX56" fmla="*/ 511969 w 628650"/>
              <a:gd name="connsiteY56" fmla="*/ 552450 h 719137"/>
              <a:gd name="connsiteX57" fmla="*/ 521494 w 628650"/>
              <a:gd name="connsiteY57" fmla="*/ 566737 h 719137"/>
              <a:gd name="connsiteX58" fmla="*/ 528638 w 628650"/>
              <a:gd name="connsiteY58" fmla="*/ 592931 h 719137"/>
              <a:gd name="connsiteX59" fmla="*/ 538163 w 628650"/>
              <a:gd name="connsiteY59" fmla="*/ 607218 h 719137"/>
              <a:gd name="connsiteX60" fmla="*/ 557213 w 628650"/>
              <a:gd name="connsiteY60" fmla="*/ 616743 h 719137"/>
              <a:gd name="connsiteX61" fmla="*/ 559594 w 628650"/>
              <a:gd name="connsiteY61" fmla="*/ 623887 h 719137"/>
              <a:gd name="connsiteX62" fmla="*/ 564357 w 628650"/>
              <a:gd name="connsiteY62" fmla="*/ 631031 h 719137"/>
              <a:gd name="connsiteX63" fmla="*/ 569119 w 628650"/>
              <a:gd name="connsiteY63" fmla="*/ 645318 h 719137"/>
              <a:gd name="connsiteX64" fmla="*/ 571500 w 628650"/>
              <a:gd name="connsiteY64" fmla="*/ 657225 h 719137"/>
              <a:gd name="connsiteX65" fmla="*/ 578644 w 628650"/>
              <a:gd name="connsiteY65" fmla="*/ 664368 h 719137"/>
              <a:gd name="connsiteX66" fmla="*/ 583407 w 628650"/>
              <a:gd name="connsiteY66" fmla="*/ 671512 h 719137"/>
              <a:gd name="connsiteX67" fmla="*/ 595313 w 628650"/>
              <a:gd name="connsiteY67" fmla="*/ 692943 h 719137"/>
              <a:gd name="connsiteX68" fmla="*/ 597694 w 628650"/>
              <a:gd name="connsiteY68" fmla="*/ 700087 h 719137"/>
              <a:gd name="connsiteX69" fmla="*/ 611982 w 628650"/>
              <a:gd name="connsiteY69" fmla="*/ 709612 h 719137"/>
              <a:gd name="connsiteX70" fmla="*/ 628650 w 628650"/>
              <a:gd name="connsiteY70" fmla="*/ 719137 h 719137"/>
              <a:gd name="connsiteX0" fmla="*/ 0 w 628650"/>
              <a:gd name="connsiteY0" fmla="*/ 0 h 719137"/>
              <a:gd name="connsiteX1" fmla="*/ 11907 w 628650"/>
              <a:gd name="connsiteY1" fmla="*/ 7143 h 719137"/>
              <a:gd name="connsiteX2" fmla="*/ 14288 w 628650"/>
              <a:gd name="connsiteY2" fmla="*/ 16668 h 719137"/>
              <a:gd name="connsiteX3" fmla="*/ 23813 w 628650"/>
              <a:gd name="connsiteY3" fmla="*/ 38100 h 719137"/>
              <a:gd name="connsiteX4" fmla="*/ 26194 w 628650"/>
              <a:gd name="connsiteY4" fmla="*/ 52387 h 719137"/>
              <a:gd name="connsiteX5" fmla="*/ 40482 w 628650"/>
              <a:gd name="connsiteY5" fmla="*/ 64293 h 719137"/>
              <a:gd name="connsiteX6" fmla="*/ 54769 w 628650"/>
              <a:gd name="connsiteY6" fmla="*/ 71437 h 719137"/>
              <a:gd name="connsiteX7" fmla="*/ 59532 w 628650"/>
              <a:gd name="connsiteY7" fmla="*/ 78581 h 719137"/>
              <a:gd name="connsiteX8" fmla="*/ 61913 w 628650"/>
              <a:gd name="connsiteY8" fmla="*/ 85725 h 719137"/>
              <a:gd name="connsiteX9" fmla="*/ 90488 w 628650"/>
              <a:gd name="connsiteY9" fmla="*/ 95250 h 719137"/>
              <a:gd name="connsiteX10" fmla="*/ 97632 w 628650"/>
              <a:gd name="connsiteY10" fmla="*/ 100012 h 719137"/>
              <a:gd name="connsiteX11" fmla="*/ 107157 w 628650"/>
              <a:gd name="connsiteY11" fmla="*/ 114300 h 719137"/>
              <a:gd name="connsiteX12" fmla="*/ 111919 w 628650"/>
              <a:gd name="connsiteY12" fmla="*/ 121443 h 719137"/>
              <a:gd name="connsiteX13" fmla="*/ 116682 w 628650"/>
              <a:gd name="connsiteY13" fmla="*/ 130968 h 719137"/>
              <a:gd name="connsiteX14" fmla="*/ 123825 w 628650"/>
              <a:gd name="connsiteY14" fmla="*/ 135731 h 719137"/>
              <a:gd name="connsiteX15" fmla="*/ 126207 w 628650"/>
              <a:gd name="connsiteY15" fmla="*/ 142875 h 719137"/>
              <a:gd name="connsiteX16" fmla="*/ 133350 w 628650"/>
              <a:gd name="connsiteY16" fmla="*/ 150018 h 719137"/>
              <a:gd name="connsiteX17" fmla="*/ 135732 w 628650"/>
              <a:gd name="connsiteY17" fmla="*/ 164306 h 719137"/>
              <a:gd name="connsiteX18" fmla="*/ 140494 w 628650"/>
              <a:gd name="connsiteY18" fmla="*/ 171450 h 719137"/>
              <a:gd name="connsiteX19" fmla="*/ 171450 w 628650"/>
              <a:gd name="connsiteY19" fmla="*/ 178593 h 719137"/>
              <a:gd name="connsiteX20" fmla="*/ 188119 w 628650"/>
              <a:gd name="connsiteY20" fmla="*/ 180975 h 719137"/>
              <a:gd name="connsiteX21" fmla="*/ 211932 w 628650"/>
              <a:gd name="connsiteY21" fmla="*/ 188118 h 719137"/>
              <a:gd name="connsiteX22" fmla="*/ 221457 w 628650"/>
              <a:gd name="connsiteY22" fmla="*/ 202406 h 719137"/>
              <a:gd name="connsiteX23" fmla="*/ 233363 w 628650"/>
              <a:gd name="connsiteY23" fmla="*/ 211931 h 719137"/>
              <a:gd name="connsiteX24" fmla="*/ 250032 w 628650"/>
              <a:gd name="connsiteY24" fmla="*/ 214312 h 719137"/>
              <a:gd name="connsiteX25" fmla="*/ 271463 w 628650"/>
              <a:gd name="connsiteY25" fmla="*/ 216693 h 719137"/>
              <a:gd name="connsiteX26" fmla="*/ 276225 w 628650"/>
              <a:gd name="connsiteY26" fmla="*/ 230981 h 719137"/>
              <a:gd name="connsiteX27" fmla="*/ 295275 w 628650"/>
              <a:gd name="connsiteY27" fmla="*/ 240506 h 719137"/>
              <a:gd name="connsiteX28" fmla="*/ 300038 w 628650"/>
              <a:gd name="connsiteY28" fmla="*/ 247650 h 719137"/>
              <a:gd name="connsiteX29" fmla="*/ 304800 w 628650"/>
              <a:gd name="connsiteY29" fmla="*/ 261937 h 719137"/>
              <a:gd name="connsiteX30" fmla="*/ 311944 w 628650"/>
              <a:gd name="connsiteY30" fmla="*/ 269081 h 719137"/>
              <a:gd name="connsiteX31" fmla="*/ 314325 w 628650"/>
              <a:gd name="connsiteY31" fmla="*/ 276225 h 719137"/>
              <a:gd name="connsiteX32" fmla="*/ 316707 w 628650"/>
              <a:gd name="connsiteY32" fmla="*/ 285750 h 719137"/>
              <a:gd name="connsiteX33" fmla="*/ 330994 w 628650"/>
              <a:gd name="connsiteY33" fmla="*/ 295275 h 719137"/>
              <a:gd name="connsiteX34" fmla="*/ 342900 w 628650"/>
              <a:gd name="connsiteY34" fmla="*/ 307181 h 719137"/>
              <a:gd name="connsiteX35" fmla="*/ 371475 w 628650"/>
              <a:gd name="connsiteY35" fmla="*/ 311943 h 719137"/>
              <a:gd name="connsiteX36" fmla="*/ 373857 w 628650"/>
              <a:gd name="connsiteY36" fmla="*/ 319087 h 719137"/>
              <a:gd name="connsiteX37" fmla="*/ 376238 w 628650"/>
              <a:gd name="connsiteY37" fmla="*/ 335756 h 719137"/>
              <a:gd name="connsiteX38" fmla="*/ 383382 w 628650"/>
              <a:gd name="connsiteY38" fmla="*/ 340518 h 719137"/>
              <a:gd name="connsiteX39" fmla="*/ 390525 w 628650"/>
              <a:gd name="connsiteY39" fmla="*/ 361950 h 719137"/>
              <a:gd name="connsiteX40" fmla="*/ 395288 w 628650"/>
              <a:gd name="connsiteY40" fmla="*/ 378618 h 719137"/>
              <a:gd name="connsiteX41" fmla="*/ 402432 w 628650"/>
              <a:gd name="connsiteY41" fmla="*/ 383381 h 719137"/>
              <a:gd name="connsiteX42" fmla="*/ 407194 w 628650"/>
              <a:gd name="connsiteY42" fmla="*/ 390525 h 719137"/>
              <a:gd name="connsiteX43" fmla="*/ 414338 w 628650"/>
              <a:gd name="connsiteY43" fmla="*/ 404812 h 719137"/>
              <a:gd name="connsiteX44" fmla="*/ 421482 w 628650"/>
              <a:gd name="connsiteY44" fmla="*/ 409575 h 719137"/>
              <a:gd name="connsiteX45" fmla="*/ 423863 w 628650"/>
              <a:gd name="connsiteY45" fmla="*/ 416718 h 719137"/>
              <a:gd name="connsiteX46" fmla="*/ 433388 w 628650"/>
              <a:gd name="connsiteY46" fmla="*/ 431006 h 719137"/>
              <a:gd name="connsiteX47" fmla="*/ 438150 w 628650"/>
              <a:gd name="connsiteY47" fmla="*/ 445293 h 719137"/>
              <a:gd name="connsiteX48" fmla="*/ 450057 w 628650"/>
              <a:gd name="connsiteY48" fmla="*/ 461962 h 719137"/>
              <a:gd name="connsiteX49" fmla="*/ 454819 w 628650"/>
              <a:gd name="connsiteY49" fmla="*/ 483393 h 719137"/>
              <a:gd name="connsiteX50" fmla="*/ 464344 w 628650"/>
              <a:gd name="connsiteY50" fmla="*/ 502443 h 719137"/>
              <a:gd name="connsiteX51" fmla="*/ 473869 w 628650"/>
              <a:gd name="connsiteY51" fmla="*/ 504825 h 719137"/>
              <a:gd name="connsiteX52" fmla="*/ 488157 w 628650"/>
              <a:gd name="connsiteY52" fmla="*/ 511968 h 719137"/>
              <a:gd name="connsiteX53" fmla="*/ 490538 w 628650"/>
              <a:gd name="connsiteY53" fmla="*/ 519112 h 719137"/>
              <a:gd name="connsiteX54" fmla="*/ 500063 w 628650"/>
              <a:gd name="connsiteY54" fmla="*/ 533400 h 719137"/>
              <a:gd name="connsiteX55" fmla="*/ 509588 w 628650"/>
              <a:gd name="connsiteY55" fmla="*/ 545306 h 719137"/>
              <a:gd name="connsiteX56" fmla="*/ 511969 w 628650"/>
              <a:gd name="connsiteY56" fmla="*/ 552450 h 719137"/>
              <a:gd name="connsiteX57" fmla="*/ 521494 w 628650"/>
              <a:gd name="connsiteY57" fmla="*/ 566737 h 719137"/>
              <a:gd name="connsiteX58" fmla="*/ 528638 w 628650"/>
              <a:gd name="connsiteY58" fmla="*/ 592931 h 719137"/>
              <a:gd name="connsiteX59" fmla="*/ 538163 w 628650"/>
              <a:gd name="connsiteY59" fmla="*/ 607218 h 719137"/>
              <a:gd name="connsiteX60" fmla="*/ 557213 w 628650"/>
              <a:gd name="connsiteY60" fmla="*/ 616743 h 719137"/>
              <a:gd name="connsiteX61" fmla="*/ 559594 w 628650"/>
              <a:gd name="connsiteY61" fmla="*/ 623887 h 719137"/>
              <a:gd name="connsiteX62" fmla="*/ 564357 w 628650"/>
              <a:gd name="connsiteY62" fmla="*/ 631031 h 719137"/>
              <a:gd name="connsiteX63" fmla="*/ 569119 w 628650"/>
              <a:gd name="connsiteY63" fmla="*/ 645318 h 719137"/>
              <a:gd name="connsiteX64" fmla="*/ 571500 w 628650"/>
              <a:gd name="connsiteY64" fmla="*/ 657225 h 719137"/>
              <a:gd name="connsiteX65" fmla="*/ 578644 w 628650"/>
              <a:gd name="connsiteY65" fmla="*/ 664368 h 719137"/>
              <a:gd name="connsiteX66" fmla="*/ 583407 w 628650"/>
              <a:gd name="connsiteY66" fmla="*/ 671512 h 719137"/>
              <a:gd name="connsiteX67" fmla="*/ 595313 w 628650"/>
              <a:gd name="connsiteY67" fmla="*/ 692943 h 719137"/>
              <a:gd name="connsiteX68" fmla="*/ 597694 w 628650"/>
              <a:gd name="connsiteY68" fmla="*/ 700087 h 719137"/>
              <a:gd name="connsiteX69" fmla="*/ 628650 w 628650"/>
              <a:gd name="connsiteY69" fmla="*/ 719137 h 719137"/>
              <a:gd name="connsiteX0" fmla="*/ 0 w 597694"/>
              <a:gd name="connsiteY0" fmla="*/ 0 h 700087"/>
              <a:gd name="connsiteX1" fmla="*/ 11907 w 597694"/>
              <a:gd name="connsiteY1" fmla="*/ 7143 h 700087"/>
              <a:gd name="connsiteX2" fmla="*/ 14288 w 597694"/>
              <a:gd name="connsiteY2" fmla="*/ 16668 h 700087"/>
              <a:gd name="connsiteX3" fmla="*/ 23813 w 597694"/>
              <a:gd name="connsiteY3" fmla="*/ 38100 h 700087"/>
              <a:gd name="connsiteX4" fmla="*/ 26194 w 597694"/>
              <a:gd name="connsiteY4" fmla="*/ 52387 h 700087"/>
              <a:gd name="connsiteX5" fmla="*/ 40482 w 597694"/>
              <a:gd name="connsiteY5" fmla="*/ 64293 h 700087"/>
              <a:gd name="connsiteX6" fmla="*/ 54769 w 597694"/>
              <a:gd name="connsiteY6" fmla="*/ 71437 h 700087"/>
              <a:gd name="connsiteX7" fmla="*/ 59532 w 597694"/>
              <a:gd name="connsiteY7" fmla="*/ 78581 h 700087"/>
              <a:gd name="connsiteX8" fmla="*/ 61913 w 597694"/>
              <a:gd name="connsiteY8" fmla="*/ 85725 h 700087"/>
              <a:gd name="connsiteX9" fmla="*/ 90488 w 597694"/>
              <a:gd name="connsiteY9" fmla="*/ 95250 h 700087"/>
              <a:gd name="connsiteX10" fmla="*/ 97632 w 597694"/>
              <a:gd name="connsiteY10" fmla="*/ 100012 h 700087"/>
              <a:gd name="connsiteX11" fmla="*/ 107157 w 597694"/>
              <a:gd name="connsiteY11" fmla="*/ 114300 h 700087"/>
              <a:gd name="connsiteX12" fmla="*/ 111919 w 597694"/>
              <a:gd name="connsiteY12" fmla="*/ 121443 h 700087"/>
              <a:gd name="connsiteX13" fmla="*/ 116682 w 597694"/>
              <a:gd name="connsiteY13" fmla="*/ 130968 h 700087"/>
              <a:gd name="connsiteX14" fmla="*/ 123825 w 597694"/>
              <a:gd name="connsiteY14" fmla="*/ 135731 h 700087"/>
              <a:gd name="connsiteX15" fmla="*/ 126207 w 597694"/>
              <a:gd name="connsiteY15" fmla="*/ 142875 h 700087"/>
              <a:gd name="connsiteX16" fmla="*/ 133350 w 597694"/>
              <a:gd name="connsiteY16" fmla="*/ 150018 h 700087"/>
              <a:gd name="connsiteX17" fmla="*/ 135732 w 597694"/>
              <a:gd name="connsiteY17" fmla="*/ 164306 h 700087"/>
              <a:gd name="connsiteX18" fmla="*/ 140494 w 597694"/>
              <a:gd name="connsiteY18" fmla="*/ 171450 h 700087"/>
              <a:gd name="connsiteX19" fmla="*/ 171450 w 597694"/>
              <a:gd name="connsiteY19" fmla="*/ 178593 h 700087"/>
              <a:gd name="connsiteX20" fmla="*/ 188119 w 597694"/>
              <a:gd name="connsiteY20" fmla="*/ 180975 h 700087"/>
              <a:gd name="connsiteX21" fmla="*/ 211932 w 597694"/>
              <a:gd name="connsiteY21" fmla="*/ 188118 h 700087"/>
              <a:gd name="connsiteX22" fmla="*/ 221457 w 597694"/>
              <a:gd name="connsiteY22" fmla="*/ 202406 h 700087"/>
              <a:gd name="connsiteX23" fmla="*/ 233363 w 597694"/>
              <a:gd name="connsiteY23" fmla="*/ 211931 h 700087"/>
              <a:gd name="connsiteX24" fmla="*/ 250032 w 597694"/>
              <a:gd name="connsiteY24" fmla="*/ 214312 h 700087"/>
              <a:gd name="connsiteX25" fmla="*/ 271463 w 597694"/>
              <a:gd name="connsiteY25" fmla="*/ 216693 h 700087"/>
              <a:gd name="connsiteX26" fmla="*/ 276225 w 597694"/>
              <a:gd name="connsiteY26" fmla="*/ 230981 h 700087"/>
              <a:gd name="connsiteX27" fmla="*/ 295275 w 597694"/>
              <a:gd name="connsiteY27" fmla="*/ 240506 h 700087"/>
              <a:gd name="connsiteX28" fmla="*/ 300038 w 597694"/>
              <a:gd name="connsiteY28" fmla="*/ 247650 h 700087"/>
              <a:gd name="connsiteX29" fmla="*/ 304800 w 597694"/>
              <a:gd name="connsiteY29" fmla="*/ 261937 h 700087"/>
              <a:gd name="connsiteX30" fmla="*/ 311944 w 597694"/>
              <a:gd name="connsiteY30" fmla="*/ 269081 h 700087"/>
              <a:gd name="connsiteX31" fmla="*/ 314325 w 597694"/>
              <a:gd name="connsiteY31" fmla="*/ 276225 h 700087"/>
              <a:gd name="connsiteX32" fmla="*/ 316707 w 597694"/>
              <a:gd name="connsiteY32" fmla="*/ 285750 h 700087"/>
              <a:gd name="connsiteX33" fmla="*/ 330994 w 597694"/>
              <a:gd name="connsiteY33" fmla="*/ 295275 h 700087"/>
              <a:gd name="connsiteX34" fmla="*/ 342900 w 597694"/>
              <a:gd name="connsiteY34" fmla="*/ 307181 h 700087"/>
              <a:gd name="connsiteX35" fmla="*/ 371475 w 597694"/>
              <a:gd name="connsiteY35" fmla="*/ 311943 h 700087"/>
              <a:gd name="connsiteX36" fmla="*/ 373857 w 597694"/>
              <a:gd name="connsiteY36" fmla="*/ 319087 h 700087"/>
              <a:gd name="connsiteX37" fmla="*/ 376238 w 597694"/>
              <a:gd name="connsiteY37" fmla="*/ 335756 h 700087"/>
              <a:gd name="connsiteX38" fmla="*/ 383382 w 597694"/>
              <a:gd name="connsiteY38" fmla="*/ 340518 h 700087"/>
              <a:gd name="connsiteX39" fmla="*/ 390525 w 597694"/>
              <a:gd name="connsiteY39" fmla="*/ 361950 h 700087"/>
              <a:gd name="connsiteX40" fmla="*/ 395288 w 597694"/>
              <a:gd name="connsiteY40" fmla="*/ 378618 h 700087"/>
              <a:gd name="connsiteX41" fmla="*/ 402432 w 597694"/>
              <a:gd name="connsiteY41" fmla="*/ 383381 h 700087"/>
              <a:gd name="connsiteX42" fmla="*/ 407194 w 597694"/>
              <a:gd name="connsiteY42" fmla="*/ 390525 h 700087"/>
              <a:gd name="connsiteX43" fmla="*/ 414338 w 597694"/>
              <a:gd name="connsiteY43" fmla="*/ 404812 h 700087"/>
              <a:gd name="connsiteX44" fmla="*/ 421482 w 597694"/>
              <a:gd name="connsiteY44" fmla="*/ 409575 h 700087"/>
              <a:gd name="connsiteX45" fmla="*/ 423863 w 597694"/>
              <a:gd name="connsiteY45" fmla="*/ 416718 h 700087"/>
              <a:gd name="connsiteX46" fmla="*/ 433388 w 597694"/>
              <a:gd name="connsiteY46" fmla="*/ 431006 h 700087"/>
              <a:gd name="connsiteX47" fmla="*/ 438150 w 597694"/>
              <a:gd name="connsiteY47" fmla="*/ 445293 h 700087"/>
              <a:gd name="connsiteX48" fmla="*/ 450057 w 597694"/>
              <a:gd name="connsiteY48" fmla="*/ 461962 h 700087"/>
              <a:gd name="connsiteX49" fmla="*/ 454819 w 597694"/>
              <a:gd name="connsiteY49" fmla="*/ 483393 h 700087"/>
              <a:gd name="connsiteX50" fmla="*/ 464344 w 597694"/>
              <a:gd name="connsiteY50" fmla="*/ 502443 h 700087"/>
              <a:gd name="connsiteX51" fmla="*/ 473869 w 597694"/>
              <a:gd name="connsiteY51" fmla="*/ 504825 h 700087"/>
              <a:gd name="connsiteX52" fmla="*/ 488157 w 597694"/>
              <a:gd name="connsiteY52" fmla="*/ 511968 h 700087"/>
              <a:gd name="connsiteX53" fmla="*/ 490538 w 597694"/>
              <a:gd name="connsiteY53" fmla="*/ 519112 h 700087"/>
              <a:gd name="connsiteX54" fmla="*/ 500063 w 597694"/>
              <a:gd name="connsiteY54" fmla="*/ 533400 h 700087"/>
              <a:gd name="connsiteX55" fmla="*/ 509588 w 597694"/>
              <a:gd name="connsiteY55" fmla="*/ 545306 h 700087"/>
              <a:gd name="connsiteX56" fmla="*/ 511969 w 597694"/>
              <a:gd name="connsiteY56" fmla="*/ 552450 h 700087"/>
              <a:gd name="connsiteX57" fmla="*/ 521494 w 597694"/>
              <a:gd name="connsiteY57" fmla="*/ 566737 h 700087"/>
              <a:gd name="connsiteX58" fmla="*/ 528638 w 597694"/>
              <a:gd name="connsiteY58" fmla="*/ 592931 h 700087"/>
              <a:gd name="connsiteX59" fmla="*/ 538163 w 597694"/>
              <a:gd name="connsiteY59" fmla="*/ 607218 h 700087"/>
              <a:gd name="connsiteX60" fmla="*/ 557213 w 597694"/>
              <a:gd name="connsiteY60" fmla="*/ 616743 h 700087"/>
              <a:gd name="connsiteX61" fmla="*/ 559594 w 597694"/>
              <a:gd name="connsiteY61" fmla="*/ 623887 h 700087"/>
              <a:gd name="connsiteX62" fmla="*/ 564357 w 597694"/>
              <a:gd name="connsiteY62" fmla="*/ 631031 h 700087"/>
              <a:gd name="connsiteX63" fmla="*/ 569119 w 597694"/>
              <a:gd name="connsiteY63" fmla="*/ 645318 h 700087"/>
              <a:gd name="connsiteX64" fmla="*/ 571500 w 597694"/>
              <a:gd name="connsiteY64" fmla="*/ 657225 h 700087"/>
              <a:gd name="connsiteX65" fmla="*/ 578644 w 597694"/>
              <a:gd name="connsiteY65" fmla="*/ 664368 h 700087"/>
              <a:gd name="connsiteX66" fmla="*/ 583407 w 597694"/>
              <a:gd name="connsiteY66" fmla="*/ 671512 h 700087"/>
              <a:gd name="connsiteX67" fmla="*/ 595313 w 597694"/>
              <a:gd name="connsiteY67" fmla="*/ 692943 h 700087"/>
              <a:gd name="connsiteX68" fmla="*/ 597694 w 597694"/>
              <a:gd name="connsiteY68" fmla="*/ 700087 h 700087"/>
              <a:gd name="connsiteX0" fmla="*/ 0 w 595313"/>
              <a:gd name="connsiteY0" fmla="*/ 0 h 692943"/>
              <a:gd name="connsiteX1" fmla="*/ 11907 w 595313"/>
              <a:gd name="connsiteY1" fmla="*/ 7143 h 692943"/>
              <a:gd name="connsiteX2" fmla="*/ 14288 w 595313"/>
              <a:gd name="connsiteY2" fmla="*/ 16668 h 692943"/>
              <a:gd name="connsiteX3" fmla="*/ 23813 w 595313"/>
              <a:gd name="connsiteY3" fmla="*/ 38100 h 692943"/>
              <a:gd name="connsiteX4" fmla="*/ 26194 w 595313"/>
              <a:gd name="connsiteY4" fmla="*/ 52387 h 692943"/>
              <a:gd name="connsiteX5" fmla="*/ 40482 w 595313"/>
              <a:gd name="connsiteY5" fmla="*/ 64293 h 692943"/>
              <a:gd name="connsiteX6" fmla="*/ 54769 w 595313"/>
              <a:gd name="connsiteY6" fmla="*/ 71437 h 692943"/>
              <a:gd name="connsiteX7" fmla="*/ 59532 w 595313"/>
              <a:gd name="connsiteY7" fmla="*/ 78581 h 692943"/>
              <a:gd name="connsiteX8" fmla="*/ 61913 w 595313"/>
              <a:gd name="connsiteY8" fmla="*/ 85725 h 692943"/>
              <a:gd name="connsiteX9" fmla="*/ 90488 w 595313"/>
              <a:gd name="connsiteY9" fmla="*/ 95250 h 692943"/>
              <a:gd name="connsiteX10" fmla="*/ 97632 w 595313"/>
              <a:gd name="connsiteY10" fmla="*/ 100012 h 692943"/>
              <a:gd name="connsiteX11" fmla="*/ 107157 w 595313"/>
              <a:gd name="connsiteY11" fmla="*/ 114300 h 692943"/>
              <a:gd name="connsiteX12" fmla="*/ 111919 w 595313"/>
              <a:gd name="connsiteY12" fmla="*/ 121443 h 692943"/>
              <a:gd name="connsiteX13" fmla="*/ 116682 w 595313"/>
              <a:gd name="connsiteY13" fmla="*/ 130968 h 692943"/>
              <a:gd name="connsiteX14" fmla="*/ 123825 w 595313"/>
              <a:gd name="connsiteY14" fmla="*/ 135731 h 692943"/>
              <a:gd name="connsiteX15" fmla="*/ 126207 w 595313"/>
              <a:gd name="connsiteY15" fmla="*/ 142875 h 692943"/>
              <a:gd name="connsiteX16" fmla="*/ 133350 w 595313"/>
              <a:gd name="connsiteY16" fmla="*/ 150018 h 692943"/>
              <a:gd name="connsiteX17" fmla="*/ 135732 w 595313"/>
              <a:gd name="connsiteY17" fmla="*/ 164306 h 692943"/>
              <a:gd name="connsiteX18" fmla="*/ 140494 w 595313"/>
              <a:gd name="connsiteY18" fmla="*/ 171450 h 692943"/>
              <a:gd name="connsiteX19" fmla="*/ 171450 w 595313"/>
              <a:gd name="connsiteY19" fmla="*/ 178593 h 692943"/>
              <a:gd name="connsiteX20" fmla="*/ 188119 w 595313"/>
              <a:gd name="connsiteY20" fmla="*/ 180975 h 692943"/>
              <a:gd name="connsiteX21" fmla="*/ 211932 w 595313"/>
              <a:gd name="connsiteY21" fmla="*/ 188118 h 692943"/>
              <a:gd name="connsiteX22" fmla="*/ 221457 w 595313"/>
              <a:gd name="connsiteY22" fmla="*/ 202406 h 692943"/>
              <a:gd name="connsiteX23" fmla="*/ 233363 w 595313"/>
              <a:gd name="connsiteY23" fmla="*/ 211931 h 692943"/>
              <a:gd name="connsiteX24" fmla="*/ 250032 w 595313"/>
              <a:gd name="connsiteY24" fmla="*/ 214312 h 692943"/>
              <a:gd name="connsiteX25" fmla="*/ 271463 w 595313"/>
              <a:gd name="connsiteY25" fmla="*/ 216693 h 692943"/>
              <a:gd name="connsiteX26" fmla="*/ 276225 w 595313"/>
              <a:gd name="connsiteY26" fmla="*/ 230981 h 692943"/>
              <a:gd name="connsiteX27" fmla="*/ 295275 w 595313"/>
              <a:gd name="connsiteY27" fmla="*/ 240506 h 692943"/>
              <a:gd name="connsiteX28" fmla="*/ 300038 w 595313"/>
              <a:gd name="connsiteY28" fmla="*/ 247650 h 692943"/>
              <a:gd name="connsiteX29" fmla="*/ 304800 w 595313"/>
              <a:gd name="connsiteY29" fmla="*/ 261937 h 692943"/>
              <a:gd name="connsiteX30" fmla="*/ 311944 w 595313"/>
              <a:gd name="connsiteY30" fmla="*/ 269081 h 692943"/>
              <a:gd name="connsiteX31" fmla="*/ 314325 w 595313"/>
              <a:gd name="connsiteY31" fmla="*/ 276225 h 692943"/>
              <a:gd name="connsiteX32" fmla="*/ 316707 w 595313"/>
              <a:gd name="connsiteY32" fmla="*/ 285750 h 692943"/>
              <a:gd name="connsiteX33" fmla="*/ 330994 w 595313"/>
              <a:gd name="connsiteY33" fmla="*/ 295275 h 692943"/>
              <a:gd name="connsiteX34" fmla="*/ 342900 w 595313"/>
              <a:gd name="connsiteY34" fmla="*/ 307181 h 692943"/>
              <a:gd name="connsiteX35" fmla="*/ 371475 w 595313"/>
              <a:gd name="connsiteY35" fmla="*/ 311943 h 692943"/>
              <a:gd name="connsiteX36" fmla="*/ 373857 w 595313"/>
              <a:gd name="connsiteY36" fmla="*/ 319087 h 692943"/>
              <a:gd name="connsiteX37" fmla="*/ 376238 w 595313"/>
              <a:gd name="connsiteY37" fmla="*/ 335756 h 692943"/>
              <a:gd name="connsiteX38" fmla="*/ 383382 w 595313"/>
              <a:gd name="connsiteY38" fmla="*/ 340518 h 692943"/>
              <a:gd name="connsiteX39" fmla="*/ 390525 w 595313"/>
              <a:gd name="connsiteY39" fmla="*/ 361950 h 692943"/>
              <a:gd name="connsiteX40" fmla="*/ 395288 w 595313"/>
              <a:gd name="connsiteY40" fmla="*/ 378618 h 692943"/>
              <a:gd name="connsiteX41" fmla="*/ 402432 w 595313"/>
              <a:gd name="connsiteY41" fmla="*/ 383381 h 692943"/>
              <a:gd name="connsiteX42" fmla="*/ 407194 w 595313"/>
              <a:gd name="connsiteY42" fmla="*/ 390525 h 692943"/>
              <a:gd name="connsiteX43" fmla="*/ 414338 w 595313"/>
              <a:gd name="connsiteY43" fmla="*/ 404812 h 692943"/>
              <a:gd name="connsiteX44" fmla="*/ 421482 w 595313"/>
              <a:gd name="connsiteY44" fmla="*/ 409575 h 692943"/>
              <a:gd name="connsiteX45" fmla="*/ 423863 w 595313"/>
              <a:gd name="connsiteY45" fmla="*/ 416718 h 692943"/>
              <a:gd name="connsiteX46" fmla="*/ 433388 w 595313"/>
              <a:gd name="connsiteY46" fmla="*/ 431006 h 692943"/>
              <a:gd name="connsiteX47" fmla="*/ 438150 w 595313"/>
              <a:gd name="connsiteY47" fmla="*/ 445293 h 692943"/>
              <a:gd name="connsiteX48" fmla="*/ 450057 w 595313"/>
              <a:gd name="connsiteY48" fmla="*/ 461962 h 692943"/>
              <a:gd name="connsiteX49" fmla="*/ 454819 w 595313"/>
              <a:gd name="connsiteY49" fmla="*/ 483393 h 692943"/>
              <a:gd name="connsiteX50" fmla="*/ 464344 w 595313"/>
              <a:gd name="connsiteY50" fmla="*/ 502443 h 692943"/>
              <a:gd name="connsiteX51" fmla="*/ 473869 w 595313"/>
              <a:gd name="connsiteY51" fmla="*/ 504825 h 692943"/>
              <a:gd name="connsiteX52" fmla="*/ 488157 w 595313"/>
              <a:gd name="connsiteY52" fmla="*/ 511968 h 692943"/>
              <a:gd name="connsiteX53" fmla="*/ 490538 w 595313"/>
              <a:gd name="connsiteY53" fmla="*/ 519112 h 692943"/>
              <a:gd name="connsiteX54" fmla="*/ 500063 w 595313"/>
              <a:gd name="connsiteY54" fmla="*/ 533400 h 692943"/>
              <a:gd name="connsiteX55" fmla="*/ 509588 w 595313"/>
              <a:gd name="connsiteY55" fmla="*/ 545306 h 692943"/>
              <a:gd name="connsiteX56" fmla="*/ 511969 w 595313"/>
              <a:gd name="connsiteY56" fmla="*/ 552450 h 692943"/>
              <a:gd name="connsiteX57" fmla="*/ 521494 w 595313"/>
              <a:gd name="connsiteY57" fmla="*/ 566737 h 692943"/>
              <a:gd name="connsiteX58" fmla="*/ 528638 w 595313"/>
              <a:gd name="connsiteY58" fmla="*/ 592931 h 692943"/>
              <a:gd name="connsiteX59" fmla="*/ 538163 w 595313"/>
              <a:gd name="connsiteY59" fmla="*/ 607218 h 692943"/>
              <a:gd name="connsiteX60" fmla="*/ 557213 w 595313"/>
              <a:gd name="connsiteY60" fmla="*/ 616743 h 692943"/>
              <a:gd name="connsiteX61" fmla="*/ 559594 w 595313"/>
              <a:gd name="connsiteY61" fmla="*/ 623887 h 692943"/>
              <a:gd name="connsiteX62" fmla="*/ 564357 w 595313"/>
              <a:gd name="connsiteY62" fmla="*/ 631031 h 692943"/>
              <a:gd name="connsiteX63" fmla="*/ 569119 w 595313"/>
              <a:gd name="connsiteY63" fmla="*/ 645318 h 692943"/>
              <a:gd name="connsiteX64" fmla="*/ 571500 w 595313"/>
              <a:gd name="connsiteY64" fmla="*/ 657225 h 692943"/>
              <a:gd name="connsiteX65" fmla="*/ 578644 w 595313"/>
              <a:gd name="connsiteY65" fmla="*/ 664368 h 692943"/>
              <a:gd name="connsiteX66" fmla="*/ 583407 w 595313"/>
              <a:gd name="connsiteY66" fmla="*/ 671512 h 692943"/>
              <a:gd name="connsiteX67" fmla="*/ 595313 w 595313"/>
              <a:gd name="connsiteY67" fmla="*/ 692943 h 692943"/>
              <a:gd name="connsiteX0" fmla="*/ 0 w 583407"/>
              <a:gd name="connsiteY0" fmla="*/ 0 h 671512"/>
              <a:gd name="connsiteX1" fmla="*/ 11907 w 583407"/>
              <a:gd name="connsiteY1" fmla="*/ 7143 h 671512"/>
              <a:gd name="connsiteX2" fmla="*/ 14288 w 583407"/>
              <a:gd name="connsiteY2" fmla="*/ 16668 h 671512"/>
              <a:gd name="connsiteX3" fmla="*/ 23813 w 583407"/>
              <a:gd name="connsiteY3" fmla="*/ 38100 h 671512"/>
              <a:gd name="connsiteX4" fmla="*/ 26194 w 583407"/>
              <a:gd name="connsiteY4" fmla="*/ 52387 h 671512"/>
              <a:gd name="connsiteX5" fmla="*/ 40482 w 583407"/>
              <a:gd name="connsiteY5" fmla="*/ 64293 h 671512"/>
              <a:gd name="connsiteX6" fmla="*/ 54769 w 583407"/>
              <a:gd name="connsiteY6" fmla="*/ 71437 h 671512"/>
              <a:gd name="connsiteX7" fmla="*/ 59532 w 583407"/>
              <a:gd name="connsiteY7" fmla="*/ 78581 h 671512"/>
              <a:gd name="connsiteX8" fmla="*/ 61913 w 583407"/>
              <a:gd name="connsiteY8" fmla="*/ 85725 h 671512"/>
              <a:gd name="connsiteX9" fmla="*/ 90488 w 583407"/>
              <a:gd name="connsiteY9" fmla="*/ 95250 h 671512"/>
              <a:gd name="connsiteX10" fmla="*/ 97632 w 583407"/>
              <a:gd name="connsiteY10" fmla="*/ 100012 h 671512"/>
              <a:gd name="connsiteX11" fmla="*/ 107157 w 583407"/>
              <a:gd name="connsiteY11" fmla="*/ 114300 h 671512"/>
              <a:gd name="connsiteX12" fmla="*/ 111919 w 583407"/>
              <a:gd name="connsiteY12" fmla="*/ 121443 h 671512"/>
              <a:gd name="connsiteX13" fmla="*/ 116682 w 583407"/>
              <a:gd name="connsiteY13" fmla="*/ 130968 h 671512"/>
              <a:gd name="connsiteX14" fmla="*/ 123825 w 583407"/>
              <a:gd name="connsiteY14" fmla="*/ 135731 h 671512"/>
              <a:gd name="connsiteX15" fmla="*/ 126207 w 583407"/>
              <a:gd name="connsiteY15" fmla="*/ 142875 h 671512"/>
              <a:gd name="connsiteX16" fmla="*/ 133350 w 583407"/>
              <a:gd name="connsiteY16" fmla="*/ 150018 h 671512"/>
              <a:gd name="connsiteX17" fmla="*/ 135732 w 583407"/>
              <a:gd name="connsiteY17" fmla="*/ 164306 h 671512"/>
              <a:gd name="connsiteX18" fmla="*/ 140494 w 583407"/>
              <a:gd name="connsiteY18" fmla="*/ 171450 h 671512"/>
              <a:gd name="connsiteX19" fmla="*/ 171450 w 583407"/>
              <a:gd name="connsiteY19" fmla="*/ 178593 h 671512"/>
              <a:gd name="connsiteX20" fmla="*/ 188119 w 583407"/>
              <a:gd name="connsiteY20" fmla="*/ 180975 h 671512"/>
              <a:gd name="connsiteX21" fmla="*/ 211932 w 583407"/>
              <a:gd name="connsiteY21" fmla="*/ 188118 h 671512"/>
              <a:gd name="connsiteX22" fmla="*/ 221457 w 583407"/>
              <a:gd name="connsiteY22" fmla="*/ 202406 h 671512"/>
              <a:gd name="connsiteX23" fmla="*/ 233363 w 583407"/>
              <a:gd name="connsiteY23" fmla="*/ 211931 h 671512"/>
              <a:gd name="connsiteX24" fmla="*/ 250032 w 583407"/>
              <a:gd name="connsiteY24" fmla="*/ 214312 h 671512"/>
              <a:gd name="connsiteX25" fmla="*/ 271463 w 583407"/>
              <a:gd name="connsiteY25" fmla="*/ 216693 h 671512"/>
              <a:gd name="connsiteX26" fmla="*/ 276225 w 583407"/>
              <a:gd name="connsiteY26" fmla="*/ 230981 h 671512"/>
              <a:gd name="connsiteX27" fmla="*/ 295275 w 583407"/>
              <a:gd name="connsiteY27" fmla="*/ 240506 h 671512"/>
              <a:gd name="connsiteX28" fmla="*/ 300038 w 583407"/>
              <a:gd name="connsiteY28" fmla="*/ 247650 h 671512"/>
              <a:gd name="connsiteX29" fmla="*/ 304800 w 583407"/>
              <a:gd name="connsiteY29" fmla="*/ 261937 h 671512"/>
              <a:gd name="connsiteX30" fmla="*/ 311944 w 583407"/>
              <a:gd name="connsiteY30" fmla="*/ 269081 h 671512"/>
              <a:gd name="connsiteX31" fmla="*/ 314325 w 583407"/>
              <a:gd name="connsiteY31" fmla="*/ 276225 h 671512"/>
              <a:gd name="connsiteX32" fmla="*/ 316707 w 583407"/>
              <a:gd name="connsiteY32" fmla="*/ 285750 h 671512"/>
              <a:gd name="connsiteX33" fmla="*/ 330994 w 583407"/>
              <a:gd name="connsiteY33" fmla="*/ 295275 h 671512"/>
              <a:gd name="connsiteX34" fmla="*/ 342900 w 583407"/>
              <a:gd name="connsiteY34" fmla="*/ 307181 h 671512"/>
              <a:gd name="connsiteX35" fmla="*/ 371475 w 583407"/>
              <a:gd name="connsiteY35" fmla="*/ 311943 h 671512"/>
              <a:gd name="connsiteX36" fmla="*/ 373857 w 583407"/>
              <a:gd name="connsiteY36" fmla="*/ 319087 h 671512"/>
              <a:gd name="connsiteX37" fmla="*/ 376238 w 583407"/>
              <a:gd name="connsiteY37" fmla="*/ 335756 h 671512"/>
              <a:gd name="connsiteX38" fmla="*/ 383382 w 583407"/>
              <a:gd name="connsiteY38" fmla="*/ 340518 h 671512"/>
              <a:gd name="connsiteX39" fmla="*/ 390525 w 583407"/>
              <a:gd name="connsiteY39" fmla="*/ 361950 h 671512"/>
              <a:gd name="connsiteX40" fmla="*/ 395288 w 583407"/>
              <a:gd name="connsiteY40" fmla="*/ 378618 h 671512"/>
              <a:gd name="connsiteX41" fmla="*/ 402432 w 583407"/>
              <a:gd name="connsiteY41" fmla="*/ 383381 h 671512"/>
              <a:gd name="connsiteX42" fmla="*/ 407194 w 583407"/>
              <a:gd name="connsiteY42" fmla="*/ 390525 h 671512"/>
              <a:gd name="connsiteX43" fmla="*/ 414338 w 583407"/>
              <a:gd name="connsiteY43" fmla="*/ 404812 h 671512"/>
              <a:gd name="connsiteX44" fmla="*/ 421482 w 583407"/>
              <a:gd name="connsiteY44" fmla="*/ 409575 h 671512"/>
              <a:gd name="connsiteX45" fmla="*/ 423863 w 583407"/>
              <a:gd name="connsiteY45" fmla="*/ 416718 h 671512"/>
              <a:gd name="connsiteX46" fmla="*/ 433388 w 583407"/>
              <a:gd name="connsiteY46" fmla="*/ 431006 h 671512"/>
              <a:gd name="connsiteX47" fmla="*/ 438150 w 583407"/>
              <a:gd name="connsiteY47" fmla="*/ 445293 h 671512"/>
              <a:gd name="connsiteX48" fmla="*/ 450057 w 583407"/>
              <a:gd name="connsiteY48" fmla="*/ 461962 h 671512"/>
              <a:gd name="connsiteX49" fmla="*/ 454819 w 583407"/>
              <a:gd name="connsiteY49" fmla="*/ 483393 h 671512"/>
              <a:gd name="connsiteX50" fmla="*/ 464344 w 583407"/>
              <a:gd name="connsiteY50" fmla="*/ 502443 h 671512"/>
              <a:gd name="connsiteX51" fmla="*/ 473869 w 583407"/>
              <a:gd name="connsiteY51" fmla="*/ 504825 h 671512"/>
              <a:gd name="connsiteX52" fmla="*/ 488157 w 583407"/>
              <a:gd name="connsiteY52" fmla="*/ 511968 h 671512"/>
              <a:gd name="connsiteX53" fmla="*/ 490538 w 583407"/>
              <a:gd name="connsiteY53" fmla="*/ 519112 h 671512"/>
              <a:gd name="connsiteX54" fmla="*/ 500063 w 583407"/>
              <a:gd name="connsiteY54" fmla="*/ 533400 h 671512"/>
              <a:gd name="connsiteX55" fmla="*/ 509588 w 583407"/>
              <a:gd name="connsiteY55" fmla="*/ 545306 h 671512"/>
              <a:gd name="connsiteX56" fmla="*/ 511969 w 583407"/>
              <a:gd name="connsiteY56" fmla="*/ 552450 h 671512"/>
              <a:gd name="connsiteX57" fmla="*/ 521494 w 583407"/>
              <a:gd name="connsiteY57" fmla="*/ 566737 h 671512"/>
              <a:gd name="connsiteX58" fmla="*/ 528638 w 583407"/>
              <a:gd name="connsiteY58" fmla="*/ 592931 h 671512"/>
              <a:gd name="connsiteX59" fmla="*/ 538163 w 583407"/>
              <a:gd name="connsiteY59" fmla="*/ 607218 h 671512"/>
              <a:gd name="connsiteX60" fmla="*/ 557213 w 583407"/>
              <a:gd name="connsiteY60" fmla="*/ 616743 h 671512"/>
              <a:gd name="connsiteX61" fmla="*/ 559594 w 583407"/>
              <a:gd name="connsiteY61" fmla="*/ 623887 h 671512"/>
              <a:gd name="connsiteX62" fmla="*/ 564357 w 583407"/>
              <a:gd name="connsiteY62" fmla="*/ 631031 h 671512"/>
              <a:gd name="connsiteX63" fmla="*/ 569119 w 583407"/>
              <a:gd name="connsiteY63" fmla="*/ 645318 h 671512"/>
              <a:gd name="connsiteX64" fmla="*/ 571500 w 583407"/>
              <a:gd name="connsiteY64" fmla="*/ 657225 h 671512"/>
              <a:gd name="connsiteX65" fmla="*/ 578644 w 583407"/>
              <a:gd name="connsiteY65" fmla="*/ 664368 h 671512"/>
              <a:gd name="connsiteX66" fmla="*/ 583407 w 583407"/>
              <a:gd name="connsiteY66" fmla="*/ 671512 h 671512"/>
              <a:gd name="connsiteX0" fmla="*/ 0 w 578644"/>
              <a:gd name="connsiteY0" fmla="*/ 0 h 664368"/>
              <a:gd name="connsiteX1" fmla="*/ 11907 w 578644"/>
              <a:gd name="connsiteY1" fmla="*/ 7143 h 664368"/>
              <a:gd name="connsiteX2" fmla="*/ 14288 w 578644"/>
              <a:gd name="connsiteY2" fmla="*/ 16668 h 664368"/>
              <a:gd name="connsiteX3" fmla="*/ 23813 w 578644"/>
              <a:gd name="connsiteY3" fmla="*/ 38100 h 664368"/>
              <a:gd name="connsiteX4" fmla="*/ 26194 w 578644"/>
              <a:gd name="connsiteY4" fmla="*/ 52387 h 664368"/>
              <a:gd name="connsiteX5" fmla="*/ 40482 w 578644"/>
              <a:gd name="connsiteY5" fmla="*/ 64293 h 664368"/>
              <a:gd name="connsiteX6" fmla="*/ 54769 w 578644"/>
              <a:gd name="connsiteY6" fmla="*/ 71437 h 664368"/>
              <a:gd name="connsiteX7" fmla="*/ 59532 w 578644"/>
              <a:gd name="connsiteY7" fmla="*/ 78581 h 664368"/>
              <a:gd name="connsiteX8" fmla="*/ 61913 w 578644"/>
              <a:gd name="connsiteY8" fmla="*/ 85725 h 664368"/>
              <a:gd name="connsiteX9" fmla="*/ 90488 w 578644"/>
              <a:gd name="connsiteY9" fmla="*/ 95250 h 664368"/>
              <a:gd name="connsiteX10" fmla="*/ 97632 w 578644"/>
              <a:gd name="connsiteY10" fmla="*/ 100012 h 664368"/>
              <a:gd name="connsiteX11" fmla="*/ 107157 w 578644"/>
              <a:gd name="connsiteY11" fmla="*/ 114300 h 664368"/>
              <a:gd name="connsiteX12" fmla="*/ 111919 w 578644"/>
              <a:gd name="connsiteY12" fmla="*/ 121443 h 664368"/>
              <a:gd name="connsiteX13" fmla="*/ 116682 w 578644"/>
              <a:gd name="connsiteY13" fmla="*/ 130968 h 664368"/>
              <a:gd name="connsiteX14" fmla="*/ 123825 w 578644"/>
              <a:gd name="connsiteY14" fmla="*/ 135731 h 664368"/>
              <a:gd name="connsiteX15" fmla="*/ 126207 w 578644"/>
              <a:gd name="connsiteY15" fmla="*/ 142875 h 664368"/>
              <a:gd name="connsiteX16" fmla="*/ 133350 w 578644"/>
              <a:gd name="connsiteY16" fmla="*/ 150018 h 664368"/>
              <a:gd name="connsiteX17" fmla="*/ 135732 w 578644"/>
              <a:gd name="connsiteY17" fmla="*/ 164306 h 664368"/>
              <a:gd name="connsiteX18" fmla="*/ 140494 w 578644"/>
              <a:gd name="connsiteY18" fmla="*/ 171450 h 664368"/>
              <a:gd name="connsiteX19" fmla="*/ 171450 w 578644"/>
              <a:gd name="connsiteY19" fmla="*/ 178593 h 664368"/>
              <a:gd name="connsiteX20" fmla="*/ 188119 w 578644"/>
              <a:gd name="connsiteY20" fmla="*/ 180975 h 664368"/>
              <a:gd name="connsiteX21" fmla="*/ 211932 w 578644"/>
              <a:gd name="connsiteY21" fmla="*/ 188118 h 664368"/>
              <a:gd name="connsiteX22" fmla="*/ 221457 w 578644"/>
              <a:gd name="connsiteY22" fmla="*/ 202406 h 664368"/>
              <a:gd name="connsiteX23" fmla="*/ 233363 w 578644"/>
              <a:gd name="connsiteY23" fmla="*/ 211931 h 664368"/>
              <a:gd name="connsiteX24" fmla="*/ 250032 w 578644"/>
              <a:gd name="connsiteY24" fmla="*/ 214312 h 664368"/>
              <a:gd name="connsiteX25" fmla="*/ 271463 w 578644"/>
              <a:gd name="connsiteY25" fmla="*/ 216693 h 664368"/>
              <a:gd name="connsiteX26" fmla="*/ 276225 w 578644"/>
              <a:gd name="connsiteY26" fmla="*/ 230981 h 664368"/>
              <a:gd name="connsiteX27" fmla="*/ 295275 w 578644"/>
              <a:gd name="connsiteY27" fmla="*/ 240506 h 664368"/>
              <a:gd name="connsiteX28" fmla="*/ 300038 w 578644"/>
              <a:gd name="connsiteY28" fmla="*/ 247650 h 664368"/>
              <a:gd name="connsiteX29" fmla="*/ 304800 w 578644"/>
              <a:gd name="connsiteY29" fmla="*/ 261937 h 664368"/>
              <a:gd name="connsiteX30" fmla="*/ 311944 w 578644"/>
              <a:gd name="connsiteY30" fmla="*/ 269081 h 664368"/>
              <a:gd name="connsiteX31" fmla="*/ 314325 w 578644"/>
              <a:gd name="connsiteY31" fmla="*/ 276225 h 664368"/>
              <a:gd name="connsiteX32" fmla="*/ 316707 w 578644"/>
              <a:gd name="connsiteY32" fmla="*/ 285750 h 664368"/>
              <a:gd name="connsiteX33" fmla="*/ 330994 w 578644"/>
              <a:gd name="connsiteY33" fmla="*/ 295275 h 664368"/>
              <a:gd name="connsiteX34" fmla="*/ 342900 w 578644"/>
              <a:gd name="connsiteY34" fmla="*/ 307181 h 664368"/>
              <a:gd name="connsiteX35" fmla="*/ 371475 w 578644"/>
              <a:gd name="connsiteY35" fmla="*/ 311943 h 664368"/>
              <a:gd name="connsiteX36" fmla="*/ 373857 w 578644"/>
              <a:gd name="connsiteY36" fmla="*/ 319087 h 664368"/>
              <a:gd name="connsiteX37" fmla="*/ 376238 w 578644"/>
              <a:gd name="connsiteY37" fmla="*/ 335756 h 664368"/>
              <a:gd name="connsiteX38" fmla="*/ 383382 w 578644"/>
              <a:gd name="connsiteY38" fmla="*/ 340518 h 664368"/>
              <a:gd name="connsiteX39" fmla="*/ 390525 w 578644"/>
              <a:gd name="connsiteY39" fmla="*/ 361950 h 664368"/>
              <a:gd name="connsiteX40" fmla="*/ 395288 w 578644"/>
              <a:gd name="connsiteY40" fmla="*/ 378618 h 664368"/>
              <a:gd name="connsiteX41" fmla="*/ 402432 w 578644"/>
              <a:gd name="connsiteY41" fmla="*/ 383381 h 664368"/>
              <a:gd name="connsiteX42" fmla="*/ 407194 w 578644"/>
              <a:gd name="connsiteY42" fmla="*/ 390525 h 664368"/>
              <a:gd name="connsiteX43" fmla="*/ 414338 w 578644"/>
              <a:gd name="connsiteY43" fmla="*/ 404812 h 664368"/>
              <a:gd name="connsiteX44" fmla="*/ 421482 w 578644"/>
              <a:gd name="connsiteY44" fmla="*/ 409575 h 664368"/>
              <a:gd name="connsiteX45" fmla="*/ 423863 w 578644"/>
              <a:gd name="connsiteY45" fmla="*/ 416718 h 664368"/>
              <a:gd name="connsiteX46" fmla="*/ 433388 w 578644"/>
              <a:gd name="connsiteY46" fmla="*/ 431006 h 664368"/>
              <a:gd name="connsiteX47" fmla="*/ 438150 w 578644"/>
              <a:gd name="connsiteY47" fmla="*/ 445293 h 664368"/>
              <a:gd name="connsiteX48" fmla="*/ 450057 w 578644"/>
              <a:gd name="connsiteY48" fmla="*/ 461962 h 664368"/>
              <a:gd name="connsiteX49" fmla="*/ 454819 w 578644"/>
              <a:gd name="connsiteY49" fmla="*/ 483393 h 664368"/>
              <a:gd name="connsiteX50" fmla="*/ 464344 w 578644"/>
              <a:gd name="connsiteY50" fmla="*/ 502443 h 664368"/>
              <a:gd name="connsiteX51" fmla="*/ 473869 w 578644"/>
              <a:gd name="connsiteY51" fmla="*/ 504825 h 664368"/>
              <a:gd name="connsiteX52" fmla="*/ 488157 w 578644"/>
              <a:gd name="connsiteY52" fmla="*/ 511968 h 664368"/>
              <a:gd name="connsiteX53" fmla="*/ 490538 w 578644"/>
              <a:gd name="connsiteY53" fmla="*/ 519112 h 664368"/>
              <a:gd name="connsiteX54" fmla="*/ 500063 w 578644"/>
              <a:gd name="connsiteY54" fmla="*/ 533400 h 664368"/>
              <a:gd name="connsiteX55" fmla="*/ 509588 w 578644"/>
              <a:gd name="connsiteY55" fmla="*/ 545306 h 664368"/>
              <a:gd name="connsiteX56" fmla="*/ 511969 w 578644"/>
              <a:gd name="connsiteY56" fmla="*/ 552450 h 664368"/>
              <a:gd name="connsiteX57" fmla="*/ 521494 w 578644"/>
              <a:gd name="connsiteY57" fmla="*/ 566737 h 664368"/>
              <a:gd name="connsiteX58" fmla="*/ 528638 w 578644"/>
              <a:gd name="connsiteY58" fmla="*/ 592931 h 664368"/>
              <a:gd name="connsiteX59" fmla="*/ 538163 w 578644"/>
              <a:gd name="connsiteY59" fmla="*/ 607218 h 664368"/>
              <a:gd name="connsiteX60" fmla="*/ 557213 w 578644"/>
              <a:gd name="connsiteY60" fmla="*/ 616743 h 664368"/>
              <a:gd name="connsiteX61" fmla="*/ 559594 w 578644"/>
              <a:gd name="connsiteY61" fmla="*/ 623887 h 664368"/>
              <a:gd name="connsiteX62" fmla="*/ 564357 w 578644"/>
              <a:gd name="connsiteY62" fmla="*/ 631031 h 664368"/>
              <a:gd name="connsiteX63" fmla="*/ 569119 w 578644"/>
              <a:gd name="connsiteY63" fmla="*/ 645318 h 664368"/>
              <a:gd name="connsiteX64" fmla="*/ 571500 w 578644"/>
              <a:gd name="connsiteY64" fmla="*/ 657225 h 664368"/>
              <a:gd name="connsiteX65" fmla="*/ 578644 w 578644"/>
              <a:gd name="connsiteY65" fmla="*/ 664368 h 664368"/>
              <a:gd name="connsiteX0" fmla="*/ 0 w 571500"/>
              <a:gd name="connsiteY0" fmla="*/ 0 h 657225"/>
              <a:gd name="connsiteX1" fmla="*/ 11907 w 571500"/>
              <a:gd name="connsiteY1" fmla="*/ 7143 h 657225"/>
              <a:gd name="connsiteX2" fmla="*/ 14288 w 571500"/>
              <a:gd name="connsiteY2" fmla="*/ 16668 h 657225"/>
              <a:gd name="connsiteX3" fmla="*/ 23813 w 571500"/>
              <a:gd name="connsiteY3" fmla="*/ 38100 h 657225"/>
              <a:gd name="connsiteX4" fmla="*/ 26194 w 571500"/>
              <a:gd name="connsiteY4" fmla="*/ 52387 h 657225"/>
              <a:gd name="connsiteX5" fmla="*/ 40482 w 571500"/>
              <a:gd name="connsiteY5" fmla="*/ 64293 h 657225"/>
              <a:gd name="connsiteX6" fmla="*/ 54769 w 571500"/>
              <a:gd name="connsiteY6" fmla="*/ 71437 h 657225"/>
              <a:gd name="connsiteX7" fmla="*/ 59532 w 571500"/>
              <a:gd name="connsiteY7" fmla="*/ 78581 h 657225"/>
              <a:gd name="connsiteX8" fmla="*/ 61913 w 571500"/>
              <a:gd name="connsiteY8" fmla="*/ 85725 h 657225"/>
              <a:gd name="connsiteX9" fmla="*/ 90488 w 571500"/>
              <a:gd name="connsiteY9" fmla="*/ 95250 h 657225"/>
              <a:gd name="connsiteX10" fmla="*/ 97632 w 571500"/>
              <a:gd name="connsiteY10" fmla="*/ 100012 h 657225"/>
              <a:gd name="connsiteX11" fmla="*/ 107157 w 571500"/>
              <a:gd name="connsiteY11" fmla="*/ 114300 h 657225"/>
              <a:gd name="connsiteX12" fmla="*/ 111919 w 571500"/>
              <a:gd name="connsiteY12" fmla="*/ 121443 h 657225"/>
              <a:gd name="connsiteX13" fmla="*/ 116682 w 571500"/>
              <a:gd name="connsiteY13" fmla="*/ 130968 h 657225"/>
              <a:gd name="connsiteX14" fmla="*/ 123825 w 571500"/>
              <a:gd name="connsiteY14" fmla="*/ 135731 h 657225"/>
              <a:gd name="connsiteX15" fmla="*/ 126207 w 571500"/>
              <a:gd name="connsiteY15" fmla="*/ 142875 h 657225"/>
              <a:gd name="connsiteX16" fmla="*/ 133350 w 571500"/>
              <a:gd name="connsiteY16" fmla="*/ 150018 h 657225"/>
              <a:gd name="connsiteX17" fmla="*/ 135732 w 571500"/>
              <a:gd name="connsiteY17" fmla="*/ 164306 h 657225"/>
              <a:gd name="connsiteX18" fmla="*/ 140494 w 571500"/>
              <a:gd name="connsiteY18" fmla="*/ 171450 h 657225"/>
              <a:gd name="connsiteX19" fmla="*/ 171450 w 571500"/>
              <a:gd name="connsiteY19" fmla="*/ 178593 h 657225"/>
              <a:gd name="connsiteX20" fmla="*/ 188119 w 571500"/>
              <a:gd name="connsiteY20" fmla="*/ 180975 h 657225"/>
              <a:gd name="connsiteX21" fmla="*/ 211932 w 571500"/>
              <a:gd name="connsiteY21" fmla="*/ 188118 h 657225"/>
              <a:gd name="connsiteX22" fmla="*/ 221457 w 571500"/>
              <a:gd name="connsiteY22" fmla="*/ 202406 h 657225"/>
              <a:gd name="connsiteX23" fmla="*/ 233363 w 571500"/>
              <a:gd name="connsiteY23" fmla="*/ 211931 h 657225"/>
              <a:gd name="connsiteX24" fmla="*/ 250032 w 571500"/>
              <a:gd name="connsiteY24" fmla="*/ 214312 h 657225"/>
              <a:gd name="connsiteX25" fmla="*/ 271463 w 571500"/>
              <a:gd name="connsiteY25" fmla="*/ 216693 h 657225"/>
              <a:gd name="connsiteX26" fmla="*/ 276225 w 571500"/>
              <a:gd name="connsiteY26" fmla="*/ 230981 h 657225"/>
              <a:gd name="connsiteX27" fmla="*/ 295275 w 571500"/>
              <a:gd name="connsiteY27" fmla="*/ 240506 h 657225"/>
              <a:gd name="connsiteX28" fmla="*/ 300038 w 571500"/>
              <a:gd name="connsiteY28" fmla="*/ 247650 h 657225"/>
              <a:gd name="connsiteX29" fmla="*/ 304800 w 571500"/>
              <a:gd name="connsiteY29" fmla="*/ 261937 h 657225"/>
              <a:gd name="connsiteX30" fmla="*/ 311944 w 571500"/>
              <a:gd name="connsiteY30" fmla="*/ 269081 h 657225"/>
              <a:gd name="connsiteX31" fmla="*/ 314325 w 571500"/>
              <a:gd name="connsiteY31" fmla="*/ 276225 h 657225"/>
              <a:gd name="connsiteX32" fmla="*/ 316707 w 571500"/>
              <a:gd name="connsiteY32" fmla="*/ 285750 h 657225"/>
              <a:gd name="connsiteX33" fmla="*/ 330994 w 571500"/>
              <a:gd name="connsiteY33" fmla="*/ 295275 h 657225"/>
              <a:gd name="connsiteX34" fmla="*/ 342900 w 571500"/>
              <a:gd name="connsiteY34" fmla="*/ 307181 h 657225"/>
              <a:gd name="connsiteX35" fmla="*/ 371475 w 571500"/>
              <a:gd name="connsiteY35" fmla="*/ 311943 h 657225"/>
              <a:gd name="connsiteX36" fmla="*/ 373857 w 571500"/>
              <a:gd name="connsiteY36" fmla="*/ 319087 h 657225"/>
              <a:gd name="connsiteX37" fmla="*/ 376238 w 571500"/>
              <a:gd name="connsiteY37" fmla="*/ 335756 h 657225"/>
              <a:gd name="connsiteX38" fmla="*/ 383382 w 571500"/>
              <a:gd name="connsiteY38" fmla="*/ 340518 h 657225"/>
              <a:gd name="connsiteX39" fmla="*/ 390525 w 571500"/>
              <a:gd name="connsiteY39" fmla="*/ 361950 h 657225"/>
              <a:gd name="connsiteX40" fmla="*/ 395288 w 571500"/>
              <a:gd name="connsiteY40" fmla="*/ 378618 h 657225"/>
              <a:gd name="connsiteX41" fmla="*/ 402432 w 571500"/>
              <a:gd name="connsiteY41" fmla="*/ 383381 h 657225"/>
              <a:gd name="connsiteX42" fmla="*/ 407194 w 571500"/>
              <a:gd name="connsiteY42" fmla="*/ 390525 h 657225"/>
              <a:gd name="connsiteX43" fmla="*/ 414338 w 571500"/>
              <a:gd name="connsiteY43" fmla="*/ 404812 h 657225"/>
              <a:gd name="connsiteX44" fmla="*/ 421482 w 571500"/>
              <a:gd name="connsiteY44" fmla="*/ 409575 h 657225"/>
              <a:gd name="connsiteX45" fmla="*/ 423863 w 571500"/>
              <a:gd name="connsiteY45" fmla="*/ 416718 h 657225"/>
              <a:gd name="connsiteX46" fmla="*/ 433388 w 571500"/>
              <a:gd name="connsiteY46" fmla="*/ 431006 h 657225"/>
              <a:gd name="connsiteX47" fmla="*/ 438150 w 571500"/>
              <a:gd name="connsiteY47" fmla="*/ 445293 h 657225"/>
              <a:gd name="connsiteX48" fmla="*/ 450057 w 571500"/>
              <a:gd name="connsiteY48" fmla="*/ 461962 h 657225"/>
              <a:gd name="connsiteX49" fmla="*/ 454819 w 571500"/>
              <a:gd name="connsiteY49" fmla="*/ 483393 h 657225"/>
              <a:gd name="connsiteX50" fmla="*/ 464344 w 571500"/>
              <a:gd name="connsiteY50" fmla="*/ 502443 h 657225"/>
              <a:gd name="connsiteX51" fmla="*/ 473869 w 571500"/>
              <a:gd name="connsiteY51" fmla="*/ 504825 h 657225"/>
              <a:gd name="connsiteX52" fmla="*/ 488157 w 571500"/>
              <a:gd name="connsiteY52" fmla="*/ 511968 h 657225"/>
              <a:gd name="connsiteX53" fmla="*/ 490538 w 571500"/>
              <a:gd name="connsiteY53" fmla="*/ 519112 h 657225"/>
              <a:gd name="connsiteX54" fmla="*/ 500063 w 571500"/>
              <a:gd name="connsiteY54" fmla="*/ 533400 h 657225"/>
              <a:gd name="connsiteX55" fmla="*/ 509588 w 571500"/>
              <a:gd name="connsiteY55" fmla="*/ 545306 h 657225"/>
              <a:gd name="connsiteX56" fmla="*/ 511969 w 571500"/>
              <a:gd name="connsiteY56" fmla="*/ 552450 h 657225"/>
              <a:gd name="connsiteX57" fmla="*/ 521494 w 571500"/>
              <a:gd name="connsiteY57" fmla="*/ 566737 h 657225"/>
              <a:gd name="connsiteX58" fmla="*/ 528638 w 571500"/>
              <a:gd name="connsiteY58" fmla="*/ 592931 h 657225"/>
              <a:gd name="connsiteX59" fmla="*/ 538163 w 571500"/>
              <a:gd name="connsiteY59" fmla="*/ 607218 h 657225"/>
              <a:gd name="connsiteX60" fmla="*/ 557213 w 571500"/>
              <a:gd name="connsiteY60" fmla="*/ 616743 h 657225"/>
              <a:gd name="connsiteX61" fmla="*/ 559594 w 571500"/>
              <a:gd name="connsiteY61" fmla="*/ 623887 h 657225"/>
              <a:gd name="connsiteX62" fmla="*/ 564357 w 571500"/>
              <a:gd name="connsiteY62" fmla="*/ 631031 h 657225"/>
              <a:gd name="connsiteX63" fmla="*/ 569119 w 571500"/>
              <a:gd name="connsiteY63" fmla="*/ 645318 h 657225"/>
              <a:gd name="connsiteX64" fmla="*/ 571500 w 571500"/>
              <a:gd name="connsiteY64" fmla="*/ 657225 h 657225"/>
              <a:gd name="connsiteX0" fmla="*/ 0 w 569119"/>
              <a:gd name="connsiteY0" fmla="*/ 0 h 645318"/>
              <a:gd name="connsiteX1" fmla="*/ 11907 w 569119"/>
              <a:gd name="connsiteY1" fmla="*/ 7143 h 645318"/>
              <a:gd name="connsiteX2" fmla="*/ 14288 w 569119"/>
              <a:gd name="connsiteY2" fmla="*/ 16668 h 645318"/>
              <a:gd name="connsiteX3" fmla="*/ 23813 w 569119"/>
              <a:gd name="connsiteY3" fmla="*/ 38100 h 645318"/>
              <a:gd name="connsiteX4" fmla="*/ 26194 w 569119"/>
              <a:gd name="connsiteY4" fmla="*/ 52387 h 645318"/>
              <a:gd name="connsiteX5" fmla="*/ 40482 w 569119"/>
              <a:gd name="connsiteY5" fmla="*/ 64293 h 645318"/>
              <a:gd name="connsiteX6" fmla="*/ 54769 w 569119"/>
              <a:gd name="connsiteY6" fmla="*/ 71437 h 645318"/>
              <a:gd name="connsiteX7" fmla="*/ 59532 w 569119"/>
              <a:gd name="connsiteY7" fmla="*/ 78581 h 645318"/>
              <a:gd name="connsiteX8" fmla="*/ 61913 w 569119"/>
              <a:gd name="connsiteY8" fmla="*/ 85725 h 645318"/>
              <a:gd name="connsiteX9" fmla="*/ 90488 w 569119"/>
              <a:gd name="connsiteY9" fmla="*/ 95250 h 645318"/>
              <a:gd name="connsiteX10" fmla="*/ 97632 w 569119"/>
              <a:gd name="connsiteY10" fmla="*/ 100012 h 645318"/>
              <a:gd name="connsiteX11" fmla="*/ 107157 w 569119"/>
              <a:gd name="connsiteY11" fmla="*/ 114300 h 645318"/>
              <a:gd name="connsiteX12" fmla="*/ 111919 w 569119"/>
              <a:gd name="connsiteY12" fmla="*/ 121443 h 645318"/>
              <a:gd name="connsiteX13" fmla="*/ 116682 w 569119"/>
              <a:gd name="connsiteY13" fmla="*/ 130968 h 645318"/>
              <a:gd name="connsiteX14" fmla="*/ 123825 w 569119"/>
              <a:gd name="connsiteY14" fmla="*/ 135731 h 645318"/>
              <a:gd name="connsiteX15" fmla="*/ 126207 w 569119"/>
              <a:gd name="connsiteY15" fmla="*/ 142875 h 645318"/>
              <a:gd name="connsiteX16" fmla="*/ 133350 w 569119"/>
              <a:gd name="connsiteY16" fmla="*/ 150018 h 645318"/>
              <a:gd name="connsiteX17" fmla="*/ 135732 w 569119"/>
              <a:gd name="connsiteY17" fmla="*/ 164306 h 645318"/>
              <a:gd name="connsiteX18" fmla="*/ 140494 w 569119"/>
              <a:gd name="connsiteY18" fmla="*/ 171450 h 645318"/>
              <a:gd name="connsiteX19" fmla="*/ 171450 w 569119"/>
              <a:gd name="connsiteY19" fmla="*/ 178593 h 645318"/>
              <a:gd name="connsiteX20" fmla="*/ 188119 w 569119"/>
              <a:gd name="connsiteY20" fmla="*/ 180975 h 645318"/>
              <a:gd name="connsiteX21" fmla="*/ 211932 w 569119"/>
              <a:gd name="connsiteY21" fmla="*/ 188118 h 645318"/>
              <a:gd name="connsiteX22" fmla="*/ 221457 w 569119"/>
              <a:gd name="connsiteY22" fmla="*/ 202406 h 645318"/>
              <a:gd name="connsiteX23" fmla="*/ 233363 w 569119"/>
              <a:gd name="connsiteY23" fmla="*/ 211931 h 645318"/>
              <a:gd name="connsiteX24" fmla="*/ 250032 w 569119"/>
              <a:gd name="connsiteY24" fmla="*/ 214312 h 645318"/>
              <a:gd name="connsiteX25" fmla="*/ 271463 w 569119"/>
              <a:gd name="connsiteY25" fmla="*/ 216693 h 645318"/>
              <a:gd name="connsiteX26" fmla="*/ 276225 w 569119"/>
              <a:gd name="connsiteY26" fmla="*/ 230981 h 645318"/>
              <a:gd name="connsiteX27" fmla="*/ 295275 w 569119"/>
              <a:gd name="connsiteY27" fmla="*/ 240506 h 645318"/>
              <a:gd name="connsiteX28" fmla="*/ 300038 w 569119"/>
              <a:gd name="connsiteY28" fmla="*/ 247650 h 645318"/>
              <a:gd name="connsiteX29" fmla="*/ 304800 w 569119"/>
              <a:gd name="connsiteY29" fmla="*/ 261937 h 645318"/>
              <a:gd name="connsiteX30" fmla="*/ 311944 w 569119"/>
              <a:gd name="connsiteY30" fmla="*/ 269081 h 645318"/>
              <a:gd name="connsiteX31" fmla="*/ 314325 w 569119"/>
              <a:gd name="connsiteY31" fmla="*/ 276225 h 645318"/>
              <a:gd name="connsiteX32" fmla="*/ 316707 w 569119"/>
              <a:gd name="connsiteY32" fmla="*/ 285750 h 645318"/>
              <a:gd name="connsiteX33" fmla="*/ 330994 w 569119"/>
              <a:gd name="connsiteY33" fmla="*/ 295275 h 645318"/>
              <a:gd name="connsiteX34" fmla="*/ 342900 w 569119"/>
              <a:gd name="connsiteY34" fmla="*/ 307181 h 645318"/>
              <a:gd name="connsiteX35" fmla="*/ 371475 w 569119"/>
              <a:gd name="connsiteY35" fmla="*/ 311943 h 645318"/>
              <a:gd name="connsiteX36" fmla="*/ 373857 w 569119"/>
              <a:gd name="connsiteY36" fmla="*/ 319087 h 645318"/>
              <a:gd name="connsiteX37" fmla="*/ 376238 w 569119"/>
              <a:gd name="connsiteY37" fmla="*/ 335756 h 645318"/>
              <a:gd name="connsiteX38" fmla="*/ 383382 w 569119"/>
              <a:gd name="connsiteY38" fmla="*/ 340518 h 645318"/>
              <a:gd name="connsiteX39" fmla="*/ 390525 w 569119"/>
              <a:gd name="connsiteY39" fmla="*/ 361950 h 645318"/>
              <a:gd name="connsiteX40" fmla="*/ 395288 w 569119"/>
              <a:gd name="connsiteY40" fmla="*/ 378618 h 645318"/>
              <a:gd name="connsiteX41" fmla="*/ 402432 w 569119"/>
              <a:gd name="connsiteY41" fmla="*/ 383381 h 645318"/>
              <a:gd name="connsiteX42" fmla="*/ 407194 w 569119"/>
              <a:gd name="connsiteY42" fmla="*/ 390525 h 645318"/>
              <a:gd name="connsiteX43" fmla="*/ 414338 w 569119"/>
              <a:gd name="connsiteY43" fmla="*/ 404812 h 645318"/>
              <a:gd name="connsiteX44" fmla="*/ 421482 w 569119"/>
              <a:gd name="connsiteY44" fmla="*/ 409575 h 645318"/>
              <a:gd name="connsiteX45" fmla="*/ 423863 w 569119"/>
              <a:gd name="connsiteY45" fmla="*/ 416718 h 645318"/>
              <a:gd name="connsiteX46" fmla="*/ 433388 w 569119"/>
              <a:gd name="connsiteY46" fmla="*/ 431006 h 645318"/>
              <a:gd name="connsiteX47" fmla="*/ 438150 w 569119"/>
              <a:gd name="connsiteY47" fmla="*/ 445293 h 645318"/>
              <a:gd name="connsiteX48" fmla="*/ 450057 w 569119"/>
              <a:gd name="connsiteY48" fmla="*/ 461962 h 645318"/>
              <a:gd name="connsiteX49" fmla="*/ 454819 w 569119"/>
              <a:gd name="connsiteY49" fmla="*/ 483393 h 645318"/>
              <a:gd name="connsiteX50" fmla="*/ 464344 w 569119"/>
              <a:gd name="connsiteY50" fmla="*/ 502443 h 645318"/>
              <a:gd name="connsiteX51" fmla="*/ 473869 w 569119"/>
              <a:gd name="connsiteY51" fmla="*/ 504825 h 645318"/>
              <a:gd name="connsiteX52" fmla="*/ 488157 w 569119"/>
              <a:gd name="connsiteY52" fmla="*/ 511968 h 645318"/>
              <a:gd name="connsiteX53" fmla="*/ 490538 w 569119"/>
              <a:gd name="connsiteY53" fmla="*/ 519112 h 645318"/>
              <a:gd name="connsiteX54" fmla="*/ 500063 w 569119"/>
              <a:gd name="connsiteY54" fmla="*/ 533400 h 645318"/>
              <a:gd name="connsiteX55" fmla="*/ 509588 w 569119"/>
              <a:gd name="connsiteY55" fmla="*/ 545306 h 645318"/>
              <a:gd name="connsiteX56" fmla="*/ 511969 w 569119"/>
              <a:gd name="connsiteY56" fmla="*/ 552450 h 645318"/>
              <a:gd name="connsiteX57" fmla="*/ 521494 w 569119"/>
              <a:gd name="connsiteY57" fmla="*/ 566737 h 645318"/>
              <a:gd name="connsiteX58" fmla="*/ 528638 w 569119"/>
              <a:gd name="connsiteY58" fmla="*/ 592931 h 645318"/>
              <a:gd name="connsiteX59" fmla="*/ 538163 w 569119"/>
              <a:gd name="connsiteY59" fmla="*/ 607218 h 645318"/>
              <a:gd name="connsiteX60" fmla="*/ 557213 w 569119"/>
              <a:gd name="connsiteY60" fmla="*/ 616743 h 645318"/>
              <a:gd name="connsiteX61" fmla="*/ 559594 w 569119"/>
              <a:gd name="connsiteY61" fmla="*/ 623887 h 645318"/>
              <a:gd name="connsiteX62" fmla="*/ 564357 w 569119"/>
              <a:gd name="connsiteY62" fmla="*/ 631031 h 645318"/>
              <a:gd name="connsiteX63" fmla="*/ 569119 w 569119"/>
              <a:gd name="connsiteY63" fmla="*/ 645318 h 645318"/>
              <a:gd name="connsiteX0" fmla="*/ 0 w 581026"/>
              <a:gd name="connsiteY0" fmla="*/ 0 h 647699"/>
              <a:gd name="connsiteX1" fmla="*/ 11907 w 581026"/>
              <a:gd name="connsiteY1" fmla="*/ 7143 h 647699"/>
              <a:gd name="connsiteX2" fmla="*/ 14288 w 581026"/>
              <a:gd name="connsiteY2" fmla="*/ 16668 h 647699"/>
              <a:gd name="connsiteX3" fmla="*/ 23813 w 581026"/>
              <a:gd name="connsiteY3" fmla="*/ 38100 h 647699"/>
              <a:gd name="connsiteX4" fmla="*/ 26194 w 581026"/>
              <a:gd name="connsiteY4" fmla="*/ 52387 h 647699"/>
              <a:gd name="connsiteX5" fmla="*/ 40482 w 581026"/>
              <a:gd name="connsiteY5" fmla="*/ 64293 h 647699"/>
              <a:gd name="connsiteX6" fmla="*/ 54769 w 581026"/>
              <a:gd name="connsiteY6" fmla="*/ 71437 h 647699"/>
              <a:gd name="connsiteX7" fmla="*/ 59532 w 581026"/>
              <a:gd name="connsiteY7" fmla="*/ 78581 h 647699"/>
              <a:gd name="connsiteX8" fmla="*/ 61913 w 581026"/>
              <a:gd name="connsiteY8" fmla="*/ 85725 h 647699"/>
              <a:gd name="connsiteX9" fmla="*/ 90488 w 581026"/>
              <a:gd name="connsiteY9" fmla="*/ 95250 h 647699"/>
              <a:gd name="connsiteX10" fmla="*/ 97632 w 581026"/>
              <a:gd name="connsiteY10" fmla="*/ 100012 h 647699"/>
              <a:gd name="connsiteX11" fmla="*/ 107157 w 581026"/>
              <a:gd name="connsiteY11" fmla="*/ 114300 h 647699"/>
              <a:gd name="connsiteX12" fmla="*/ 111919 w 581026"/>
              <a:gd name="connsiteY12" fmla="*/ 121443 h 647699"/>
              <a:gd name="connsiteX13" fmla="*/ 116682 w 581026"/>
              <a:gd name="connsiteY13" fmla="*/ 130968 h 647699"/>
              <a:gd name="connsiteX14" fmla="*/ 123825 w 581026"/>
              <a:gd name="connsiteY14" fmla="*/ 135731 h 647699"/>
              <a:gd name="connsiteX15" fmla="*/ 126207 w 581026"/>
              <a:gd name="connsiteY15" fmla="*/ 142875 h 647699"/>
              <a:gd name="connsiteX16" fmla="*/ 133350 w 581026"/>
              <a:gd name="connsiteY16" fmla="*/ 150018 h 647699"/>
              <a:gd name="connsiteX17" fmla="*/ 135732 w 581026"/>
              <a:gd name="connsiteY17" fmla="*/ 164306 h 647699"/>
              <a:gd name="connsiteX18" fmla="*/ 140494 w 581026"/>
              <a:gd name="connsiteY18" fmla="*/ 171450 h 647699"/>
              <a:gd name="connsiteX19" fmla="*/ 171450 w 581026"/>
              <a:gd name="connsiteY19" fmla="*/ 178593 h 647699"/>
              <a:gd name="connsiteX20" fmla="*/ 188119 w 581026"/>
              <a:gd name="connsiteY20" fmla="*/ 180975 h 647699"/>
              <a:gd name="connsiteX21" fmla="*/ 211932 w 581026"/>
              <a:gd name="connsiteY21" fmla="*/ 188118 h 647699"/>
              <a:gd name="connsiteX22" fmla="*/ 221457 w 581026"/>
              <a:gd name="connsiteY22" fmla="*/ 202406 h 647699"/>
              <a:gd name="connsiteX23" fmla="*/ 233363 w 581026"/>
              <a:gd name="connsiteY23" fmla="*/ 211931 h 647699"/>
              <a:gd name="connsiteX24" fmla="*/ 250032 w 581026"/>
              <a:gd name="connsiteY24" fmla="*/ 214312 h 647699"/>
              <a:gd name="connsiteX25" fmla="*/ 271463 w 581026"/>
              <a:gd name="connsiteY25" fmla="*/ 216693 h 647699"/>
              <a:gd name="connsiteX26" fmla="*/ 276225 w 581026"/>
              <a:gd name="connsiteY26" fmla="*/ 230981 h 647699"/>
              <a:gd name="connsiteX27" fmla="*/ 295275 w 581026"/>
              <a:gd name="connsiteY27" fmla="*/ 240506 h 647699"/>
              <a:gd name="connsiteX28" fmla="*/ 300038 w 581026"/>
              <a:gd name="connsiteY28" fmla="*/ 247650 h 647699"/>
              <a:gd name="connsiteX29" fmla="*/ 304800 w 581026"/>
              <a:gd name="connsiteY29" fmla="*/ 261937 h 647699"/>
              <a:gd name="connsiteX30" fmla="*/ 311944 w 581026"/>
              <a:gd name="connsiteY30" fmla="*/ 269081 h 647699"/>
              <a:gd name="connsiteX31" fmla="*/ 314325 w 581026"/>
              <a:gd name="connsiteY31" fmla="*/ 276225 h 647699"/>
              <a:gd name="connsiteX32" fmla="*/ 316707 w 581026"/>
              <a:gd name="connsiteY32" fmla="*/ 285750 h 647699"/>
              <a:gd name="connsiteX33" fmla="*/ 330994 w 581026"/>
              <a:gd name="connsiteY33" fmla="*/ 295275 h 647699"/>
              <a:gd name="connsiteX34" fmla="*/ 342900 w 581026"/>
              <a:gd name="connsiteY34" fmla="*/ 307181 h 647699"/>
              <a:gd name="connsiteX35" fmla="*/ 371475 w 581026"/>
              <a:gd name="connsiteY35" fmla="*/ 311943 h 647699"/>
              <a:gd name="connsiteX36" fmla="*/ 373857 w 581026"/>
              <a:gd name="connsiteY36" fmla="*/ 319087 h 647699"/>
              <a:gd name="connsiteX37" fmla="*/ 376238 w 581026"/>
              <a:gd name="connsiteY37" fmla="*/ 335756 h 647699"/>
              <a:gd name="connsiteX38" fmla="*/ 383382 w 581026"/>
              <a:gd name="connsiteY38" fmla="*/ 340518 h 647699"/>
              <a:gd name="connsiteX39" fmla="*/ 390525 w 581026"/>
              <a:gd name="connsiteY39" fmla="*/ 361950 h 647699"/>
              <a:gd name="connsiteX40" fmla="*/ 395288 w 581026"/>
              <a:gd name="connsiteY40" fmla="*/ 378618 h 647699"/>
              <a:gd name="connsiteX41" fmla="*/ 402432 w 581026"/>
              <a:gd name="connsiteY41" fmla="*/ 383381 h 647699"/>
              <a:gd name="connsiteX42" fmla="*/ 407194 w 581026"/>
              <a:gd name="connsiteY42" fmla="*/ 390525 h 647699"/>
              <a:gd name="connsiteX43" fmla="*/ 414338 w 581026"/>
              <a:gd name="connsiteY43" fmla="*/ 404812 h 647699"/>
              <a:gd name="connsiteX44" fmla="*/ 421482 w 581026"/>
              <a:gd name="connsiteY44" fmla="*/ 409575 h 647699"/>
              <a:gd name="connsiteX45" fmla="*/ 423863 w 581026"/>
              <a:gd name="connsiteY45" fmla="*/ 416718 h 647699"/>
              <a:gd name="connsiteX46" fmla="*/ 433388 w 581026"/>
              <a:gd name="connsiteY46" fmla="*/ 431006 h 647699"/>
              <a:gd name="connsiteX47" fmla="*/ 438150 w 581026"/>
              <a:gd name="connsiteY47" fmla="*/ 445293 h 647699"/>
              <a:gd name="connsiteX48" fmla="*/ 450057 w 581026"/>
              <a:gd name="connsiteY48" fmla="*/ 461962 h 647699"/>
              <a:gd name="connsiteX49" fmla="*/ 454819 w 581026"/>
              <a:gd name="connsiteY49" fmla="*/ 483393 h 647699"/>
              <a:gd name="connsiteX50" fmla="*/ 464344 w 581026"/>
              <a:gd name="connsiteY50" fmla="*/ 502443 h 647699"/>
              <a:gd name="connsiteX51" fmla="*/ 473869 w 581026"/>
              <a:gd name="connsiteY51" fmla="*/ 504825 h 647699"/>
              <a:gd name="connsiteX52" fmla="*/ 488157 w 581026"/>
              <a:gd name="connsiteY52" fmla="*/ 511968 h 647699"/>
              <a:gd name="connsiteX53" fmla="*/ 490538 w 581026"/>
              <a:gd name="connsiteY53" fmla="*/ 519112 h 647699"/>
              <a:gd name="connsiteX54" fmla="*/ 500063 w 581026"/>
              <a:gd name="connsiteY54" fmla="*/ 533400 h 647699"/>
              <a:gd name="connsiteX55" fmla="*/ 509588 w 581026"/>
              <a:gd name="connsiteY55" fmla="*/ 545306 h 647699"/>
              <a:gd name="connsiteX56" fmla="*/ 511969 w 581026"/>
              <a:gd name="connsiteY56" fmla="*/ 552450 h 647699"/>
              <a:gd name="connsiteX57" fmla="*/ 521494 w 581026"/>
              <a:gd name="connsiteY57" fmla="*/ 566737 h 647699"/>
              <a:gd name="connsiteX58" fmla="*/ 528638 w 581026"/>
              <a:gd name="connsiteY58" fmla="*/ 592931 h 647699"/>
              <a:gd name="connsiteX59" fmla="*/ 538163 w 581026"/>
              <a:gd name="connsiteY59" fmla="*/ 607218 h 647699"/>
              <a:gd name="connsiteX60" fmla="*/ 557213 w 581026"/>
              <a:gd name="connsiteY60" fmla="*/ 616743 h 647699"/>
              <a:gd name="connsiteX61" fmla="*/ 559594 w 581026"/>
              <a:gd name="connsiteY61" fmla="*/ 623887 h 647699"/>
              <a:gd name="connsiteX62" fmla="*/ 564357 w 581026"/>
              <a:gd name="connsiteY62" fmla="*/ 631031 h 647699"/>
              <a:gd name="connsiteX63" fmla="*/ 581026 w 581026"/>
              <a:gd name="connsiteY63" fmla="*/ 647699 h 647699"/>
              <a:gd name="connsiteX0" fmla="*/ 0 w 590551"/>
              <a:gd name="connsiteY0" fmla="*/ 0 h 661987"/>
              <a:gd name="connsiteX1" fmla="*/ 11907 w 590551"/>
              <a:gd name="connsiteY1" fmla="*/ 7143 h 661987"/>
              <a:gd name="connsiteX2" fmla="*/ 14288 w 590551"/>
              <a:gd name="connsiteY2" fmla="*/ 16668 h 661987"/>
              <a:gd name="connsiteX3" fmla="*/ 23813 w 590551"/>
              <a:gd name="connsiteY3" fmla="*/ 38100 h 661987"/>
              <a:gd name="connsiteX4" fmla="*/ 26194 w 590551"/>
              <a:gd name="connsiteY4" fmla="*/ 52387 h 661987"/>
              <a:gd name="connsiteX5" fmla="*/ 40482 w 590551"/>
              <a:gd name="connsiteY5" fmla="*/ 64293 h 661987"/>
              <a:gd name="connsiteX6" fmla="*/ 54769 w 590551"/>
              <a:gd name="connsiteY6" fmla="*/ 71437 h 661987"/>
              <a:gd name="connsiteX7" fmla="*/ 59532 w 590551"/>
              <a:gd name="connsiteY7" fmla="*/ 78581 h 661987"/>
              <a:gd name="connsiteX8" fmla="*/ 61913 w 590551"/>
              <a:gd name="connsiteY8" fmla="*/ 85725 h 661987"/>
              <a:gd name="connsiteX9" fmla="*/ 90488 w 590551"/>
              <a:gd name="connsiteY9" fmla="*/ 95250 h 661987"/>
              <a:gd name="connsiteX10" fmla="*/ 97632 w 590551"/>
              <a:gd name="connsiteY10" fmla="*/ 100012 h 661987"/>
              <a:gd name="connsiteX11" fmla="*/ 107157 w 590551"/>
              <a:gd name="connsiteY11" fmla="*/ 114300 h 661987"/>
              <a:gd name="connsiteX12" fmla="*/ 111919 w 590551"/>
              <a:gd name="connsiteY12" fmla="*/ 121443 h 661987"/>
              <a:gd name="connsiteX13" fmla="*/ 116682 w 590551"/>
              <a:gd name="connsiteY13" fmla="*/ 130968 h 661987"/>
              <a:gd name="connsiteX14" fmla="*/ 123825 w 590551"/>
              <a:gd name="connsiteY14" fmla="*/ 135731 h 661987"/>
              <a:gd name="connsiteX15" fmla="*/ 126207 w 590551"/>
              <a:gd name="connsiteY15" fmla="*/ 142875 h 661987"/>
              <a:gd name="connsiteX16" fmla="*/ 133350 w 590551"/>
              <a:gd name="connsiteY16" fmla="*/ 150018 h 661987"/>
              <a:gd name="connsiteX17" fmla="*/ 135732 w 590551"/>
              <a:gd name="connsiteY17" fmla="*/ 164306 h 661987"/>
              <a:gd name="connsiteX18" fmla="*/ 140494 w 590551"/>
              <a:gd name="connsiteY18" fmla="*/ 171450 h 661987"/>
              <a:gd name="connsiteX19" fmla="*/ 171450 w 590551"/>
              <a:gd name="connsiteY19" fmla="*/ 178593 h 661987"/>
              <a:gd name="connsiteX20" fmla="*/ 188119 w 590551"/>
              <a:gd name="connsiteY20" fmla="*/ 180975 h 661987"/>
              <a:gd name="connsiteX21" fmla="*/ 211932 w 590551"/>
              <a:gd name="connsiteY21" fmla="*/ 188118 h 661987"/>
              <a:gd name="connsiteX22" fmla="*/ 221457 w 590551"/>
              <a:gd name="connsiteY22" fmla="*/ 202406 h 661987"/>
              <a:gd name="connsiteX23" fmla="*/ 233363 w 590551"/>
              <a:gd name="connsiteY23" fmla="*/ 211931 h 661987"/>
              <a:gd name="connsiteX24" fmla="*/ 250032 w 590551"/>
              <a:gd name="connsiteY24" fmla="*/ 214312 h 661987"/>
              <a:gd name="connsiteX25" fmla="*/ 271463 w 590551"/>
              <a:gd name="connsiteY25" fmla="*/ 216693 h 661987"/>
              <a:gd name="connsiteX26" fmla="*/ 276225 w 590551"/>
              <a:gd name="connsiteY26" fmla="*/ 230981 h 661987"/>
              <a:gd name="connsiteX27" fmla="*/ 295275 w 590551"/>
              <a:gd name="connsiteY27" fmla="*/ 240506 h 661987"/>
              <a:gd name="connsiteX28" fmla="*/ 300038 w 590551"/>
              <a:gd name="connsiteY28" fmla="*/ 247650 h 661987"/>
              <a:gd name="connsiteX29" fmla="*/ 304800 w 590551"/>
              <a:gd name="connsiteY29" fmla="*/ 261937 h 661987"/>
              <a:gd name="connsiteX30" fmla="*/ 311944 w 590551"/>
              <a:gd name="connsiteY30" fmla="*/ 269081 h 661987"/>
              <a:gd name="connsiteX31" fmla="*/ 314325 w 590551"/>
              <a:gd name="connsiteY31" fmla="*/ 276225 h 661987"/>
              <a:gd name="connsiteX32" fmla="*/ 316707 w 590551"/>
              <a:gd name="connsiteY32" fmla="*/ 285750 h 661987"/>
              <a:gd name="connsiteX33" fmla="*/ 330994 w 590551"/>
              <a:gd name="connsiteY33" fmla="*/ 295275 h 661987"/>
              <a:gd name="connsiteX34" fmla="*/ 342900 w 590551"/>
              <a:gd name="connsiteY34" fmla="*/ 307181 h 661987"/>
              <a:gd name="connsiteX35" fmla="*/ 371475 w 590551"/>
              <a:gd name="connsiteY35" fmla="*/ 311943 h 661987"/>
              <a:gd name="connsiteX36" fmla="*/ 373857 w 590551"/>
              <a:gd name="connsiteY36" fmla="*/ 319087 h 661987"/>
              <a:gd name="connsiteX37" fmla="*/ 376238 w 590551"/>
              <a:gd name="connsiteY37" fmla="*/ 335756 h 661987"/>
              <a:gd name="connsiteX38" fmla="*/ 383382 w 590551"/>
              <a:gd name="connsiteY38" fmla="*/ 340518 h 661987"/>
              <a:gd name="connsiteX39" fmla="*/ 390525 w 590551"/>
              <a:gd name="connsiteY39" fmla="*/ 361950 h 661987"/>
              <a:gd name="connsiteX40" fmla="*/ 395288 w 590551"/>
              <a:gd name="connsiteY40" fmla="*/ 378618 h 661987"/>
              <a:gd name="connsiteX41" fmla="*/ 402432 w 590551"/>
              <a:gd name="connsiteY41" fmla="*/ 383381 h 661987"/>
              <a:gd name="connsiteX42" fmla="*/ 407194 w 590551"/>
              <a:gd name="connsiteY42" fmla="*/ 390525 h 661987"/>
              <a:gd name="connsiteX43" fmla="*/ 414338 w 590551"/>
              <a:gd name="connsiteY43" fmla="*/ 404812 h 661987"/>
              <a:gd name="connsiteX44" fmla="*/ 421482 w 590551"/>
              <a:gd name="connsiteY44" fmla="*/ 409575 h 661987"/>
              <a:gd name="connsiteX45" fmla="*/ 423863 w 590551"/>
              <a:gd name="connsiteY45" fmla="*/ 416718 h 661987"/>
              <a:gd name="connsiteX46" fmla="*/ 433388 w 590551"/>
              <a:gd name="connsiteY46" fmla="*/ 431006 h 661987"/>
              <a:gd name="connsiteX47" fmla="*/ 438150 w 590551"/>
              <a:gd name="connsiteY47" fmla="*/ 445293 h 661987"/>
              <a:gd name="connsiteX48" fmla="*/ 450057 w 590551"/>
              <a:gd name="connsiteY48" fmla="*/ 461962 h 661987"/>
              <a:gd name="connsiteX49" fmla="*/ 454819 w 590551"/>
              <a:gd name="connsiteY49" fmla="*/ 483393 h 661987"/>
              <a:gd name="connsiteX50" fmla="*/ 464344 w 590551"/>
              <a:gd name="connsiteY50" fmla="*/ 502443 h 661987"/>
              <a:gd name="connsiteX51" fmla="*/ 473869 w 590551"/>
              <a:gd name="connsiteY51" fmla="*/ 504825 h 661987"/>
              <a:gd name="connsiteX52" fmla="*/ 488157 w 590551"/>
              <a:gd name="connsiteY52" fmla="*/ 511968 h 661987"/>
              <a:gd name="connsiteX53" fmla="*/ 490538 w 590551"/>
              <a:gd name="connsiteY53" fmla="*/ 519112 h 661987"/>
              <a:gd name="connsiteX54" fmla="*/ 500063 w 590551"/>
              <a:gd name="connsiteY54" fmla="*/ 533400 h 661987"/>
              <a:gd name="connsiteX55" fmla="*/ 509588 w 590551"/>
              <a:gd name="connsiteY55" fmla="*/ 545306 h 661987"/>
              <a:gd name="connsiteX56" fmla="*/ 511969 w 590551"/>
              <a:gd name="connsiteY56" fmla="*/ 552450 h 661987"/>
              <a:gd name="connsiteX57" fmla="*/ 521494 w 590551"/>
              <a:gd name="connsiteY57" fmla="*/ 566737 h 661987"/>
              <a:gd name="connsiteX58" fmla="*/ 528638 w 590551"/>
              <a:gd name="connsiteY58" fmla="*/ 592931 h 661987"/>
              <a:gd name="connsiteX59" fmla="*/ 538163 w 590551"/>
              <a:gd name="connsiteY59" fmla="*/ 607218 h 661987"/>
              <a:gd name="connsiteX60" fmla="*/ 557213 w 590551"/>
              <a:gd name="connsiteY60" fmla="*/ 616743 h 661987"/>
              <a:gd name="connsiteX61" fmla="*/ 559594 w 590551"/>
              <a:gd name="connsiteY61" fmla="*/ 623887 h 661987"/>
              <a:gd name="connsiteX62" fmla="*/ 564357 w 590551"/>
              <a:gd name="connsiteY62" fmla="*/ 631031 h 661987"/>
              <a:gd name="connsiteX63" fmla="*/ 590551 w 590551"/>
              <a:gd name="connsiteY63" fmla="*/ 661987 h 66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90551" h="661987">
                <a:moveTo>
                  <a:pt x="0" y="0"/>
                </a:moveTo>
                <a:cubicBezTo>
                  <a:pt x="3969" y="2381"/>
                  <a:pt x="8895" y="3629"/>
                  <a:pt x="11907" y="7143"/>
                </a:cubicBezTo>
                <a:cubicBezTo>
                  <a:pt x="14037" y="9628"/>
                  <a:pt x="12999" y="13660"/>
                  <a:pt x="14288" y="16668"/>
                </a:cubicBezTo>
                <a:cubicBezTo>
                  <a:pt x="20906" y="32111"/>
                  <a:pt x="19774" y="13867"/>
                  <a:pt x="23813" y="38100"/>
                </a:cubicBezTo>
                <a:cubicBezTo>
                  <a:pt x="24607" y="42862"/>
                  <a:pt x="24667" y="47807"/>
                  <a:pt x="26194" y="52387"/>
                </a:cubicBezTo>
                <a:cubicBezTo>
                  <a:pt x="29055" y="60969"/>
                  <a:pt x="33198" y="60131"/>
                  <a:pt x="40482" y="64293"/>
                </a:cubicBezTo>
                <a:cubicBezTo>
                  <a:pt x="53409" y="71680"/>
                  <a:pt x="41668" y="67071"/>
                  <a:pt x="54769" y="71437"/>
                </a:cubicBezTo>
                <a:cubicBezTo>
                  <a:pt x="56357" y="73818"/>
                  <a:pt x="58252" y="76021"/>
                  <a:pt x="59532" y="78581"/>
                </a:cubicBezTo>
                <a:cubicBezTo>
                  <a:pt x="60655" y="80826"/>
                  <a:pt x="60138" y="83950"/>
                  <a:pt x="61913" y="85725"/>
                </a:cubicBezTo>
                <a:cubicBezTo>
                  <a:pt x="67038" y="90850"/>
                  <a:pt x="86903" y="94354"/>
                  <a:pt x="90488" y="95250"/>
                </a:cubicBezTo>
                <a:cubicBezTo>
                  <a:pt x="92869" y="96837"/>
                  <a:pt x="95747" y="97858"/>
                  <a:pt x="97632" y="100012"/>
                </a:cubicBezTo>
                <a:cubicBezTo>
                  <a:pt x="101401" y="104320"/>
                  <a:pt x="103982" y="109537"/>
                  <a:pt x="107157" y="114300"/>
                </a:cubicBezTo>
                <a:lnTo>
                  <a:pt x="111919" y="121443"/>
                </a:lnTo>
                <a:cubicBezTo>
                  <a:pt x="113888" y="124397"/>
                  <a:pt x="114410" y="128241"/>
                  <a:pt x="116682" y="130968"/>
                </a:cubicBezTo>
                <a:cubicBezTo>
                  <a:pt x="118514" y="133167"/>
                  <a:pt x="121444" y="134143"/>
                  <a:pt x="123825" y="135731"/>
                </a:cubicBezTo>
                <a:cubicBezTo>
                  <a:pt x="124619" y="138112"/>
                  <a:pt x="124815" y="140786"/>
                  <a:pt x="126207" y="142875"/>
                </a:cubicBezTo>
                <a:cubicBezTo>
                  <a:pt x="128075" y="145677"/>
                  <a:pt x="131982" y="146941"/>
                  <a:pt x="133350" y="150018"/>
                </a:cubicBezTo>
                <a:cubicBezTo>
                  <a:pt x="135311" y="154430"/>
                  <a:pt x="134205" y="159725"/>
                  <a:pt x="135732" y="164306"/>
                </a:cubicBezTo>
                <a:cubicBezTo>
                  <a:pt x="136637" y="167021"/>
                  <a:pt x="138470" y="169426"/>
                  <a:pt x="140494" y="171450"/>
                </a:cubicBezTo>
                <a:cubicBezTo>
                  <a:pt x="149259" y="180215"/>
                  <a:pt x="158772" y="177101"/>
                  <a:pt x="171450" y="178593"/>
                </a:cubicBezTo>
                <a:cubicBezTo>
                  <a:pt x="177024" y="179249"/>
                  <a:pt x="182563" y="180181"/>
                  <a:pt x="188119" y="180975"/>
                </a:cubicBezTo>
                <a:cubicBezTo>
                  <a:pt x="205512" y="186772"/>
                  <a:pt x="197537" y="184520"/>
                  <a:pt x="211932" y="188118"/>
                </a:cubicBezTo>
                <a:lnTo>
                  <a:pt x="221457" y="202406"/>
                </a:lnTo>
                <a:cubicBezTo>
                  <a:pt x="226459" y="209910"/>
                  <a:pt x="224514" y="210162"/>
                  <a:pt x="233363" y="211931"/>
                </a:cubicBezTo>
                <a:cubicBezTo>
                  <a:pt x="238867" y="213032"/>
                  <a:pt x="244463" y="213616"/>
                  <a:pt x="250032" y="214312"/>
                </a:cubicBezTo>
                <a:cubicBezTo>
                  <a:pt x="257164" y="215203"/>
                  <a:pt x="264319" y="215899"/>
                  <a:pt x="271463" y="216693"/>
                </a:cubicBezTo>
                <a:cubicBezTo>
                  <a:pt x="273050" y="221456"/>
                  <a:pt x="271735" y="228736"/>
                  <a:pt x="276225" y="230981"/>
                </a:cubicBezTo>
                <a:lnTo>
                  <a:pt x="295275" y="240506"/>
                </a:lnTo>
                <a:cubicBezTo>
                  <a:pt x="296863" y="242887"/>
                  <a:pt x="298876" y="245035"/>
                  <a:pt x="300038" y="247650"/>
                </a:cubicBezTo>
                <a:cubicBezTo>
                  <a:pt x="302077" y="252237"/>
                  <a:pt x="301250" y="258387"/>
                  <a:pt x="304800" y="261937"/>
                </a:cubicBezTo>
                <a:lnTo>
                  <a:pt x="311944" y="269081"/>
                </a:lnTo>
                <a:cubicBezTo>
                  <a:pt x="312738" y="271462"/>
                  <a:pt x="313635" y="273811"/>
                  <a:pt x="314325" y="276225"/>
                </a:cubicBezTo>
                <a:cubicBezTo>
                  <a:pt x="315224" y="279372"/>
                  <a:pt x="314552" y="283287"/>
                  <a:pt x="316707" y="285750"/>
                </a:cubicBezTo>
                <a:cubicBezTo>
                  <a:pt x="320476" y="290057"/>
                  <a:pt x="330994" y="295275"/>
                  <a:pt x="330994" y="295275"/>
                </a:cubicBezTo>
                <a:cubicBezTo>
                  <a:pt x="334254" y="300164"/>
                  <a:pt x="336467" y="305465"/>
                  <a:pt x="342900" y="307181"/>
                </a:cubicBezTo>
                <a:cubicBezTo>
                  <a:pt x="352230" y="309669"/>
                  <a:pt x="371475" y="311943"/>
                  <a:pt x="371475" y="311943"/>
                </a:cubicBezTo>
                <a:cubicBezTo>
                  <a:pt x="372269" y="314324"/>
                  <a:pt x="373365" y="316626"/>
                  <a:pt x="373857" y="319087"/>
                </a:cubicBezTo>
                <a:cubicBezTo>
                  <a:pt x="374958" y="324591"/>
                  <a:pt x="373958" y="330627"/>
                  <a:pt x="376238" y="335756"/>
                </a:cubicBezTo>
                <a:cubicBezTo>
                  <a:pt x="377400" y="338371"/>
                  <a:pt x="381001" y="338931"/>
                  <a:pt x="383382" y="340518"/>
                </a:cubicBezTo>
                <a:cubicBezTo>
                  <a:pt x="388598" y="366604"/>
                  <a:pt x="382077" y="339423"/>
                  <a:pt x="390525" y="361950"/>
                </a:cubicBezTo>
                <a:cubicBezTo>
                  <a:pt x="390826" y="362752"/>
                  <a:pt x="393935" y="376927"/>
                  <a:pt x="395288" y="378618"/>
                </a:cubicBezTo>
                <a:cubicBezTo>
                  <a:pt x="397076" y="380853"/>
                  <a:pt x="400051" y="381793"/>
                  <a:pt x="402432" y="383381"/>
                </a:cubicBezTo>
                <a:cubicBezTo>
                  <a:pt x="404019" y="385762"/>
                  <a:pt x="405914" y="387965"/>
                  <a:pt x="407194" y="390525"/>
                </a:cubicBezTo>
                <a:cubicBezTo>
                  <a:pt x="411067" y="398272"/>
                  <a:pt x="407513" y="397987"/>
                  <a:pt x="414338" y="404812"/>
                </a:cubicBezTo>
                <a:cubicBezTo>
                  <a:pt x="416362" y="406836"/>
                  <a:pt x="419101" y="407987"/>
                  <a:pt x="421482" y="409575"/>
                </a:cubicBezTo>
                <a:cubicBezTo>
                  <a:pt x="422276" y="411956"/>
                  <a:pt x="422644" y="414524"/>
                  <a:pt x="423863" y="416718"/>
                </a:cubicBezTo>
                <a:cubicBezTo>
                  <a:pt x="426643" y="421722"/>
                  <a:pt x="433388" y="431006"/>
                  <a:pt x="433388" y="431006"/>
                </a:cubicBezTo>
                <a:cubicBezTo>
                  <a:pt x="434975" y="435768"/>
                  <a:pt x="435365" y="441116"/>
                  <a:pt x="438150" y="445293"/>
                </a:cubicBezTo>
                <a:cubicBezTo>
                  <a:pt x="445115" y="455739"/>
                  <a:pt x="441196" y="450147"/>
                  <a:pt x="450057" y="461962"/>
                </a:cubicBezTo>
                <a:cubicBezTo>
                  <a:pt x="450521" y="464280"/>
                  <a:pt x="453526" y="480290"/>
                  <a:pt x="454819" y="483393"/>
                </a:cubicBezTo>
                <a:cubicBezTo>
                  <a:pt x="457550" y="489946"/>
                  <a:pt x="461169" y="496093"/>
                  <a:pt x="464344" y="502443"/>
                </a:cubicBezTo>
                <a:cubicBezTo>
                  <a:pt x="465808" y="505370"/>
                  <a:pt x="470722" y="503926"/>
                  <a:pt x="473869" y="504825"/>
                </a:cubicBezTo>
                <a:cubicBezTo>
                  <a:pt x="482497" y="507290"/>
                  <a:pt x="480328" y="506749"/>
                  <a:pt x="488157" y="511968"/>
                </a:cubicBezTo>
                <a:cubicBezTo>
                  <a:pt x="488951" y="514349"/>
                  <a:pt x="489319" y="516918"/>
                  <a:pt x="490538" y="519112"/>
                </a:cubicBezTo>
                <a:cubicBezTo>
                  <a:pt x="493318" y="524116"/>
                  <a:pt x="500063" y="533400"/>
                  <a:pt x="500063" y="533400"/>
                </a:cubicBezTo>
                <a:cubicBezTo>
                  <a:pt x="506048" y="551355"/>
                  <a:pt x="497278" y="529918"/>
                  <a:pt x="509588" y="545306"/>
                </a:cubicBezTo>
                <a:cubicBezTo>
                  <a:pt x="511156" y="547266"/>
                  <a:pt x="510750" y="550256"/>
                  <a:pt x="511969" y="552450"/>
                </a:cubicBezTo>
                <a:cubicBezTo>
                  <a:pt x="514749" y="557453"/>
                  <a:pt x="521494" y="566737"/>
                  <a:pt x="521494" y="566737"/>
                </a:cubicBezTo>
                <a:cubicBezTo>
                  <a:pt x="524859" y="583566"/>
                  <a:pt x="522595" y="574803"/>
                  <a:pt x="528638" y="592931"/>
                </a:cubicBezTo>
                <a:cubicBezTo>
                  <a:pt x="530448" y="598361"/>
                  <a:pt x="538163" y="607218"/>
                  <a:pt x="538163" y="607218"/>
                </a:cubicBezTo>
                <a:cubicBezTo>
                  <a:pt x="543542" y="623358"/>
                  <a:pt x="535323" y="605798"/>
                  <a:pt x="557213" y="616743"/>
                </a:cubicBezTo>
                <a:cubicBezTo>
                  <a:pt x="559458" y="617866"/>
                  <a:pt x="558471" y="621642"/>
                  <a:pt x="559594" y="623887"/>
                </a:cubicBezTo>
                <a:cubicBezTo>
                  <a:pt x="560874" y="626447"/>
                  <a:pt x="562769" y="628650"/>
                  <a:pt x="564357" y="631031"/>
                </a:cubicBezTo>
                <a:lnTo>
                  <a:pt x="590551" y="661987"/>
                </a:ln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328988" y="2314575"/>
            <a:ext cx="350043" cy="483394"/>
          </a:xfrm>
          <a:custGeom>
            <a:avLst/>
            <a:gdLst>
              <a:gd name="connsiteX0" fmla="*/ 0 w 350043"/>
              <a:gd name="connsiteY0" fmla="*/ 0 h 483394"/>
              <a:gd name="connsiteX1" fmla="*/ 9525 w 350043"/>
              <a:gd name="connsiteY1" fmla="*/ 11906 h 483394"/>
              <a:gd name="connsiteX2" fmla="*/ 21431 w 350043"/>
              <a:gd name="connsiteY2" fmla="*/ 47625 h 483394"/>
              <a:gd name="connsiteX3" fmla="*/ 35718 w 350043"/>
              <a:gd name="connsiteY3" fmla="*/ 57150 h 483394"/>
              <a:gd name="connsiteX4" fmla="*/ 50006 w 350043"/>
              <a:gd name="connsiteY4" fmla="*/ 71438 h 483394"/>
              <a:gd name="connsiteX5" fmla="*/ 57150 w 350043"/>
              <a:gd name="connsiteY5" fmla="*/ 73819 h 483394"/>
              <a:gd name="connsiteX6" fmla="*/ 83343 w 350043"/>
              <a:gd name="connsiteY6" fmla="*/ 78581 h 483394"/>
              <a:gd name="connsiteX7" fmla="*/ 88106 w 350043"/>
              <a:gd name="connsiteY7" fmla="*/ 85725 h 483394"/>
              <a:gd name="connsiteX8" fmla="*/ 90487 w 350043"/>
              <a:gd name="connsiteY8" fmla="*/ 100013 h 483394"/>
              <a:gd name="connsiteX9" fmla="*/ 97631 w 350043"/>
              <a:gd name="connsiteY9" fmla="*/ 102394 h 483394"/>
              <a:gd name="connsiteX10" fmla="*/ 104775 w 350043"/>
              <a:gd name="connsiteY10" fmla="*/ 107156 h 483394"/>
              <a:gd name="connsiteX11" fmla="*/ 116681 w 350043"/>
              <a:gd name="connsiteY11" fmla="*/ 130969 h 483394"/>
              <a:gd name="connsiteX12" fmla="*/ 123825 w 350043"/>
              <a:gd name="connsiteY12" fmla="*/ 133350 h 483394"/>
              <a:gd name="connsiteX13" fmla="*/ 130968 w 350043"/>
              <a:gd name="connsiteY13" fmla="*/ 138113 h 483394"/>
              <a:gd name="connsiteX14" fmla="*/ 135731 w 350043"/>
              <a:gd name="connsiteY14" fmla="*/ 161925 h 483394"/>
              <a:gd name="connsiteX15" fmla="*/ 147637 w 350043"/>
              <a:gd name="connsiteY15" fmla="*/ 173831 h 483394"/>
              <a:gd name="connsiteX16" fmla="*/ 150018 w 350043"/>
              <a:gd name="connsiteY16" fmla="*/ 180975 h 483394"/>
              <a:gd name="connsiteX17" fmla="*/ 152400 w 350043"/>
              <a:gd name="connsiteY17" fmla="*/ 202406 h 483394"/>
              <a:gd name="connsiteX18" fmla="*/ 169068 w 350043"/>
              <a:gd name="connsiteY18" fmla="*/ 209550 h 483394"/>
              <a:gd name="connsiteX19" fmla="*/ 173831 w 350043"/>
              <a:gd name="connsiteY19" fmla="*/ 216694 h 483394"/>
              <a:gd name="connsiteX20" fmla="*/ 176212 w 350043"/>
              <a:gd name="connsiteY20" fmla="*/ 238125 h 483394"/>
              <a:gd name="connsiteX21" fmla="*/ 178593 w 350043"/>
              <a:gd name="connsiteY21" fmla="*/ 245269 h 483394"/>
              <a:gd name="connsiteX22" fmla="*/ 185737 w 350043"/>
              <a:gd name="connsiteY22" fmla="*/ 252413 h 483394"/>
              <a:gd name="connsiteX23" fmla="*/ 195262 w 350043"/>
              <a:gd name="connsiteY23" fmla="*/ 254794 h 483394"/>
              <a:gd name="connsiteX24" fmla="*/ 200025 w 350043"/>
              <a:gd name="connsiteY24" fmla="*/ 261938 h 483394"/>
              <a:gd name="connsiteX25" fmla="*/ 204787 w 350043"/>
              <a:gd name="connsiteY25" fmla="*/ 280988 h 483394"/>
              <a:gd name="connsiteX26" fmla="*/ 207168 w 350043"/>
              <a:gd name="connsiteY26" fmla="*/ 297656 h 483394"/>
              <a:gd name="connsiteX27" fmla="*/ 214312 w 350043"/>
              <a:gd name="connsiteY27" fmla="*/ 300038 h 483394"/>
              <a:gd name="connsiteX28" fmla="*/ 221456 w 350043"/>
              <a:gd name="connsiteY28" fmla="*/ 307181 h 483394"/>
              <a:gd name="connsiteX29" fmla="*/ 223837 w 350043"/>
              <a:gd name="connsiteY29" fmla="*/ 330994 h 483394"/>
              <a:gd name="connsiteX30" fmla="*/ 226218 w 350043"/>
              <a:gd name="connsiteY30" fmla="*/ 338138 h 483394"/>
              <a:gd name="connsiteX31" fmla="*/ 240506 w 350043"/>
              <a:gd name="connsiteY31" fmla="*/ 340519 h 483394"/>
              <a:gd name="connsiteX32" fmla="*/ 245268 w 350043"/>
              <a:gd name="connsiteY32" fmla="*/ 347663 h 483394"/>
              <a:gd name="connsiteX33" fmla="*/ 259556 w 350043"/>
              <a:gd name="connsiteY33" fmla="*/ 357188 h 483394"/>
              <a:gd name="connsiteX34" fmla="*/ 264318 w 350043"/>
              <a:gd name="connsiteY34" fmla="*/ 364331 h 483394"/>
              <a:gd name="connsiteX35" fmla="*/ 269081 w 350043"/>
              <a:gd name="connsiteY35" fmla="*/ 378619 h 483394"/>
              <a:gd name="connsiteX36" fmla="*/ 276225 w 350043"/>
              <a:gd name="connsiteY36" fmla="*/ 385763 h 483394"/>
              <a:gd name="connsiteX37" fmla="*/ 278606 w 350043"/>
              <a:gd name="connsiteY37" fmla="*/ 392906 h 483394"/>
              <a:gd name="connsiteX38" fmla="*/ 290512 w 350043"/>
              <a:gd name="connsiteY38" fmla="*/ 407194 h 483394"/>
              <a:gd name="connsiteX39" fmla="*/ 295275 w 350043"/>
              <a:gd name="connsiteY39" fmla="*/ 421481 h 483394"/>
              <a:gd name="connsiteX40" fmla="*/ 300037 w 350043"/>
              <a:gd name="connsiteY40" fmla="*/ 433388 h 483394"/>
              <a:gd name="connsiteX41" fmla="*/ 319087 w 350043"/>
              <a:gd name="connsiteY41" fmla="*/ 435769 h 483394"/>
              <a:gd name="connsiteX42" fmla="*/ 323850 w 350043"/>
              <a:gd name="connsiteY42" fmla="*/ 459581 h 483394"/>
              <a:gd name="connsiteX43" fmla="*/ 326231 w 350043"/>
              <a:gd name="connsiteY43" fmla="*/ 473869 h 483394"/>
              <a:gd name="connsiteX44" fmla="*/ 340518 w 350043"/>
              <a:gd name="connsiteY44" fmla="*/ 478631 h 483394"/>
              <a:gd name="connsiteX45" fmla="*/ 350043 w 350043"/>
              <a:gd name="connsiteY45" fmla="*/ 483394 h 48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50043" h="483394">
                <a:moveTo>
                  <a:pt x="0" y="0"/>
                </a:moveTo>
                <a:cubicBezTo>
                  <a:pt x="3175" y="3969"/>
                  <a:pt x="8091" y="7030"/>
                  <a:pt x="9525" y="11906"/>
                </a:cubicBezTo>
                <a:cubicBezTo>
                  <a:pt x="21033" y="51035"/>
                  <a:pt x="607" y="32006"/>
                  <a:pt x="21431" y="47625"/>
                </a:cubicBezTo>
                <a:cubicBezTo>
                  <a:pt x="34058" y="66568"/>
                  <a:pt x="16498" y="43696"/>
                  <a:pt x="35718" y="57150"/>
                </a:cubicBezTo>
                <a:cubicBezTo>
                  <a:pt x="41236" y="61012"/>
                  <a:pt x="45243" y="66675"/>
                  <a:pt x="50006" y="71438"/>
                </a:cubicBezTo>
                <a:cubicBezTo>
                  <a:pt x="51781" y="73213"/>
                  <a:pt x="54689" y="73327"/>
                  <a:pt x="57150" y="73819"/>
                </a:cubicBezTo>
                <a:cubicBezTo>
                  <a:pt x="99811" y="82350"/>
                  <a:pt x="55106" y="71522"/>
                  <a:pt x="83343" y="78581"/>
                </a:cubicBezTo>
                <a:cubicBezTo>
                  <a:pt x="84931" y="80962"/>
                  <a:pt x="87201" y="83010"/>
                  <a:pt x="88106" y="85725"/>
                </a:cubicBezTo>
                <a:cubicBezTo>
                  <a:pt x="89633" y="90306"/>
                  <a:pt x="88091" y="95821"/>
                  <a:pt x="90487" y="100013"/>
                </a:cubicBezTo>
                <a:cubicBezTo>
                  <a:pt x="91732" y="102192"/>
                  <a:pt x="95386" y="101272"/>
                  <a:pt x="97631" y="102394"/>
                </a:cubicBezTo>
                <a:cubicBezTo>
                  <a:pt x="100191" y="103674"/>
                  <a:pt x="102394" y="105569"/>
                  <a:pt x="104775" y="107156"/>
                </a:cubicBezTo>
                <a:cubicBezTo>
                  <a:pt x="107666" y="133177"/>
                  <a:pt x="100115" y="126236"/>
                  <a:pt x="116681" y="130969"/>
                </a:cubicBezTo>
                <a:cubicBezTo>
                  <a:pt x="119095" y="131659"/>
                  <a:pt x="121444" y="132556"/>
                  <a:pt x="123825" y="133350"/>
                </a:cubicBezTo>
                <a:cubicBezTo>
                  <a:pt x="126206" y="134938"/>
                  <a:pt x="129806" y="135498"/>
                  <a:pt x="130968" y="138113"/>
                </a:cubicBezTo>
                <a:cubicBezTo>
                  <a:pt x="148529" y="177625"/>
                  <a:pt x="124945" y="140351"/>
                  <a:pt x="135731" y="161925"/>
                </a:cubicBezTo>
                <a:cubicBezTo>
                  <a:pt x="139700" y="169863"/>
                  <a:pt x="140492" y="169069"/>
                  <a:pt x="147637" y="173831"/>
                </a:cubicBezTo>
                <a:cubicBezTo>
                  <a:pt x="148431" y="176212"/>
                  <a:pt x="149605" y="178499"/>
                  <a:pt x="150018" y="180975"/>
                </a:cubicBezTo>
                <a:cubicBezTo>
                  <a:pt x="151200" y="188065"/>
                  <a:pt x="149944" y="195651"/>
                  <a:pt x="152400" y="202406"/>
                </a:cubicBezTo>
                <a:cubicBezTo>
                  <a:pt x="154045" y="206930"/>
                  <a:pt x="166168" y="208825"/>
                  <a:pt x="169068" y="209550"/>
                </a:cubicBezTo>
                <a:cubicBezTo>
                  <a:pt x="170656" y="211931"/>
                  <a:pt x="173137" y="213917"/>
                  <a:pt x="173831" y="216694"/>
                </a:cubicBezTo>
                <a:cubicBezTo>
                  <a:pt x="175574" y="223667"/>
                  <a:pt x="175030" y="231035"/>
                  <a:pt x="176212" y="238125"/>
                </a:cubicBezTo>
                <a:cubicBezTo>
                  <a:pt x="176625" y="240601"/>
                  <a:pt x="177201" y="243180"/>
                  <a:pt x="178593" y="245269"/>
                </a:cubicBezTo>
                <a:cubicBezTo>
                  <a:pt x="180461" y="248071"/>
                  <a:pt x="182813" y="250742"/>
                  <a:pt x="185737" y="252413"/>
                </a:cubicBezTo>
                <a:cubicBezTo>
                  <a:pt x="188579" y="254037"/>
                  <a:pt x="192087" y="254000"/>
                  <a:pt x="195262" y="254794"/>
                </a:cubicBezTo>
                <a:cubicBezTo>
                  <a:pt x="196850" y="257175"/>
                  <a:pt x="198745" y="259378"/>
                  <a:pt x="200025" y="261938"/>
                </a:cubicBezTo>
                <a:cubicBezTo>
                  <a:pt x="202326" y="266539"/>
                  <a:pt x="204108" y="276912"/>
                  <a:pt x="204787" y="280988"/>
                </a:cubicBezTo>
                <a:cubicBezTo>
                  <a:pt x="205710" y="286524"/>
                  <a:pt x="204658" y="292636"/>
                  <a:pt x="207168" y="297656"/>
                </a:cubicBezTo>
                <a:cubicBezTo>
                  <a:pt x="208291" y="299901"/>
                  <a:pt x="211931" y="299244"/>
                  <a:pt x="214312" y="300038"/>
                </a:cubicBezTo>
                <a:cubicBezTo>
                  <a:pt x="216693" y="302419"/>
                  <a:pt x="220466" y="303962"/>
                  <a:pt x="221456" y="307181"/>
                </a:cubicBezTo>
                <a:cubicBezTo>
                  <a:pt x="223802" y="314805"/>
                  <a:pt x="222624" y="323109"/>
                  <a:pt x="223837" y="330994"/>
                </a:cubicBezTo>
                <a:cubicBezTo>
                  <a:pt x="224219" y="333475"/>
                  <a:pt x="224039" y="336893"/>
                  <a:pt x="226218" y="338138"/>
                </a:cubicBezTo>
                <a:cubicBezTo>
                  <a:pt x="230410" y="340534"/>
                  <a:pt x="235743" y="339725"/>
                  <a:pt x="240506" y="340519"/>
                </a:cubicBezTo>
                <a:cubicBezTo>
                  <a:pt x="242093" y="342900"/>
                  <a:pt x="243114" y="345778"/>
                  <a:pt x="245268" y="347663"/>
                </a:cubicBezTo>
                <a:cubicBezTo>
                  <a:pt x="249576" y="351432"/>
                  <a:pt x="259556" y="357188"/>
                  <a:pt x="259556" y="357188"/>
                </a:cubicBezTo>
                <a:cubicBezTo>
                  <a:pt x="261143" y="359569"/>
                  <a:pt x="263156" y="361716"/>
                  <a:pt x="264318" y="364331"/>
                </a:cubicBezTo>
                <a:cubicBezTo>
                  <a:pt x="266357" y="368919"/>
                  <a:pt x="265531" y="375069"/>
                  <a:pt x="269081" y="378619"/>
                </a:cubicBezTo>
                <a:lnTo>
                  <a:pt x="276225" y="385763"/>
                </a:lnTo>
                <a:cubicBezTo>
                  <a:pt x="277019" y="388144"/>
                  <a:pt x="277038" y="390946"/>
                  <a:pt x="278606" y="392906"/>
                </a:cubicBezTo>
                <a:cubicBezTo>
                  <a:pt x="291467" y="408983"/>
                  <a:pt x="281042" y="383520"/>
                  <a:pt x="290512" y="407194"/>
                </a:cubicBezTo>
                <a:cubicBezTo>
                  <a:pt x="292376" y="411855"/>
                  <a:pt x="293687" y="416719"/>
                  <a:pt x="295275" y="421481"/>
                </a:cubicBezTo>
                <a:cubicBezTo>
                  <a:pt x="296627" y="425536"/>
                  <a:pt x="296372" y="431189"/>
                  <a:pt x="300037" y="433388"/>
                </a:cubicBezTo>
                <a:cubicBezTo>
                  <a:pt x="305524" y="436681"/>
                  <a:pt x="312737" y="434975"/>
                  <a:pt x="319087" y="435769"/>
                </a:cubicBezTo>
                <a:cubicBezTo>
                  <a:pt x="323417" y="448761"/>
                  <a:pt x="320723" y="439259"/>
                  <a:pt x="323850" y="459581"/>
                </a:cubicBezTo>
                <a:cubicBezTo>
                  <a:pt x="324584" y="464353"/>
                  <a:pt x="323052" y="470235"/>
                  <a:pt x="326231" y="473869"/>
                </a:cubicBezTo>
                <a:cubicBezTo>
                  <a:pt x="329537" y="477647"/>
                  <a:pt x="335756" y="477044"/>
                  <a:pt x="340518" y="478631"/>
                </a:cubicBezTo>
                <a:cubicBezTo>
                  <a:pt x="348726" y="481367"/>
                  <a:pt x="345887" y="479238"/>
                  <a:pt x="350043" y="483394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3674269" y="2795588"/>
            <a:ext cx="671512" cy="779303"/>
          </a:xfrm>
          <a:custGeom>
            <a:avLst/>
            <a:gdLst>
              <a:gd name="connsiteX0" fmla="*/ 0 w 671512"/>
              <a:gd name="connsiteY0" fmla="*/ 0 h 779303"/>
              <a:gd name="connsiteX1" fmla="*/ 11906 w 671512"/>
              <a:gd name="connsiteY1" fmla="*/ 7143 h 779303"/>
              <a:gd name="connsiteX2" fmla="*/ 21431 w 671512"/>
              <a:gd name="connsiteY2" fmla="*/ 54768 h 779303"/>
              <a:gd name="connsiteX3" fmla="*/ 28575 w 671512"/>
              <a:gd name="connsiteY3" fmla="*/ 57150 h 779303"/>
              <a:gd name="connsiteX4" fmla="*/ 42862 w 671512"/>
              <a:gd name="connsiteY4" fmla="*/ 71437 h 779303"/>
              <a:gd name="connsiteX5" fmla="*/ 40481 w 671512"/>
              <a:gd name="connsiteY5" fmla="*/ 78581 h 779303"/>
              <a:gd name="connsiteX6" fmla="*/ 47625 w 671512"/>
              <a:gd name="connsiteY6" fmla="*/ 85725 h 779303"/>
              <a:gd name="connsiteX7" fmla="*/ 57150 w 671512"/>
              <a:gd name="connsiteY7" fmla="*/ 90487 h 779303"/>
              <a:gd name="connsiteX8" fmla="*/ 64294 w 671512"/>
              <a:gd name="connsiteY8" fmla="*/ 95250 h 779303"/>
              <a:gd name="connsiteX9" fmla="*/ 71437 w 671512"/>
              <a:gd name="connsiteY9" fmla="*/ 121443 h 779303"/>
              <a:gd name="connsiteX10" fmla="*/ 73819 w 671512"/>
              <a:gd name="connsiteY10" fmla="*/ 130968 h 779303"/>
              <a:gd name="connsiteX11" fmla="*/ 83344 w 671512"/>
              <a:gd name="connsiteY11" fmla="*/ 135731 h 779303"/>
              <a:gd name="connsiteX12" fmla="*/ 97631 w 671512"/>
              <a:gd name="connsiteY12" fmla="*/ 138112 h 779303"/>
              <a:gd name="connsiteX13" fmla="*/ 109537 w 671512"/>
              <a:gd name="connsiteY13" fmla="*/ 140493 h 779303"/>
              <a:gd name="connsiteX14" fmla="*/ 114300 w 671512"/>
              <a:gd name="connsiteY14" fmla="*/ 159543 h 779303"/>
              <a:gd name="connsiteX15" fmla="*/ 121444 w 671512"/>
              <a:gd name="connsiteY15" fmla="*/ 166687 h 779303"/>
              <a:gd name="connsiteX16" fmla="*/ 133350 w 671512"/>
              <a:gd name="connsiteY16" fmla="*/ 180975 h 779303"/>
              <a:gd name="connsiteX17" fmla="*/ 142875 w 671512"/>
              <a:gd name="connsiteY17" fmla="*/ 211931 h 779303"/>
              <a:gd name="connsiteX18" fmla="*/ 152400 w 671512"/>
              <a:gd name="connsiteY18" fmla="*/ 214312 h 779303"/>
              <a:gd name="connsiteX19" fmla="*/ 159544 w 671512"/>
              <a:gd name="connsiteY19" fmla="*/ 216693 h 779303"/>
              <a:gd name="connsiteX20" fmla="*/ 166687 w 671512"/>
              <a:gd name="connsiteY20" fmla="*/ 226218 h 779303"/>
              <a:gd name="connsiteX21" fmla="*/ 171450 w 671512"/>
              <a:gd name="connsiteY21" fmla="*/ 235743 h 779303"/>
              <a:gd name="connsiteX22" fmla="*/ 180975 w 671512"/>
              <a:gd name="connsiteY22" fmla="*/ 245268 h 779303"/>
              <a:gd name="connsiteX23" fmla="*/ 185737 w 671512"/>
              <a:gd name="connsiteY23" fmla="*/ 259556 h 779303"/>
              <a:gd name="connsiteX24" fmla="*/ 188119 w 671512"/>
              <a:gd name="connsiteY24" fmla="*/ 283368 h 779303"/>
              <a:gd name="connsiteX25" fmla="*/ 190500 w 671512"/>
              <a:gd name="connsiteY25" fmla="*/ 290512 h 779303"/>
              <a:gd name="connsiteX26" fmla="*/ 195262 w 671512"/>
              <a:gd name="connsiteY26" fmla="*/ 307181 h 779303"/>
              <a:gd name="connsiteX27" fmla="*/ 202406 w 671512"/>
              <a:gd name="connsiteY27" fmla="*/ 311943 h 779303"/>
              <a:gd name="connsiteX28" fmla="*/ 207169 w 671512"/>
              <a:gd name="connsiteY28" fmla="*/ 326231 h 779303"/>
              <a:gd name="connsiteX29" fmla="*/ 209550 w 671512"/>
              <a:gd name="connsiteY29" fmla="*/ 361950 h 779303"/>
              <a:gd name="connsiteX30" fmla="*/ 214312 w 671512"/>
              <a:gd name="connsiteY30" fmla="*/ 376237 h 779303"/>
              <a:gd name="connsiteX31" fmla="*/ 223837 w 671512"/>
              <a:gd name="connsiteY31" fmla="*/ 390525 h 779303"/>
              <a:gd name="connsiteX32" fmla="*/ 226219 w 671512"/>
              <a:gd name="connsiteY32" fmla="*/ 400050 h 779303"/>
              <a:gd name="connsiteX33" fmla="*/ 238125 w 671512"/>
              <a:gd name="connsiteY33" fmla="*/ 402431 h 779303"/>
              <a:gd name="connsiteX34" fmla="*/ 245269 w 671512"/>
              <a:gd name="connsiteY34" fmla="*/ 404812 h 779303"/>
              <a:gd name="connsiteX35" fmla="*/ 261937 w 671512"/>
              <a:gd name="connsiteY35" fmla="*/ 416718 h 779303"/>
              <a:gd name="connsiteX36" fmla="*/ 266700 w 671512"/>
              <a:gd name="connsiteY36" fmla="*/ 440531 h 779303"/>
              <a:gd name="connsiteX37" fmla="*/ 271462 w 671512"/>
              <a:gd name="connsiteY37" fmla="*/ 447675 h 779303"/>
              <a:gd name="connsiteX38" fmla="*/ 273844 w 671512"/>
              <a:gd name="connsiteY38" fmla="*/ 454818 h 779303"/>
              <a:gd name="connsiteX39" fmla="*/ 283369 w 671512"/>
              <a:gd name="connsiteY39" fmla="*/ 457200 h 779303"/>
              <a:gd name="connsiteX40" fmla="*/ 290512 w 671512"/>
              <a:gd name="connsiteY40" fmla="*/ 459581 h 779303"/>
              <a:gd name="connsiteX41" fmla="*/ 323850 w 671512"/>
              <a:gd name="connsiteY41" fmla="*/ 478631 h 779303"/>
              <a:gd name="connsiteX42" fmla="*/ 340519 w 671512"/>
              <a:gd name="connsiteY42" fmla="*/ 483393 h 779303"/>
              <a:gd name="connsiteX43" fmla="*/ 361950 w 671512"/>
              <a:gd name="connsiteY43" fmla="*/ 492918 h 779303"/>
              <a:gd name="connsiteX44" fmla="*/ 369094 w 671512"/>
              <a:gd name="connsiteY44" fmla="*/ 495300 h 779303"/>
              <a:gd name="connsiteX45" fmla="*/ 383381 w 671512"/>
              <a:gd name="connsiteY45" fmla="*/ 504825 h 779303"/>
              <a:gd name="connsiteX46" fmla="*/ 397669 w 671512"/>
              <a:gd name="connsiteY46" fmla="*/ 509587 h 779303"/>
              <a:gd name="connsiteX47" fmla="*/ 411956 w 671512"/>
              <a:gd name="connsiteY47" fmla="*/ 521493 h 779303"/>
              <a:gd name="connsiteX48" fmla="*/ 416719 w 671512"/>
              <a:gd name="connsiteY48" fmla="*/ 528637 h 779303"/>
              <a:gd name="connsiteX49" fmla="*/ 431006 w 671512"/>
              <a:gd name="connsiteY49" fmla="*/ 538162 h 779303"/>
              <a:gd name="connsiteX50" fmla="*/ 440531 w 671512"/>
              <a:gd name="connsiteY50" fmla="*/ 564356 h 779303"/>
              <a:gd name="connsiteX51" fmla="*/ 442912 w 671512"/>
              <a:gd name="connsiteY51" fmla="*/ 571500 h 779303"/>
              <a:gd name="connsiteX52" fmla="*/ 454819 w 671512"/>
              <a:gd name="connsiteY52" fmla="*/ 592931 h 779303"/>
              <a:gd name="connsiteX53" fmla="*/ 457200 w 671512"/>
              <a:gd name="connsiteY53" fmla="*/ 602456 h 779303"/>
              <a:gd name="connsiteX54" fmla="*/ 464344 w 671512"/>
              <a:gd name="connsiteY54" fmla="*/ 623887 h 779303"/>
              <a:gd name="connsiteX55" fmla="*/ 471487 w 671512"/>
              <a:gd name="connsiteY55" fmla="*/ 626268 h 779303"/>
              <a:gd name="connsiteX56" fmla="*/ 485775 w 671512"/>
              <a:gd name="connsiteY56" fmla="*/ 635793 h 779303"/>
              <a:gd name="connsiteX57" fmla="*/ 492919 w 671512"/>
              <a:gd name="connsiteY57" fmla="*/ 640556 h 779303"/>
              <a:gd name="connsiteX58" fmla="*/ 500062 w 671512"/>
              <a:gd name="connsiteY58" fmla="*/ 642937 h 779303"/>
              <a:gd name="connsiteX59" fmla="*/ 545306 w 671512"/>
              <a:gd name="connsiteY59" fmla="*/ 642937 h 779303"/>
              <a:gd name="connsiteX60" fmla="*/ 559594 w 671512"/>
              <a:gd name="connsiteY60" fmla="*/ 654843 h 779303"/>
              <a:gd name="connsiteX61" fmla="*/ 564356 w 671512"/>
              <a:gd name="connsiteY61" fmla="*/ 661987 h 779303"/>
              <a:gd name="connsiteX62" fmla="*/ 573881 w 671512"/>
              <a:gd name="connsiteY62" fmla="*/ 664368 h 779303"/>
              <a:gd name="connsiteX63" fmla="*/ 595312 w 671512"/>
              <a:gd name="connsiteY63" fmla="*/ 676275 h 779303"/>
              <a:gd name="connsiteX64" fmla="*/ 600075 w 671512"/>
              <a:gd name="connsiteY64" fmla="*/ 683418 h 779303"/>
              <a:gd name="connsiteX65" fmla="*/ 616744 w 671512"/>
              <a:gd name="connsiteY65" fmla="*/ 695325 h 779303"/>
              <a:gd name="connsiteX66" fmla="*/ 631031 w 671512"/>
              <a:gd name="connsiteY66" fmla="*/ 707231 h 779303"/>
              <a:gd name="connsiteX67" fmla="*/ 642937 w 671512"/>
              <a:gd name="connsiteY67" fmla="*/ 742950 h 779303"/>
              <a:gd name="connsiteX68" fmla="*/ 652462 w 671512"/>
              <a:gd name="connsiteY68" fmla="*/ 752475 h 779303"/>
              <a:gd name="connsiteX69" fmla="*/ 661987 w 671512"/>
              <a:gd name="connsiteY69" fmla="*/ 771525 h 779303"/>
              <a:gd name="connsiteX70" fmla="*/ 664369 w 671512"/>
              <a:gd name="connsiteY70" fmla="*/ 778668 h 779303"/>
              <a:gd name="connsiteX71" fmla="*/ 671512 w 671512"/>
              <a:gd name="connsiteY71" fmla="*/ 778668 h 779303"/>
              <a:gd name="connsiteX0" fmla="*/ 0 w 671512"/>
              <a:gd name="connsiteY0" fmla="*/ 0 h 779303"/>
              <a:gd name="connsiteX1" fmla="*/ 11906 w 671512"/>
              <a:gd name="connsiteY1" fmla="*/ 7143 h 779303"/>
              <a:gd name="connsiteX2" fmla="*/ 21431 w 671512"/>
              <a:gd name="connsiteY2" fmla="*/ 54768 h 779303"/>
              <a:gd name="connsiteX3" fmla="*/ 28575 w 671512"/>
              <a:gd name="connsiteY3" fmla="*/ 57150 h 779303"/>
              <a:gd name="connsiteX4" fmla="*/ 42862 w 671512"/>
              <a:gd name="connsiteY4" fmla="*/ 71437 h 779303"/>
              <a:gd name="connsiteX5" fmla="*/ 40481 w 671512"/>
              <a:gd name="connsiteY5" fmla="*/ 78581 h 779303"/>
              <a:gd name="connsiteX6" fmla="*/ 47625 w 671512"/>
              <a:gd name="connsiteY6" fmla="*/ 85725 h 779303"/>
              <a:gd name="connsiteX7" fmla="*/ 57150 w 671512"/>
              <a:gd name="connsiteY7" fmla="*/ 90487 h 779303"/>
              <a:gd name="connsiteX8" fmla="*/ 64294 w 671512"/>
              <a:gd name="connsiteY8" fmla="*/ 95250 h 779303"/>
              <a:gd name="connsiteX9" fmla="*/ 71437 w 671512"/>
              <a:gd name="connsiteY9" fmla="*/ 121443 h 779303"/>
              <a:gd name="connsiteX10" fmla="*/ 73819 w 671512"/>
              <a:gd name="connsiteY10" fmla="*/ 130968 h 779303"/>
              <a:gd name="connsiteX11" fmla="*/ 83344 w 671512"/>
              <a:gd name="connsiteY11" fmla="*/ 135731 h 779303"/>
              <a:gd name="connsiteX12" fmla="*/ 97631 w 671512"/>
              <a:gd name="connsiteY12" fmla="*/ 138112 h 779303"/>
              <a:gd name="connsiteX13" fmla="*/ 109537 w 671512"/>
              <a:gd name="connsiteY13" fmla="*/ 140493 h 779303"/>
              <a:gd name="connsiteX14" fmla="*/ 114300 w 671512"/>
              <a:gd name="connsiteY14" fmla="*/ 159543 h 779303"/>
              <a:gd name="connsiteX15" fmla="*/ 121444 w 671512"/>
              <a:gd name="connsiteY15" fmla="*/ 166687 h 779303"/>
              <a:gd name="connsiteX16" fmla="*/ 133350 w 671512"/>
              <a:gd name="connsiteY16" fmla="*/ 180975 h 779303"/>
              <a:gd name="connsiteX17" fmla="*/ 142875 w 671512"/>
              <a:gd name="connsiteY17" fmla="*/ 211931 h 779303"/>
              <a:gd name="connsiteX18" fmla="*/ 152400 w 671512"/>
              <a:gd name="connsiteY18" fmla="*/ 214312 h 779303"/>
              <a:gd name="connsiteX19" fmla="*/ 159544 w 671512"/>
              <a:gd name="connsiteY19" fmla="*/ 216693 h 779303"/>
              <a:gd name="connsiteX20" fmla="*/ 166687 w 671512"/>
              <a:gd name="connsiteY20" fmla="*/ 226218 h 779303"/>
              <a:gd name="connsiteX21" fmla="*/ 171450 w 671512"/>
              <a:gd name="connsiteY21" fmla="*/ 235743 h 779303"/>
              <a:gd name="connsiteX22" fmla="*/ 180975 w 671512"/>
              <a:gd name="connsiteY22" fmla="*/ 245268 h 779303"/>
              <a:gd name="connsiteX23" fmla="*/ 185737 w 671512"/>
              <a:gd name="connsiteY23" fmla="*/ 259556 h 779303"/>
              <a:gd name="connsiteX24" fmla="*/ 188119 w 671512"/>
              <a:gd name="connsiteY24" fmla="*/ 283368 h 779303"/>
              <a:gd name="connsiteX25" fmla="*/ 190500 w 671512"/>
              <a:gd name="connsiteY25" fmla="*/ 290512 h 779303"/>
              <a:gd name="connsiteX26" fmla="*/ 195262 w 671512"/>
              <a:gd name="connsiteY26" fmla="*/ 307181 h 779303"/>
              <a:gd name="connsiteX27" fmla="*/ 202406 w 671512"/>
              <a:gd name="connsiteY27" fmla="*/ 311943 h 779303"/>
              <a:gd name="connsiteX28" fmla="*/ 207169 w 671512"/>
              <a:gd name="connsiteY28" fmla="*/ 326231 h 779303"/>
              <a:gd name="connsiteX29" fmla="*/ 209550 w 671512"/>
              <a:gd name="connsiteY29" fmla="*/ 361950 h 779303"/>
              <a:gd name="connsiteX30" fmla="*/ 214312 w 671512"/>
              <a:gd name="connsiteY30" fmla="*/ 376237 h 779303"/>
              <a:gd name="connsiteX31" fmla="*/ 223837 w 671512"/>
              <a:gd name="connsiteY31" fmla="*/ 390525 h 779303"/>
              <a:gd name="connsiteX32" fmla="*/ 226219 w 671512"/>
              <a:gd name="connsiteY32" fmla="*/ 400050 h 779303"/>
              <a:gd name="connsiteX33" fmla="*/ 238125 w 671512"/>
              <a:gd name="connsiteY33" fmla="*/ 402431 h 779303"/>
              <a:gd name="connsiteX34" fmla="*/ 245269 w 671512"/>
              <a:gd name="connsiteY34" fmla="*/ 404812 h 779303"/>
              <a:gd name="connsiteX35" fmla="*/ 261937 w 671512"/>
              <a:gd name="connsiteY35" fmla="*/ 416718 h 779303"/>
              <a:gd name="connsiteX36" fmla="*/ 266700 w 671512"/>
              <a:gd name="connsiteY36" fmla="*/ 440531 h 779303"/>
              <a:gd name="connsiteX37" fmla="*/ 271462 w 671512"/>
              <a:gd name="connsiteY37" fmla="*/ 447675 h 779303"/>
              <a:gd name="connsiteX38" fmla="*/ 273844 w 671512"/>
              <a:gd name="connsiteY38" fmla="*/ 454818 h 779303"/>
              <a:gd name="connsiteX39" fmla="*/ 283369 w 671512"/>
              <a:gd name="connsiteY39" fmla="*/ 457200 h 779303"/>
              <a:gd name="connsiteX40" fmla="*/ 290512 w 671512"/>
              <a:gd name="connsiteY40" fmla="*/ 459581 h 779303"/>
              <a:gd name="connsiteX41" fmla="*/ 323850 w 671512"/>
              <a:gd name="connsiteY41" fmla="*/ 478631 h 779303"/>
              <a:gd name="connsiteX42" fmla="*/ 340519 w 671512"/>
              <a:gd name="connsiteY42" fmla="*/ 483393 h 779303"/>
              <a:gd name="connsiteX43" fmla="*/ 361950 w 671512"/>
              <a:gd name="connsiteY43" fmla="*/ 492918 h 779303"/>
              <a:gd name="connsiteX44" fmla="*/ 369094 w 671512"/>
              <a:gd name="connsiteY44" fmla="*/ 495300 h 779303"/>
              <a:gd name="connsiteX45" fmla="*/ 383381 w 671512"/>
              <a:gd name="connsiteY45" fmla="*/ 504825 h 779303"/>
              <a:gd name="connsiteX46" fmla="*/ 397669 w 671512"/>
              <a:gd name="connsiteY46" fmla="*/ 509587 h 779303"/>
              <a:gd name="connsiteX47" fmla="*/ 411956 w 671512"/>
              <a:gd name="connsiteY47" fmla="*/ 521493 h 779303"/>
              <a:gd name="connsiteX48" fmla="*/ 416719 w 671512"/>
              <a:gd name="connsiteY48" fmla="*/ 528637 h 779303"/>
              <a:gd name="connsiteX49" fmla="*/ 440531 w 671512"/>
              <a:gd name="connsiteY49" fmla="*/ 564356 h 779303"/>
              <a:gd name="connsiteX50" fmla="*/ 442912 w 671512"/>
              <a:gd name="connsiteY50" fmla="*/ 571500 h 779303"/>
              <a:gd name="connsiteX51" fmla="*/ 454819 w 671512"/>
              <a:gd name="connsiteY51" fmla="*/ 592931 h 779303"/>
              <a:gd name="connsiteX52" fmla="*/ 457200 w 671512"/>
              <a:gd name="connsiteY52" fmla="*/ 602456 h 779303"/>
              <a:gd name="connsiteX53" fmla="*/ 464344 w 671512"/>
              <a:gd name="connsiteY53" fmla="*/ 623887 h 779303"/>
              <a:gd name="connsiteX54" fmla="*/ 471487 w 671512"/>
              <a:gd name="connsiteY54" fmla="*/ 626268 h 779303"/>
              <a:gd name="connsiteX55" fmla="*/ 485775 w 671512"/>
              <a:gd name="connsiteY55" fmla="*/ 635793 h 779303"/>
              <a:gd name="connsiteX56" fmla="*/ 492919 w 671512"/>
              <a:gd name="connsiteY56" fmla="*/ 640556 h 779303"/>
              <a:gd name="connsiteX57" fmla="*/ 500062 w 671512"/>
              <a:gd name="connsiteY57" fmla="*/ 642937 h 779303"/>
              <a:gd name="connsiteX58" fmla="*/ 545306 w 671512"/>
              <a:gd name="connsiteY58" fmla="*/ 642937 h 779303"/>
              <a:gd name="connsiteX59" fmla="*/ 559594 w 671512"/>
              <a:gd name="connsiteY59" fmla="*/ 654843 h 779303"/>
              <a:gd name="connsiteX60" fmla="*/ 564356 w 671512"/>
              <a:gd name="connsiteY60" fmla="*/ 661987 h 779303"/>
              <a:gd name="connsiteX61" fmla="*/ 573881 w 671512"/>
              <a:gd name="connsiteY61" fmla="*/ 664368 h 779303"/>
              <a:gd name="connsiteX62" fmla="*/ 595312 w 671512"/>
              <a:gd name="connsiteY62" fmla="*/ 676275 h 779303"/>
              <a:gd name="connsiteX63" fmla="*/ 600075 w 671512"/>
              <a:gd name="connsiteY63" fmla="*/ 683418 h 779303"/>
              <a:gd name="connsiteX64" fmla="*/ 616744 w 671512"/>
              <a:gd name="connsiteY64" fmla="*/ 695325 h 779303"/>
              <a:gd name="connsiteX65" fmla="*/ 631031 w 671512"/>
              <a:gd name="connsiteY65" fmla="*/ 707231 h 779303"/>
              <a:gd name="connsiteX66" fmla="*/ 642937 w 671512"/>
              <a:gd name="connsiteY66" fmla="*/ 742950 h 779303"/>
              <a:gd name="connsiteX67" fmla="*/ 652462 w 671512"/>
              <a:gd name="connsiteY67" fmla="*/ 752475 h 779303"/>
              <a:gd name="connsiteX68" fmla="*/ 661987 w 671512"/>
              <a:gd name="connsiteY68" fmla="*/ 771525 h 779303"/>
              <a:gd name="connsiteX69" fmla="*/ 664369 w 671512"/>
              <a:gd name="connsiteY69" fmla="*/ 778668 h 779303"/>
              <a:gd name="connsiteX70" fmla="*/ 671512 w 671512"/>
              <a:gd name="connsiteY70" fmla="*/ 778668 h 779303"/>
              <a:gd name="connsiteX0" fmla="*/ 0 w 671512"/>
              <a:gd name="connsiteY0" fmla="*/ 0 h 779303"/>
              <a:gd name="connsiteX1" fmla="*/ 11906 w 671512"/>
              <a:gd name="connsiteY1" fmla="*/ 7143 h 779303"/>
              <a:gd name="connsiteX2" fmla="*/ 21431 w 671512"/>
              <a:gd name="connsiteY2" fmla="*/ 54768 h 779303"/>
              <a:gd name="connsiteX3" fmla="*/ 28575 w 671512"/>
              <a:gd name="connsiteY3" fmla="*/ 57150 h 779303"/>
              <a:gd name="connsiteX4" fmla="*/ 42862 w 671512"/>
              <a:gd name="connsiteY4" fmla="*/ 71437 h 779303"/>
              <a:gd name="connsiteX5" fmla="*/ 40481 w 671512"/>
              <a:gd name="connsiteY5" fmla="*/ 78581 h 779303"/>
              <a:gd name="connsiteX6" fmla="*/ 47625 w 671512"/>
              <a:gd name="connsiteY6" fmla="*/ 85725 h 779303"/>
              <a:gd name="connsiteX7" fmla="*/ 57150 w 671512"/>
              <a:gd name="connsiteY7" fmla="*/ 90487 h 779303"/>
              <a:gd name="connsiteX8" fmla="*/ 64294 w 671512"/>
              <a:gd name="connsiteY8" fmla="*/ 95250 h 779303"/>
              <a:gd name="connsiteX9" fmla="*/ 71437 w 671512"/>
              <a:gd name="connsiteY9" fmla="*/ 121443 h 779303"/>
              <a:gd name="connsiteX10" fmla="*/ 73819 w 671512"/>
              <a:gd name="connsiteY10" fmla="*/ 130968 h 779303"/>
              <a:gd name="connsiteX11" fmla="*/ 83344 w 671512"/>
              <a:gd name="connsiteY11" fmla="*/ 135731 h 779303"/>
              <a:gd name="connsiteX12" fmla="*/ 97631 w 671512"/>
              <a:gd name="connsiteY12" fmla="*/ 138112 h 779303"/>
              <a:gd name="connsiteX13" fmla="*/ 109537 w 671512"/>
              <a:gd name="connsiteY13" fmla="*/ 140493 h 779303"/>
              <a:gd name="connsiteX14" fmla="*/ 114300 w 671512"/>
              <a:gd name="connsiteY14" fmla="*/ 159543 h 779303"/>
              <a:gd name="connsiteX15" fmla="*/ 121444 w 671512"/>
              <a:gd name="connsiteY15" fmla="*/ 166687 h 779303"/>
              <a:gd name="connsiteX16" fmla="*/ 133350 w 671512"/>
              <a:gd name="connsiteY16" fmla="*/ 180975 h 779303"/>
              <a:gd name="connsiteX17" fmla="*/ 142875 w 671512"/>
              <a:gd name="connsiteY17" fmla="*/ 211931 h 779303"/>
              <a:gd name="connsiteX18" fmla="*/ 152400 w 671512"/>
              <a:gd name="connsiteY18" fmla="*/ 214312 h 779303"/>
              <a:gd name="connsiteX19" fmla="*/ 159544 w 671512"/>
              <a:gd name="connsiteY19" fmla="*/ 216693 h 779303"/>
              <a:gd name="connsiteX20" fmla="*/ 166687 w 671512"/>
              <a:gd name="connsiteY20" fmla="*/ 226218 h 779303"/>
              <a:gd name="connsiteX21" fmla="*/ 171450 w 671512"/>
              <a:gd name="connsiteY21" fmla="*/ 235743 h 779303"/>
              <a:gd name="connsiteX22" fmla="*/ 180975 w 671512"/>
              <a:gd name="connsiteY22" fmla="*/ 245268 h 779303"/>
              <a:gd name="connsiteX23" fmla="*/ 185737 w 671512"/>
              <a:gd name="connsiteY23" fmla="*/ 259556 h 779303"/>
              <a:gd name="connsiteX24" fmla="*/ 188119 w 671512"/>
              <a:gd name="connsiteY24" fmla="*/ 283368 h 779303"/>
              <a:gd name="connsiteX25" fmla="*/ 190500 w 671512"/>
              <a:gd name="connsiteY25" fmla="*/ 290512 h 779303"/>
              <a:gd name="connsiteX26" fmla="*/ 195262 w 671512"/>
              <a:gd name="connsiteY26" fmla="*/ 307181 h 779303"/>
              <a:gd name="connsiteX27" fmla="*/ 202406 w 671512"/>
              <a:gd name="connsiteY27" fmla="*/ 311943 h 779303"/>
              <a:gd name="connsiteX28" fmla="*/ 207169 w 671512"/>
              <a:gd name="connsiteY28" fmla="*/ 326231 h 779303"/>
              <a:gd name="connsiteX29" fmla="*/ 209550 w 671512"/>
              <a:gd name="connsiteY29" fmla="*/ 361950 h 779303"/>
              <a:gd name="connsiteX30" fmla="*/ 214312 w 671512"/>
              <a:gd name="connsiteY30" fmla="*/ 376237 h 779303"/>
              <a:gd name="connsiteX31" fmla="*/ 223837 w 671512"/>
              <a:gd name="connsiteY31" fmla="*/ 390525 h 779303"/>
              <a:gd name="connsiteX32" fmla="*/ 226219 w 671512"/>
              <a:gd name="connsiteY32" fmla="*/ 400050 h 779303"/>
              <a:gd name="connsiteX33" fmla="*/ 238125 w 671512"/>
              <a:gd name="connsiteY33" fmla="*/ 402431 h 779303"/>
              <a:gd name="connsiteX34" fmla="*/ 245269 w 671512"/>
              <a:gd name="connsiteY34" fmla="*/ 404812 h 779303"/>
              <a:gd name="connsiteX35" fmla="*/ 261937 w 671512"/>
              <a:gd name="connsiteY35" fmla="*/ 416718 h 779303"/>
              <a:gd name="connsiteX36" fmla="*/ 266700 w 671512"/>
              <a:gd name="connsiteY36" fmla="*/ 440531 h 779303"/>
              <a:gd name="connsiteX37" fmla="*/ 271462 w 671512"/>
              <a:gd name="connsiteY37" fmla="*/ 447675 h 779303"/>
              <a:gd name="connsiteX38" fmla="*/ 273844 w 671512"/>
              <a:gd name="connsiteY38" fmla="*/ 454818 h 779303"/>
              <a:gd name="connsiteX39" fmla="*/ 283369 w 671512"/>
              <a:gd name="connsiteY39" fmla="*/ 457200 h 779303"/>
              <a:gd name="connsiteX40" fmla="*/ 290512 w 671512"/>
              <a:gd name="connsiteY40" fmla="*/ 459581 h 779303"/>
              <a:gd name="connsiteX41" fmla="*/ 323850 w 671512"/>
              <a:gd name="connsiteY41" fmla="*/ 478631 h 779303"/>
              <a:gd name="connsiteX42" fmla="*/ 340519 w 671512"/>
              <a:gd name="connsiteY42" fmla="*/ 483393 h 779303"/>
              <a:gd name="connsiteX43" fmla="*/ 361950 w 671512"/>
              <a:gd name="connsiteY43" fmla="*/ 492918 h 779303"/>
              <a:gd name="connsiteX44" fmla="*/ 369094 w 671512"/>
              <a:gd name="connsiteY44" fmla="*/ 495300 h 779303"/>
              <a:gd name="connsiteX45" fmla="*/ 383381 w 671512"/>
              <a:gd name="connsiteY45" fmla="*/ 504825 h 779303"/>
              <a:gd name="connsiteX46" fmla="*/ 397669 w 671512"/>
              <a:gd name="connsiteY46" fmla="*/ 509587 h 779303"/>
              <a:gd name="connsiteX47" fmla="*/ 411956 w 671512"/>
              <a:gd name="connsiteY47" fmla="*/ 521493 h 779303"/>
              <a:gd name="connsiteX48" fmla="*/ 416719 w 671512"/>
              <a:gd name="connsiteY48" fmla="*/ 528637 h 779303"/>
              <a:gd name="connsiteX49" fmla="*/ 440531 w 671512"/>
              <a:gd name="connsiteY49" fmla="*/ 564356 h 779303"/>
              <a:gd name="connsiteX50" fmla="*/ 442912 w 671512"/>
              <a:gd name="connsiteY50" fmla="*/ 571500 h 779303"/>
              <a:gd name="connsiteX51" fmla="*/ 454819 w 671512"/>
              <a:gd name="connsiteY51" fmla="*/ 592931 h 779303"/>
              <a:gd name="connsiteX52" fmla="*/ 457200 w 671512"/>
              <a:gd name="connsiteY52" fmla="*/ 602456 h 779303"/>
              <a:gd name="connsiteX53" fmla="*/ 464344 w 671512"/>
              <a:gd name="connsiteY53" fmla="*/ 623887 h 779303"/>
              <a:gd name="connsiteX54" fmla="*/ 471487 w 671512"/>
              <a:gd name="connsiteY54" fmla="*/ 626268 h 779303"/>
              <a:gd name="connsiteX55" fmla="*/ 485775 w 671512"/>
              <a:gd name="connsiteY55" fmla="*/ 635793 h 779303"/>
              <a:gd name="connsiteX56" fmla="*/ 492919 w 671512"/>
              <a:gd name="connsiteY56" fmla="*/ 640556 h 779303"/>
              <a:gd name="connsiteX57" fmla="*/ 500062 w 671512"/>
              <a:gd name="connsiteY57" fmla="*/ 642937 h 779303"/>
              <a:gd name="connsiteX58" fmla="*/ 545306 w 671512"/>
              <a:gd name="connsiteY58" fmla="*/ 642937 h 779303"/>
              <a:gd name="connsiteX59" fmla="*/ 559594 w 671512"/>
              <a:gd name="connsiteY59" fmla="*/ 654843 h 779303"/>
              <a:gd name="connsiteX60" fmla="*/ 564356 w 671512"/>
              <a:gd name="connsiteY60" fmla="*/ 661987 h 779303"/>
              <a:gd name="connsiteX61" fmla="*/ 573881 w 671512"/>
              <a:gd name="connsiteY61" fmla="*/ 664368 h 779303"/>
              <a:gd name="connsiteX62" fmla="*/ 595312 w 671512"/>
              <a:gd name="connsiteY62" fmla="*/ 676275 h 779303"/>
              <a:gd name="connsiteX63" fmla="*/ 600075 w 671512"/>
              <a:gd name="connsiteY63" fmla="*/ 683418 h 779303"/>
              <a:gd name="connsiteX64" fmla="*/ 616744 w 671512"/>
              <a:gd name="connsiteY64" fmla="*/ 695325 h 779303"/>
              <a:gd name="connsiteX65" fmla="*/ 631031 w 671512"/>
              <a:gd name="connsiteY65" fmla="*/ 707231 h 779303"/>
              <a:gd name="connsiteX66" fmla="*/ 642937 w 671512"/>
              <a:gd name="connsiteY66" fmla="*/ 742950 h 779303"/>
              <a:gd name="connsiteX67" fmla="*/ 652462 w 671512"/>
              <a:gd name="connsiteY67" fmla="*/ 752475 h 779303"/>
              <a:gd name="connsiteX68" fmla="*/ 661987 w 671512"/>
              <a:gd name="connsiteY68" fmla="*/ 771525 h 779303"/>
              <a:gd name="connsiteX69" fmla="*/ 664369 w 671512"/>
              <a:gd name="connsiteY69" fmla="*/ 778668 h 779303"/>
              <a:gd name="connsiteX70" fmla="*/ 671512 w 671512"/>
              <a:gd name="connsiteY70" fmla="*/ 778668 h 77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71512" h="779303">
                <a:moveTo>
                  <a:pt x="0" y="0"/>
                </a:moveTo>
                <a:cubicBezTo>
                  <a:pt x="3969" y="2381"/>
                  <a:pt x="10576" y="2710"/>
                  <a:pt x="11906" y="7143"/>
                </a:cubicBezTo>
                <a:cubicBezTo>
                  <a:pt x="19324" y="31872"/>
                  <a:pt x="3522" y="42829"/>
                  <a:pt x="21431" y="54768"/>
                </a:cubicBezTo>
                <a:cubicBezTo>
                  <a:pt x="23520" y="56160"/>
                  <a:pt x="26194" y="56356"/>
                  <a:pt x="28575" y="57150"/>
                </a:cubicBezTo>
                <a:cubicBezTo>
                  <a:pt x="32113" y="59804"/>
                  <a:pt x="41867" y="65466"/>
                  <a:pt x="42862" y="71437"/>
                </a:cubicBezTo>
                <a:cubicBezTo>
                  <a:pt x="43275" y="73913"/>
                  <a:pt x="41275" y="76200"/>
                  <a:pt x="40481" y="78581"/>
                </a:cubicBezTo>
                <a:cubicBezTo>
                  <a:pt x="42862" y="80962"/>
                  <a:pt x="44885" y="83768"/>
                  <a:pt x="47625" y="85725"/>
                </a:cubicBezTo>
                <a:cubicBezTo>
                  <a:pt x="50514" y="87788"/>
                  <a:pt x="54068" y="88726"/>
                  <a:pt x="57150" y="90487"/>
                </a:cubicBezTo>
                <a:cubicBezTo>
                  <a:pt x="59635" y="91907"/>
                  <a:pt x="61913" y="93662"/>
                  <a:pt x="64294" y="95250"/>
                </a:cubicBezTo>
                <a:cubicBezTo>
                  <a:pt x="73150" y="108534"/>
                  <a:pt x="67484" y="97728"/>
                  <a:pt x="71437" y="121443"/>
                </a:cubicBezTo>
                <a:cubicBezTo>
                  <a:pt x="71975" y="124671"/>
                  <a:pt x="71724" y="128454"/>
                  <a:pt x="73819" y="130968"/>
                </a:cubicBezTo>
                <a:cubicBezTo>
                  <a:pt x="76092" y="133695"/>
                  <a:pt x="79944" y="134711"/>
                  <a:pt x="83344" y="135731"/>
                </a:cubicBezTo>
                <a:cubicBezTo>
                  <a:pt x="87968" y="137118"/>
                  <a:pt x="92881" y="137248"/>
                  <a:pt x="97631" y="138112"/>
                </a:cubicBezTo>
                <a:cubicBezTo>
                  <a:pt x="101613" y="138836"/>
                  <a:pt x="105568" y="139699"/>
                  <a:pt x="109537" y="140493"/>
                </a:cubicBezTo>
                <a:lnTo>
                  <a:pt x="114300" y="159543"/>
                </a:lnTo>
                <a:cubicBezTo>
                  <a:pt x="115117" y="162810"/>
                  <a:pt x="119288" y="164100"/>
                  <a:pt x="121444" y="166687"/>
                </a:cubicBezTo>
                <a:cubicBezTo>
                  <a:pt x="138020" y="186579"/>
                  <a:pt x="112478" y="160103"/>
                  <a:pt x="133350" y="180975"/>
                </a:cubicBezTo>
                <a:cubicBezTo>
                  <a:pt x="133642" y="182433"/>
                  <a:pt x="135401" y="206948"/>
                  <a:pt x="142875" y="211931"/>
                </a:cubicBezTo>
                <a:cubicBezTo>
                  <a:pt x="145598" y="213746"/>
                  <a:pt x="149253" y="213413"/>
                  <a:pt x="152400" y="214312"/>
                </a:cubicBezTo>
                <a:cubicBezTo>
                  <a:pt x="154814" y="215002"/>
                  <a:pt x="157163" y="215899"/>
                  <a:pt x="159544" y="216693"/>
                </a:cubicBezTo>
                <a:cubicBezTo>
                  <a:pt x="161925" y="219868"/>
                  <a:pt x="164584" y="222853"/>
                  <a:pt x="166687" y="226218"/>
                </a:cubicBezTo>
                <a:cubicBezTo>
                  <a:pt x="168568" y="229228"/>
                  <a:pt x="169320" y="232903"/>
                  <a:pt x="171450" y="235743"/>
                </a:cubicBezTo>
                <a:cubicBezTo>
                  <a:pt x="174144" y="239335"/>
                  <a:pt x="177800" y="242093"/>
                  <a:pt x="180975" y="245268"/>
                </a:cubicBezTo>
                <a:lnTo>
                  <a:pt x="185737" y="259556"/>
                </a:lnTo>
                <a:cubicBezTo>
                  <a:pt x="188259" y="267124"/>
                  <a:pt x="186906" y="275484"/>
                  <a:pt x="188119" y="283368"/>
                </a:cubicBezTo>
                <a:cubicBezTo>
                  <a:pt x="188501" y="285849"/>
                  <a:pt x="189810" y="288098"/>
                  <a:pt x="190500" y="290512"/>
                </a:cubicBezTo>
                <a:cubicBezTo>
                  <a:pt x="190690" y="291177"/>
                  <a:pt x="193994" y="305596"/>
                  <a:pt x="195262" y="307181"/>
                </a:cubicBezTo>
                <a:cubicBezTo>
                  <a:pt x="197050" y="309416"/>
                  <a:pt x="200025" y="310356"/>
                  <a:pt x="202406" y="311943"/>
                </a:cubicBezTo>
                <a:lnTo>
                  <a:pt x="207169" y="326231"/>
                </a:lnTo>
                <a:cubicBezTo>
                  <a:pt x="210943" y="337551"/>
                  <a:pt x="207863" y="350137"/>
                  <a:pt x="209550" y="361950"/>
                </a:cubicBezTo>
                <a:cubicBezTo>
                  <a:pt x="210260" y="366919"/>
                  <a:pt x="212725" y="371475"/>
                  <a:pt x="214312" y="376237"/>
                </a:cubicBezTo>
                <a:cubicBezTo>
                  <a:pt x="217758" y="386574"/>
                  <a:pt x="214921" y="381608"/>
                  <a:pt x="223837" y="390525"/>
                </a:cubicBezTo>
                <a:cubicBezTo>
                  <a:pt x="224631" y="393700"/>
                  <a:pt x="223705" y="397955"/>
                  <a:pt x="226219" y="400050"/>
                </a:cubicBezTo>
                <a:cubicBezTo>
                  <a:pt x="229328" y="402641"/>
                  <a:pt x="234199" y="401449"/>
                  <a:pt x="238125" y="402431"/>
                </a:cubicBezTo>
                <a:cubicBezTo>
                  <a:pt x="240560" y="403040"/>
                  <a:pt x="242888" y="404018"/>
                  <a:pt x="245269" y="404812"/>
                </a:cubicBezTo>
                <a:cubicBezTo>
                  <a:pt x="247666" y="406411"/>
                  <a:pt x="261282" y="415299"/>
                  <a:pt x="261937" y="416718"/>
                </a:cubicBezTo>
                <a:cubicBezTo>
                  <a:pt x="265329" y="424068"/>
                  <a:pt x="262210" y="433795"/>
                  <a:pt x="266700" y="440531"/>
                </a:cubicBezTo>
                <a:cubicBezTo>
                  <a:pt x="268287" y="442912"/>
                  <a:pt x="270182" y="445115"/>
                  <a:pt x="271462" y="447675"/>
                </a:cubicBezTo>
                <a:cubicBezTo>
                  <a:pt x="272585" y="449920"/>
                  <a:pt x="271884" y="453250"/>
                  <a:pt x="273844" y="454818"/>
                </a:cubicBezTo>
                <a:cubicBezTo>
                  <a:pt x="276400" y="456862"/>
                  <a:pt x="280222" y="456301"/>
                  <a:pt x="283369" y="457200"/>
                </a:cubicBezTo>
                <a:cubicBezTo>
                  <a:pt x="285782" y="457890"/>
                  <a:pt x="288227" y="458542"/>
                  <a:pt x="290512" y="459581"/>
                </a:cubicBezTo>
                <a:cubicBezTo>
                  <a:pt x="309502" y="468213"/>
                  <a:pt x="307831" y="467952"/>
                  <a:pt x="323850" y="478631"/>
                </a:cubicBezTo>
                <a:cubicBezTo>
                  <a:pt x="326032" y="480086"/>
                  <a:pt x="339076" y="482960"/>
                  <a:pt x="340519" y="483393"/>
                </a:cubicBezTo>
                <a:cubicBezTo>
                  <a:pt x="371225" y="492605"/>
                  <a:pt x="342816" y="483351"/>
                  <a:pt x="361950" y="492918"/>
                </a:cubicBezTo>
                <a:cubicBezTo>
                  <a:pt x="364195" y="494041"/>
                  <a:pt x="366900" y="494081"/>
                  <a:pt x="369094" y="495300"/>
                </a:cubicBezTo>
                <a:cubicBezTo>
                  <a:pt x="374097" y="498080"/>
                  <a:pt x="378619" y="501650"/>
                  <a:pt x="383381" y="504825"/>
                </a:cubicBezTo>
                <a:cubicBezTo>
                  <a:pt x="387558" y="507610"/>
                  <a:pt x="397669" y="509587"/>
                  <a:pt x="397669" y="509587"/>
                </a:cubicBezTo>
                <a:cubicBezTo>
                  <a:pt x="404690" y="514269"/>
                  <a:pt x="406228" y="514620"/>
                  <a:pt x="411956" y="521493"/>
                </a:cubicBezTo>
                <a:cubicBezTo>
                  <a:pt x="413788" y="523692"/>
                  <a:pt x="411957" y="521493"/>
                  <a:pt x="416719" y="528637"/>
                </a:cubicBezTo>
                <a:cubicBezTo>
                  <a:pt x="421481" y="535781"/>
                  <a:pt x="436166" y="557212"/>
                  <a:pt x="440531" y="564356"/>
                </a:cubicBezTo>
                <a:cubicBezTo>
                  <a:pt x="444896" y="571500"/>
                  <a:pt x="441693" y="569306"/>
                  <a:pt x="442912" y="571500"/>
                </a:cubicBezTo>
                <a:cubicBezTo>
                  <a:pt x="452942" y="589554"/>
                  <a:pt x="451016" y="579621"/>
                  <a:pt x="454819" y="592931"/>
                </a:cubicBezTo>
                <a:cubicBezTo>
                  <a:pt x="455718" y="596078"/>
                  <a:pt x="456260" y="599321"/>
                  <a:pt x="457200" y="602456"/>
                </a:cubicBezTo>
                <a:cubicBezTo>
                  <a:pt x="457217" y="602514"/>
                  <a:pt x="463144" y="620287"/>
                  <a:pt x="464344" y="623887"/>
                </a:cubicBezTo>
                <a:cubicBezTo>
                  <a:pt x="465138" y="626268"/>
                  <a:pt x="469106" y="625474"/>
                  <a:pt x="471487" y="626268"/>
                </a:cubicBezTo>
                <a:lnTo>
                  <a:pt x="485775" y="635793"/>
                </a:lnTo>
                <a:cubicBezTo>
                  <a:pt x="488156" y="637381"/>
                  <a:pt x="490204" y="639651"/>
                  <a:pt x="492919" y="640556"/>
                </a:cubicBezTo>
                <a:lnTo>
                  <a:pt x="500062" y="642937"/>
                </a:lnTo>
                <a:lnTo>
                  <a:pt x="545306" y="642937"/>
                </a:lnTo>
                <a:cubicBezTo>
                  <a:pt x="549627" y="644377"/>
                  <a:pt x="557045" y="651784"/>
                  <a:pt x="559594" y="654843"/>
                </a:cubicBezTo>
                <a:cubicBezTo>
                  <a:pt x="561426" y="657042"/>
                  <a:pt x="561975" y="660399"/>
                  <a:pt x="564356" y="661987"/>
                </a:cubicBezTo>
                <a:cubicBezTo>
                  <a:pt x="567079" y="663802"/>
                  <a:pt x="570706" y="663574"/>
                  <a:pt x="573881" y="664368"/>
                </a:cubicBezTo>
                <a:cubicBezTo>
                  <a:pt x="590257" y="675285"/>
                  <a:pt x="582739" y="672082"/>
                  <a:pt x="595312" y="676275"/>
                </a:cubicBezTo>
                <a:cubicBezTo>
                  <a:pt x="596900" y="678656"/>
                  <a:pt x="598051" y="681394"/>
                  <a:pt x="600075" y="683418"/>
                </a:cubicBezTo>
                <a:cubicBezTo>
                  <a:pt x="608655" y="691998"/>
                  <a:pt x="608630" y="688563"/>
                  <a:pt x="616744" y="695325"/>
                </a:cubicBezTo>
                <a:cubicBezTo>
                  <a:pt x="635079" y="710604"/>
                  <a:pt x="613293" y="695405"/>
                  <a:pt x="631031" y="707231"/>
                </a:cubicBezTo>
                <a:lnTo>
                  <a:pt x="642937" y="742950"/>
                </a:lnTo>
                <a:cubicBezTo>
                  <a:pt x="644357" y="747210"/>
                  <a:pt x="649971" y="748739"/>
                  <a:pt x="652462" y="752475"/>
                </a:cubicBezTo>
                <a:cubicBezTo>
                  <a:pt x="656400" y="758382"/>
                  <a:pt x="658812" y="765175"/>
                  <a:pt x="661987" y="771525"/>
                </a:cubicBezTo>
                <a:cubicBezTo>
                  <a:pt x="663109" y="773770"/>
                  <a:pt x="662361" y="777162"/>
                  <a:pt x="664369" y="778668"/>
                </a:cubicBezTo>
                <a:cubicBezTo>
                  <a:pt x="666274" y="780097"/>
                  <a:pt x="669131" y="778668"/>
                  <a:pt x="671512" y="778668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4338637" y="3576637"/>
            <a:ext cx="2386013" cy="681038"/>
          </a:xfrm>
          <a:custGeom>
            <a:avLst/>
            <a:gdLst>
              <a:gd name="connsiteX0" fmla="*/ 0 w 823912"/>
              <a:gd name="connsiteY0" fmla="*/ 0 h 266918"/>
              <a:gd name="connsiteX1" fmla="*/ 38100 w 823912"/>
              <a:gd name="connsiteY1" fmla="*/ 2381 h 266918"/>
              <a:gd name="connsiteX2" fmla="*/ 47625 w 823912"/>
              <a:gd name="connsiteY2" fmla="*/ 16668 h 266918"/>
              <a:gd name="connsiteX3" fmla="*/ 64293 w 823912"/>
              <a:gd name="connsiteY3" fmla="*/ 21431 h 266918"/>
              <a:gd name="connsiteX4" fmla="*/ 130968 w 823912"/>
              <a:gd name="connsiteY4" fmla="*/ 23812 h 266918"/>
              <a:gd name="connsiteX5" fmla="*/ 133350 w 823912"/>
              <a:gd name="connsiteY5" fmla="*/ 30956 h 266918"/>
              <a:gd name="connsiteX6" fmla="*/ 150018 w 823912"/>
              <a:gd name="connsiteY6" fmla="*/ 35718 h 266918"/>
              <a:gd name="connsiteX7" fmla="*/ 183356 w 823912"/>
              <a:gd name="connsiteY7" fmla="*/ 33337 h 266918"/>
              <a:gd name="connsiteX8" fmla="*/ 200025 w 823912"/>
              <a:gd name="connsiteY8" fmla="*/ 38100 h 266918"/>
              <a:gd name="connsiteX9" fmla="*/ 228600 w 823912"/>
              <a:gd name="connsiteY9" fmla="*/ 35718 h 266918"/>
              <a:gd name="connsiteX10" fmla="*/ 254793 w 823912"/>
              <a:gd name="connsiteY10" fmla="*/ 38100 h 266918"/>
              <a:gd name="connsiteX11" fmla="*/ 266700 w 823912"/>
              <a:gd name="connsiteY11" fmla="*/ 40481 h 266918"/>
              <a:gd name="connsiteX12" fmla="*/ 271462 w 823912"/>
              <a:gd name="connsiteY12" fmla="*/ 47625 h 266918"/>
              <a:gd name="connsiteX13" fmla="*/ 278606 w 823912"/>
              <a:gd name="connsiteY13" fmla="*/ 52387 h 266918"/>
              <a:gd name="connsiteX14" fmla="*/ 283368 w 823912"/>
              <a:gd name="connsiteY14" fmla="*/ 61912 h 266918"/>
              <a:gd name="connsiteX15" fmla="*/ 300037 w 823912"/>
              <a:gd name="connsiteY15" fmla="*/ 69056 h 266918"/>
              <a:gd name="connsiteX16" fmla="*/ 307181 w 823912"/>
              <a:gd name="connsiteY16" fmla="*/ 73818 h 266918"/>
              <a:gd name="connsiteX17" fmla="*/ 359568 w 823912"/>
              <a:gd name="connsiteY17" fmla="*/ 76200 h 266918"/>
              <a:gd name="connsiteX18" fmla="*/ 361950 w 823912"/>
              <a:gd name="connsiteY18" fmla="*/ 95250 h 266918"/>
              <a:gd name="connsiteX19" fmla="*/ 364331 w 823912"/>
              <a:gd name="connsiteY19" fmla="*/ 102393 h 266918"/>
              <a:gd name="connsiteX20" fmla="*/ 366712 w 823912"/>
              <a:gd name="connsiteY20" fmla="*/ 111918 h 266918"/>
              <a:gd name="connsiteX21" fmla="*/ 381000 w 823912"/>
              <a:gd name="connsiteY21" fmla="*/ 114300 h 266918"/>
              <a:gd name="connsiteX22" fmla="*/ 388143 w 823912"/>
              <a:gd name="connsiteY22" fmla="*/ 116681 h 266918"/>
              <a:gd name="connsiteX23" fmla="*/ 392906 w 823912"/>
              <a:gd name="connsiteY23" fmla="*/ 123825 h 266918"/>
              <a:gd name="connsiteX24" fmla="*/ 400050 w 823912"/>
              <a:gd name="connsiteY24" fmla="*/ 128587 h 266918"/>
              <a:gd name="connsiteX25" fmla="*/ 433387 w 823912"/>
              <a:gd name="connsiteY25" fmla="*/ 135731 h 266918"/>
              <a:gd name="connsiteX26" fmla="*/ 454818 w 823912"/>
              <a:gd name="connsiteY26" fmla="*/ 130968 h 266918"/>
              <a:gd name="connsiteX27" fmla="*/ 483393 w 823912"/>
              <a:gd name="connsiteY27" fmla="*/ 138112 h 266918"/>
              <a:gd name="connsiteX28" fmla="*/ 514350 w 823912"/>
              <a:gd name="connsiteY28" fmla="*/ 142875 h 266918"/>
              <a:gd name="connsiteX29" fmla="*/ 552450 w 823912"/>
              <a:gd name="connsiteY29" fmla="*/ 140493 h 266918"/>
              <a:gd name="connsiteX30" fmla="*/ 576262 w 823912"/>
              <a:gd name="connsiteY30" fmla="*/ 140493 h 266918"/>
              <a:gd name="connsiteX31" fmla="*/ 583406 w 823912"/>
              <a:gd name="connsiteY31" fmla="*/ 147637 h 266918"/>
              <a:gd name="connsiteX32" fmla="*/ 585787 w 823912"/>
              <a:gd name="connsiteY32" fmla="*/ 154781 h 266918"/>
              <a:gd name="connsiteX33" fmla="*/ 588168 w 823912"/>
              <a:gd name="connsiteY33" fmla="*/ 164306 h 266918"/>
              <a:gd name="connsiteX34" fmla="*/ 611981 w 823912"/>
              <a:gd name="connsiteY34" fmla="*/ 173831 h 266918"/>
              <a:gd name="connsiteX35" fmla="*/ 619125 w 823912"/>
              <a:gd name="connsiteY35" fmla="*/ 180975 h 266918"/>
              <a:gd name="connsiteX36" fmla="*/ 621506 w 823912"/>
              <a:gd name="connsiteY36" fmla="*/ 188118 h 266918"/>
              <a:gd name="connsiteX37" fmla="*/ 642937 w 823912"/>
              <a:gd name="connsiteY37" fmla="*/ 197643 h 266918"/>
              <a:gd name="connsiteX38" fmla="*/ 711993 w 823912"/>
              <a:gd name="connsiteY38" fmla="*/ 202406 h 266918"/>
              <a:gd name="connsiteX39" fmla="*/ 714375 w 823912"/>
              <a:gd name="connsiteY39" fmla="*/ 209550 h 266918"/>
              <a:gd name="connsiteX40" fmla="*/ 716756 w 823912"/>
              <a:gd name="connsiteY40" fmla="*/ 219075 h 266918"/>
              <a:gd name="connsiteX41" fmla="*/ 723900 w 823912"/>
              <a:gd name="connsiteY41" fmla="*/ 221456 h 266918"/>
              <a:gd name="connsiteX42" fmla="*/ 733425 w 823912"/>
              <a:gd name="connsiteY42" fmla="*/ 226218 h 266918"/>
              <a:gd name="connsiteX43" fmla="*/ 738187 w 823912"/>
              <a:gd name="connsiteY43" fmla="*/ 235743 h 266918"/>
              <a:gd name="connsiteX44" fmla="*/ 754856 w 823912"/>
              <a:gd name="connsiteY44" fmla="*/ 238125 h 266918"/>
              <a:gd name="connsiteX45" fmla="*/ 762000 w 823912"/>
              <a:gd name="connsiteY45" fmla="*/ 242887 h 266918"/>
              <a:gd name="connsiteX46" fmla="*/ 766762 w 823912"/>
              <a:gd name="connsiteY46" fmla="*/ 257175 h 266918"/>
              <a:gd name="connsiteX47" fmla="*/ 792956 w 823912"/>
              <a:gd name="connsiteY47" fmla="*/ 261937 h 266918"/>
              <a:gd name="connsiteX48" fmla="*/ 804862 w 823912"/>
              <a:gd name="connsiteY48" fmla="*/ 264318 h 266918"/>
              <a:gd name="connsiteX49" fmla="*/ 812006 w 823912"/>
              <a:gd name="connsiteY49" fmla="*/ 266700 h 266918"/>
              <a:gd name="connsiteX50" fmla="*/ 823912 w 823912"/>
              <a:gd name="connsiteY50" fmla="*/ 266700 h 266918"/>
              <a:gd name="connsiteX0" fmla="*/ 0 w 823912"/>
              <a:gd name="connsiteY0" fmla="*/ 0 h 266918"/>
              <a:gd name="connsiteX1" fmla="*/ 38100 w 823912"/>
              <a:gd name="connsiteY1" fmla="*/ 2381 h 266918"/>
              <a:gd name="connsiteX2" fmla="*/ 47625 w 823912"/>
              <a:gd name="connsiteY2" fmla="*/ 16668 h 266918"/>
              <a:gd name="connsiteX3" fmla="*/ 64293 w 823912"/>
              <a:gd name="connsiteY3" fmla="*/ 21431 h 266918"/>
              <a:gd name="connsiteX4" fmla="*/ 123824 w 823912"/>
              <a:gd name="connsiteY4" fmla="*/ 19050 h 266918"/>
              <a:gd name="connsiteX5" fmla="*/ 133350 w 823912"/>
              <a:gd name="connsiteY5" fmla="*/ 30956 h 266918"/>
              <a:gd name="connsiteX6" fmla="*/ 150018 w 823912"/>
              <a:gd name="connsiteY6" fmla="*/ 35718 h 266918"/>
              <a:gd name="connsiteX7" fmla="*/ 183356 w 823912"/>
              <a:gd name="connsiteY7" fmla="*/ 33337 h 266918"/>
              <a:gd name="connsiteX8" fmla="*/ 200025 w 823912"/>
              <a:gd name="connsiteY8" fmla="*/ 38100 h 266918"/>
              <a:gd name="connsiteX9" fmla="*/ 228600 w 823912"/>
              <a:gd name="connsiteY9" fmla="*/ 35718 h 266918"/>
              <a:gd name="connsiteX10" fmla="*/ 254793 w 823912"/>
              <a:gd name="connsiteY10" fmla="*/ 38100 h 266918"/>
              <a:gd name="connsiteX11" fmla="*/ 266700 w 823912"/>
              <a:gd name="connsiteY11" fmla="*/ 40481 h 266918"/>
              <a:gd name="connsiteX12" fmla="*/ 271462 w 823912"/>
              <a:gd name="connsiteY12" fmla="*/ 47625 h 266918"/>
              <a:gd name="connsiteX13" fmla="*/ 278606 w 823912"/>
              <a:gd name="connsiteY13" fmla="*/ 52387 h 266918"/>
              <a:gd name="connsiteX14" fmla="*/ 283368 w 823912"/>
              <a:gd name="connsiteY14" fmla="*/ 61912 h 266918"/>
              <a:gd name="connsiteX15" fmla="*/ 300037 w 823912"/>
              <a:gd name="connsiteY15" fmla="*/ 69056 h 266918"/>
              <a:gd name="connsiteX16" fmla="*/ 307181 w 823912"/>
              <a:gd name="connsiteY16" fmla="*/ 73818 h 266918"/>
              <a:gd name="connsiteX17" fmla="*/ 359568 w 823912"/>
              <a:gd name="connsiteY17" fmla="*/ 76200 h 266918"/>
              <a:gd name="connsiteX18" fmla="*/ 361950 w 823912"/>
              <a:gd name="connsiteY18" fmla="*/ 95250 h 266918"/>
              <a:gd name="connsiteX19" fmla="*/ 364331 w 823912"/>
              <a:gd name="connsiteY19" fmla="*/ 102393 h 266918"/>
              <a:gd name="connsiteX20" fmla="*/ 366712 w 823912"/>
              <a:gd name="connsiteY20" fmla="*/ 111918 h 266918"/>
              <a:gd name="connsiteX21" fmla="*/ 381000 w 823912"/>
              <a:gd name="connsiteY21" fmla="*/ 114300 h 266918"/>
              <a:gd name="connsiteX22" fmla="*/ 388143 w 823912"/>
              <a:gd name="connsiteY22" fmla="*/ 116681 h 266918"/>
              <a:gd name="connsiteX23" fmla="*/ 392906 w 823912"/>
              <a:gd name="connsiteY23" fmla="*/ 123825 h 266918"/>
              <a:gd name="connsiteX24" fmla="*/ 400050 w 823912"/>
              <a:gd name="connsiteY24" fmla="*/ 128587 h 266918"/>
              <a:gd name="connsiteX25" fmla="*/ 433387 w 823912"/>
              <a:gd name="connsiteY25" fmla="*/ 135731 h 266918"/>
              <a:gd name="connsiteX26" fmla="*/ 454818 w 823912"/>
              <a:gd name="connsiteY26" fmla="*/ 130968 h 266918"/>
              <a:gd name="connsiteX27" fmla="*/ 483393 w 823912"/>
              <a:gd name="connsiteY27" fmla="*/ 138112 h 266918"/>
              <a:gd name="connsiteX28" fmla="*/ 514350 w 823912"/>
              <a:gd name="connsiteY28" fmla="*/ 142875 h 266918"/>
              <a:gd name="connsiteX29" fmla="*/ 552450 w 823912"/>
              <a:gd name="connsiteY29" fmla="*/ 140493 h 266918"/>
              <a:gd name="connsiteX30" fmla="*/ 576262 w 823912"/>
              <a:gd name="connsiteY30" fmla="*/ 140493 h 266918"/>
              <a:gd name="connsiteX31" fmla="*/ 583406 w 823912"/>
              <a:gd name="connsiteY31" fmla="*/ 147637 h 266918"/>
              <a:gd name="connsiteX32" fmla="*/ 585787 w 823912"/>
              <a:gd name="connsiteY32" fmla="*/ 154781 h 266918"/>
              <a:gd name="connsiteX33" fmla="*/ 588168 w 823912"/>
              <a:gd name="connsiteY33" fmla="*/ 164306 h 266918"/>
              <a:gd name="connsiteX34" fmla="*/ 611981 w 823912"/>
              <a:gd name="connsiteY34" fmla="*/ 173831 h 266918"/>
              <a:gd name="connsiteX35" fmla="*/ 619125 w 823912"/>
              <a:gd name="connsiteY35" fmla="*/ 180975 h 266918"/>
              <a:gd name="connsiteX36" fmla="*/ 621506 w 823912"/>
              <a:gd name="connsiteY36" fmla="*/ 188118 h 266918"/>
              <a:gd name="connsiteX37" fmla="*/ 642937 w 823912"/>
              <a:gd name="connsiteY37" fmla="*/ 197643 h 266918"/>
              <a:gd name="connsiteX38" fmla="*/ 711993 w 823912"/>
              <a:gd name="connsiteY38" fmla="*/ 202406 h 266918"/>
              <a:gd name="connsiteX39" fmla="*/ 714375 w 823912"/>
              <a:gd name="connsiteY39" fmla="*/ 209550 h 266918"/>
              <a:gd name="connsiteX40" fmla="*/ 716756 w 823912"/>
              <a:gd name="connsiteY40" fmla="*/ 219075 h 266918"/>
              <a:gd name="connsiteX41" fmla="*/ 723900 w 823912"/>
              <a:gd name="connsiteY41" fmla="*/ 221456 h 266918"/>
              <a:gd name="connsiteX42" fmla="*/ 733425 w 823912"/>
              <a:gd name="connsiteY42" fmla="*/ 226218 h 266918"/>
              <a:gd name="connsiteX43" fmla="*/ 738187 w 823912"/>
              <a:gd name="connsiteY43" fmla="*/ 235743 h 266918"/>
              <a:gd name="connsiteX44" fmla="*/ 754856 w 823912"/>
              <a:gd name="connsiteY44" fmla="*/ 238125 h 266918"/>
              <a:gd name="connsiteX45" fmla="*/ 762000 w 823912"/>
              <a:gd name="connsiteY45" fmla="*/ 242887 h 266918"/>
              <a:gd name="connsiteX46" fmla="*/ 766762 w 823912"/>
              <a:gd name="connsiteY46" fmla="*/ 257175 h 266918"/>
              <a:gd name="connsiteX47" fmla="*/ 792956 w 823912"/>
              <a:gd name="connsiteY47" fmla="*/ 261937 h 266918"/>
              <a:gd name="connsiteX48" fmla="*/ 804862 w 823912"/>
              <a:gd name="connsiteY48" fmla="*/ 264318 h 266918"/>
              <a:gd name="connsiteX49" fmla="*/ 812006 w 823912"/>
              <a:gd name="connsiteY49" fmla="*/ 266700 h 266918"/>
              <a:gd name="connsiteX50" fmla="*/ 823912 w 823912"/>
              <a:gd name="connsiteY50" fmla="*/ 266700 h 266918"/>
              <a:gd name="connsiteX0" fmla="*/ 0 w 823912"/>
              <a:gd name="connsiteY0" fmla="*/ 0 h 266918"/>
              <a:gd name="connsiteX1" fmla="*/ 38100 w 823912"/>
              <a:gd name="connsiteY1" fmla="*/ 2381 h 266918"/>
              <a:gd name="connsiteX2" fmla="*/ 47625 w 823912"/>
              <a:gd name="connsiteY2" fmla="*/ 16668 h 266918"/>
              <a:gd name="connsiteX3" fmla="*/ 64293 w 823912"/>
              <a:gd name="connsiteY3" fmla="*/ 21431 h 266918"/>
              <a:gd name="connsiteX4" fmla="*/ 123824 w 823912"/>
              <a:gd name="connsiteY4" fmla="*/ 19050 h 266918"/>
              <a:gd name="connsiteX5" fmla="*/ 150018 w 823912"/>
              <a:gd name="connsiteY5" fmla="*/ 35718 h 266918"/>
              <a:gd name="connsiteX6" fmla="*/ 183356 w 823912"/>
              <a:gd name="connsiteY6" fmla="*/ 33337 h 266918"/>
              <a:gd name="connsiteX7" fmla="*/ 200025 w 823912"/>
              <a:gd name="connsiteY7" fmla="*/ 38100 h 266918"/>
              <a:gd name="connsiteX8" fmla="*/ 228600 w 823912"/>
              <a:gd name="connsiteY8" fmla="*/ 35718 h 266918"/>
              <a:gd name="connsiteX9" fmla="*/ 254793 w 823912"/>
              <a:gd name="connsiteY9" fmla="*/ 38100 h 266918"/>
              <a:gd name="connsiteX10" fmla="*/ 266700 w 823912"/>
              <a:gd name="connsiteY10" fmla="*/ 40481 h 266918"/>
              <a:gd name="connsiteX11" fmla="*/ 271462 w 823912"/>
              <a:gd name="connsiteY11" fmla="*/ 47625 h 266918"/>
              <a:gd name="connsiteX12" fmla="*/ 278606 w 823912"/>
              <a:gd name="connsiteY12" fmla="*/ 52387 h 266918"/>
              <a:gd name="connsiteX13" fmla="*/ 283368 w 823912"/>
              <a:gd name="connsiteY13" fmla="*/ 61912 h 266918"/>
              <a:gd name="connsiteX14" fmla="*/ 300037 w 823912"/>
              <a:gd name="connsiteY14" fmla="*/ 69056 h 266918"/>
              <a:gd name="connsiteX15" fmla="*/ 307181 w 823912"/>
              <a:gd name="connsiteY15" fmla="*/ 73818 h 266918"/>
              <a:gd name="connsiteX16" fmla="*/ 359568 w 823912"/>
              <a:gd name="connsiteY16" fmla="*/ 76200 h 266918"/>
              <a:gd name="connsiteX17" fmla="*/ 361950 w 823912"/>
              <a:gd name="connsiteY17" fmla="*/ 95250 h 266918"/>
              <a:gd name="connsiteX18" fmla="*/ 364331 w 823912"/>
              <a:gd name="connsiteY18" fmla="*/ 102393 h 266918"/>
              <a:gd name="connsiteX19" fmla="*/ 366712 w 823912"/>
              <a:gd name="connsiteY19" fmla="*/ 111918 h 266918"/>
              <a:gd name="connsiteX20" fmla="*/ 381000 w 823912"/>
              <a:gd name="connsiteY20" fmla="*/ 114300 h 266918"/>
              <a:gd name="connsiteX21" fmla="*/ 388143 w 823912"/>
              <a:gd name="connsiteY21" fmla="*/ 116681 h 266918"/>
              <a:gd name="connsiteX22" fmla="*/ 392906 w 823912"/>
              <a:gd name="connsiteY22" fmla="*/ 123825 h 266918"/>
              <a:gd name="connsiteX23" fmla="*/ 400050 w 823912"/>
              <a:gd name="connsiteY23" fmla="*/ 128587 h 266918"/>
              <a:gd name="connsiteX24" fmla="*/ 433387 w 823912"/>
              <a:gd name="connsiteY24" fmla="*/ 135731 h 266918"/>
              <a:gd name="connsiteX25" fmla="*/ 454818 w 823912"/>
              <a:gd name="connsiteY25" fmla="*/ 130968 h 266918"/>
              <a:gd name="connsiteX26" fmla="*/ 483393 w 823912"/>
              <a:gd name="connsiteY26" fmla="*/ 138112 h 266918"/>
              <a:gd name="connsiteX27" fmla="*/ 514350 w 823912"/>
              <a:gd name="connsiteY27" fmla="*/ 142875 h 266918"/>
              <a:gd name="connsiteX28" fmla="*/ 552450 w 823912"/>
              <a:gd name="connsiteY28" fmla="*/ 140493 h 266918"/>
              <a:gd name="connsiteX29" fmla="*/ 576262 w 823912"/>
              <a:gd name="connsiteY29" fmla="*/ 140493 h 266918"/>
              <a:gd name="connsiteX30" fmla="*/ 583406 w 823912"/>
              <a:gd name="connsiteY30" fmla="*/ 147637 h 266918"/>
              <a:gd name="connsiteX31" fmla="*/ 585787 w 823912"/>
              <a:gd name="connsiteY31" fmla="*/ 154781 h 266918"/>
              <a:gd name="connsiteX32" fmla="*/ 588168 w 823912"/>
              <a:gd name="connsiteY32" fmla="*/ 164306 h 266918"/>
              <a:gd name="connsiteX33" fmla="*/ 611981 w 823912"/>
              <a:gd name="connsiteY33" fmla="*/ 173831 h 266918"/>
              <a:gd name="connsiteX34" fmla="*/ 619125 w 823912"/>
              <a:gd name="connsiteY34" fmla="*/ 180975 h 266918"/>
              <a:gd name="connsiteX35" fmla="*/ 621506 w 823912"/>
              <a:gd name="connsiteY35" fmla="*/ 188118 h 266918"/>
              <a:gd name="connsiteX36" fmla="*/ 642937 w 823912"/>
              <a:gd name="connsiteY36" fmla="*/ 197643 h 266918"/>
              <a:gd name="connsiteX37" fmla="*/ 711993 w 823912"/>
              <a:gd name="connsiteY37" fmla="*/ 202406 h 266918"/>
              <a:gd name="connsiteX38" fmla="*/ 714375 w 823912"/>
              <a:gd name="connsiteY38" fmla="*/ 209550 h 266918"/>
              <a:gd name="connsiteX39" fmla="*/ 716756 w 823912"/>
              <a:gd name="connsiteY39" fmla="*/ 219075 h 266918"/>
              <a:gd name="connsiteX40" fmla="*/ 723900 w 823912"/>
              <a:gd name="connsiteY40" fmla="*/ 221456 h 266918"/>
              <a:gd name="connsiteX41" fmla="*/ 733425 w 823912"/>
              <a:gd name="connsiteY41" fmla="*/ 226218 h 266918"/>
              <a:gd name="connsiteX42" fmla="*/ 738187 w 823912"/>
              <a:gd name="connsiteY42" fmla="*/ 235743 h 266918"/>
              <a:gd name="connsiteX43" fmla="*/ 754856 w 823912"/>
              <a:gd name="connsiteY43" fmla="*/ 238125 h 266918"/>
              <a:gd name="connsiteX44" fmla="*/ 762000 w 823912"/>
              <a:gd name="connsiteY44" fmla="*/ 242887 h 266918"/>
              <a:gd name="connsiteX45" fmla="*/ 766762 w 823912"/>
              <a:gd name="connsiteY45" fmla="*/ 257175 h 266918"/>
              <a:gd name="connsiteX46" fmla="*/ 792956 w 823912"/>
              <a:gd name="connsiteY46" fmla="*/ 261937 h 266918"/>
              <a:gd name="connsiteX47" fmla="*/ 804862 w 823912"/>
              <a:gd name="connsiteY47" fmla="*/ 264318 h 266918"/>
              <a:gd name="connsiteX48" fmla="*/ 812006 w 823912"/>
              <a:gd name="connsiteY48" fmla="*/ 266700 h 266918"/>
              <a:gd name="connsiteX49" fmla="*/ 823912 w 823912"/>
              <a:gd name="connsiteY49" fmla="*/ 266700 h 266918"/>
              <a:gd name="connsiteX0" fmla="*/ 0 w 823912"/>
              <a:gd name="connsiteY0" fmla="*/ 0 h 266918"/>
              <a:gd name="connsiteX1" fmla="*/ 38100 w 823912"/>
              <a:gd name="connsiteY1" fmla="*/ 2381 h 266918"/>
              <a:gd name="connsiteX2" fmla="*/ 47625 w 823912"/>
              <a:gd name="connsiteY2" fmla="*/ 16668 h 266918"/>
              <a:gd name="connsiteX3" fmla="*/ 64293 w 823912"/>
              <a:gd name="connsiteY3" fmla="*/ 21431 h 266918"/>
              <a:gd name="connsiteX4" fmla="*/ 123824 w 823912"/>
              <a:gd name="connsiteY4" fmla="*/ 19050 h 266918"/>
              <a:gd name="connsiteX5" fmla="*/ 150018 w 823912"/>
              <a:gd name="connsiteY5" fmla="*/ 35718 h 266918"/>
              <a:gd name="connsiteX6" fmla="*/ 183356 w 823912"/>
              <a:gd name="connsiteY6" fmla="*/ 33337 h 266918"/>
              <a:gd name="connsiteX7" fmla="*/ 200025 w 823912"/>
              <a:gd name="connsiteY7" fmla="*/ 38100 h 266918"/>
              <a:gd name="connsiteX8" fmla="*/ 228600 w 823912"/>
              <a:gd name="connsiteY8" fmla="*/ 35718 h 266918"/>
              <a:gd name="connsiteX9" fmla="*/ 254793 w 823912"/>
              <a:gd name="connsiteY9" fmla="*/ 38100 h 266918"/>
              <a:gd name="connsiteX10" fmla="*/ 266700 w 823912"/>
              <a:gd name="connsiteY10" fmla="*/ 40481 h 266918"/>
              <a:gd name="connsiteX11" fmla="*/ 271462 w 823912"/>
              <a:gd name="connsiteY11" fmla="*/ 47625 h 266918"/>
              <a:gd name="connsiteX12" fmla="*/ 278606 w 823912"/>
              <a:gd name="connsiteY12" fmla="*/ 52387 h 266918"/>
              <a:gd name="connsiteX13" fmla="*/ 283368 w 823912"/>
              <a:gd name="connsiteY13" fmla="*/ 61912 h 266918"/>
              <a:gd name="connsiteX14" fmla="*/ 300037 w 823912"/>
              <a:gd name="connsiteY14" fmla="*/ 69056 h 266918"/>
              <a:gd name="connsiteX15" fmla="*/ 307181 w 823912"/>
              <a:gd name="connsiteY15" fmla="*/ 73818 h 266918"/>
              <a:gd name="connsiteX16" fmla="*/ 359568 w 823912"/>
              <a:gd name="connsiteY16" fmla="*/ 76200 h 266918"/>
              <a:gd name="connsiteX17" fmla="*/ 361950 w 823912"/>
              <a:gd name="connsiteY17" fmla="*/ 95250 h 266918"/>
              <a:gd name="connsiteX18" fmla="*/ 364331 w 823912"/>
              <a:gd name="connsiteY18" fmla="*/ 102393 h 266918"/>
              <a:gd name="connsiteX19" fmla="*/ 366712 w 823912"/>
              <a:gd name="connsiteY19" fmla="*/ 111918 h 266918"/>
              <a:gd name="connsiteX20" fmla="*/ 381000 w 823912"/>
              <a:gd name="connsiteY20" fmla="*/ 114300 h 266918"/>
              <a:gd name="connsiteX21" fmla="*/ 388143 w 823912"/>
              <a:gd name="connsiteY21" fmla="*/ 116681 h 266918"/>
              <a:gd name="connsiteX22" fmla="*/ 392906 w 823912"/>
              <a:gd name="connsiteY22" fmla="*/ 123825 h 266918"/>
              <a:gd name="connsiteX23" fmla="*/ 400050 w 823912"/>
              <a:gd name="connsiteY23" fmla="*/ 128587 h 266918"/>
              <a:gd name="connsiteX24" fmla="*/ 433387 w 823912"/>
              <a:gd name="connsiteY24" fmla="*/ 135731 h 266918"/>
              <a:gd name="connsiteX25" fmla="*/ 454818 w 823912"/>
              <a:gd name="connsiteY25" fmla="*/ 130968 h 266918"/>
              <a:gd name="connsiteX26" fmla="*/ 483393 w 823912"/>
              <a:gd name="connsiteY26" fmla="*/ 138112 h 266918"/>
              <a:gd name="connsiteX27" fmla="*/ 514350 w 823912"/>
              <a:gd name="connsiteY27" fmla="*/ 142875 h 266918"/>
              <a:gd name="connsiteX28" fmla="*/ 552450 w 823912"/>
              <a:gd name="connsiteY28" fmla="*/ 140493 h 266918"/>
              <a:gd name="connsiteX29" fmla="*/ 576262 w 823912"/>
              <a:gd name="connsiteY29" fmla="*/ 140493 h 266918"/>
              <a:gd name="connsiteX30" fmla="*/ 583406 w 823912"/>
              <a:gd name="connsiteY30" fmla="*/ 147637 h 266918"/>
              <a:gd name="connsiteX31" fmla="*/ 585787 w 823912"/>
              <a:gd name="connsiteY31" fmla="*/ 154781 h 266918"/>
              <a:gd name="connsiteX32" fmla="*/ 588168 w 823912"/>
              <a:gd name="connsiteY32" fmla="*/ 164306 h 266918"/>
              <a:gd name="connsiteX33" fmla="*/ 611981 w 823912"/>
              <a:gd name="connsiteY33" fmla="*/ 173831 h 266918"/>
              <a:gd name="connsiteX34" fmla="*/ 619125 w 823912"/>
              <a:gd name="connsiteY34" fmla="*/ 180975 h 266918"/>
              <a:gd name="connsiteX35" fmla="*/ 621506 w 823912"/>
              <a:gd name="connsiteY35" fmla="*/ 188118 h 266918"/>
              <a:gd name="connsiteX36" fmla="*/ 642937 w 823912"/>
              <a:gd name="connsiteY36" fmla="*/ 197643 h 266918"/>
              <a:gd name="connsiteX37" fmla="*/ 711993 w 823912"/>
              <a:gd name="connsiteY37" fmla="*/ 202406 h 266918"/>
              <a:gd name="connsiteX38" fmla="*/ 714375 w 823912"/>
              <a:gd name="connsiteY38" fmla="*/ 209550 h 266918"/>
              <a:gd name="connsiteX39" fmla="*/ 716756 w 823912"/>
              <a:gd name="connsiteY39" fmla="*/ 219075 h 266918"/>
              <a:gd name="connsiteX40" fmla="*/ 723900 w 823912"/>
              <a:gd name="connsiteY40" fmla="*/ 221456 h 266918"/>
              <a:gd name="connsiteX41" fmla="*/ 733425 w 823912"/>
              <a:gd name="connsiteY41" fmla="*/ 226218 h 266918"/>
              <a:gd name="connsiteX42" fmla="*/ 738187 w 823912"/>
              <a:gd name="connsiteY42" fmla="*/ 235743 h 266918"/>
              <a:gd name="connsiteX43" fmla="*/ 754856 w 823912"/>
              <a:gd name="connsiteY43" fmla="*/ 238125 h 266918"/>
              <a:gd name="connsiteX44" fmla="*/ 762000 w 823912"/>
              <a:gd name="connsiteY44" fmla="*/ 242887 h 266918"/>
              <a:gd name="connsiteX45" fmla="*/ 766762 w 823912"/>
              <a:gd name="connsiteY45" fmla="*/ 257175 h 266918"/>
              <a:gd name="connsiteX46" fmla="*/ 792956 w 823912"/>
              <a:gd name="connsiteY46" fmla="*/ 261937 h 266918"/>
              <a:gd name="connsiteX47" fmla="*/ 804862 w 823912"/>
              <a:gd name="connsiteY47" fmla="*/ 264318 h 266918"/>
              <a:gd name="connsiteX48" fmla="*/ 812006 w 823912"/>
              <a:gd name="connsiteY48" fmla="*/ 266700 h 266918"/>
              <a:gd name="connsiteX49" fmla="*/ 823912 w 823912"/>
              <a:gd name="connsiteY49" fmla="*/ 266700 h 266918"/>
              <a:gd name="connsiteX0" fmla="*/ 0 w 823912"/>
              <a:gd name="connsiteY0" fmla="*/ 0 h 266918"/>
              <a:gd name="connsiteX1" fmla="*/ 38100 w 823912"/>
              <a:gd name="connsiteY1" fmla="*/ 2381 h 266918"/>
              <a:gd name="connsiteX2" fmla="*/ 47625 w 823912"/>
              <a:gd name="connsiteY2" fmla="*/ 16668 h 266918"/>
              <a:gd name="connsiteX3" fmla="*/ 64293 w 823912"/>
              <a:gd name="connsiteY3" fmla="*/ 21431 h 266918"/>
              <a:gd name="connsiteX4" fmla="*/ 114299 w 823912"/>
              <a:gd name="connsiteY4" fmla="*/ 21431 h 266918"/>
              <a:gd name="connsiteX5" fmla="*/ 150018 w 823912"/>
              <a:gd name="connsiteY5" fmla="*/ 35718 h 266918"/>
              <a:gd name="connsiteX6" fmla="*/ 183356 w 823912"/>
              <a:gd name="connsiteY6" fmla="*/ 33337 h 266918"/>
              <a:gd name="connsiteX7" fmla="*/ 200025 w 823912"/>
              <a:gd name="connsiteY7" fmla="*/ 38100 h 266918"/>
              <a:gd name="connsiteX8" fmla="*/ 228600 w 823912"/>
              <a:gd name="connsiteY8" fmla="*/ 35718 h 266918"/>
              <a:gd name="connsiteX9" fmla="*/ 254793 w 823912"/>
              <a:gd name="connsiteY9" fmla="*/ 38100 h 266918"/>
              <a:gd name="connsiteX10" fmla="*/ 266700 w 823912"/>
              <a:gd name="connsiteY10" fmla="*/ 40481 h 266918"/>
              <a:gd name="connsiteX11" fmla="*/ 271462 w 823912"/>
              <a:gd name="connsiteY11" fmla="*/ 47625 h 266918"/>
              <a:gd name="connsiteX12" fmla="*/ 278606 w 823912"/>
              <a:gd name="connsiteY12" fmla="*/ 52387 h 266918"/>
              <a:gd name="connsiteX13" fmla="*/ 283368 w 823912"/>
              <a:gd name="connsiteY13" fmla="*/ 61912 h 266918"/>
              <a:gd name="connsiteX14" fmla="*/ 300037 w 823912"/>
              <a:gd name="connsiteY14" fmla="*/ 69056 h 266918"/>
              <a:gd name="connsiteX15" fmla="*/ 307181 w 823912"/>
              <a:gd name="connsiteY15" fmla="*/ 73818 h 266918"/>
              <a:gd name="connsiteX16" fmla="*/ 359568 w 823912"/>
              <a:gd name="connsiteY16" fmla="*/ 76200 h 266918"/>
              <a:gd name="connsiteX17" fmla="*/ 361950 w 823912"/>
              <a:gd name="connsiteY17" fmla="*/ 95250 h 266918"/>
              <a:gd name="connsiteX18" fmla="*/ 364331 w 823912"/>
              <a:gd name="connsiteY18" fmla="*/ 102393 h 266918"/>
              <a:gd name="connsiteX19" fmla="*/ 366712 w 823912"/>
              <a:gd name="connsiteY19" fmla="*/ 111918 h 266918"/>
              <a:gd name="connsiteX20" fmla="*/ 381000 w 823912"/>
              <a:gd name="connsiteY20" fmla="*/ 114300 h 266918"/>
              <a:gd name="connsiteX21" fmla="*/ 388143 w 823912"/>
              <a:gd name="connsiteY21" fmla="*/ 116681 h 266918"/>
              <a:gd name="connsiteX22" fmla="*/ 392906 w 823912"/>
              <a:gd name="connsiteY22" fmla="*/ 123825 h 266918"/>
              <a:gd name="connsiteX23" fmla="*/ 400050 w 823912"/>
              <a:gd name="connsiteY23" fmla="*/ 128587 h 266918"/>
              <a:gd name="connsiteX24" fmla="*/ 433387 w 823912"/>
              <a:gd name="connsiteY24" fmla="*/ 135731 h 266918"/>
              <a:gd name="connsiteX25" fmla="*/ 454818 w 823912"/>
              <a:gd name="connsiteY25" fmla="*/ 130968 h 266918"/>
              <a:gd name="connsiteX26" fmla="*/ 483393 w 823912"/>
              <a:gd name="connsiteY26" fmla="*/ 138112 h 266918"/>
              <a:gd name="connsiteX27" fmla="*/ 514350 w 823912"/>
              <a:gd name="connsiteY27" fmla="*/ 142875 h 266918"/>
              <a:gd name="connsiteX28" fmla="*/ 552450 w 823912"/>
              <a:gd name="connsiteY28" fmla="*/ 140493 h 266918"/>
              <a:gd name="connsiteX29" fmla="*/ 576262 w 823912"/>
              <a:gd name="connsiteY29" fmla="*/ 140493 h 266918"/>
              <a:gd name="connsiteX30" fmla="*/ 583406 w 823912"/>
              <a:gd name="connsiteY30" fmla="*/ 147637 h 266918"/>
              <a:gd name="connsiteX31" fmla="*/ 585787 w 823912"/>
              <a:gd name="connsiteY31" fmla="*/ 154781 h 266918"/>
              <a:gd name="connsiteX32" fmla="*/ 588168 w 823912"/>
              <a:gd name="connsiteY32" fmla="*/ 164306 h 266918"/>
              <a:gd name="connsiteX33" fmla="*/ 611981 w 823912"/>
              <a:gd name="connsiteY33" fmla="*/ 173831 h 266918"/>
              <a:gd name="connsiteX34" fmla="*/ 619125 w 823912"/>
              <a:gd name="connsiteY34" fmla="*/ 180975 h 266918"/>
              <a:gd name="connsiteX35" fmla="*/ 621506 w 823912"/>
              <a:gd name="connsiteY35" fmla="*/ 188118 h 266918"/>
              <a:gd name="connsiteX36" fmla="*/ 642937 w 823912"/>
              <a:gd name="connsiteY36" fmla="*/ 197643 h 266918"/>
              <a:gd name="connsiteX37" fmla="*/ 711993 w 823912"/>
              <a:gd name="connsiteY37" fmla="*/ 202406 h 266918"/>
              <a:gd name="connsiteX38" fmla="*/ 714375 w 823912"/>
              <a:gd name="connsiteY38" fmla="*/ 209550 h 266918"/>
              <a:gd name="connsiteX39" fmla="*/ 716756 w 823912"/>
              <a:gd name="connsiteY39" fmla="*/ 219075 h 266918"/>
              <a:gd name="connsiteX40" fmla="*/ 723900 w 823912"/>
              <a:gd name="connsiteY40" fmla="*/ 221456 h 266918"/>
              <a:gd name="connsiteX41" fmla="*/ 733425 w 823912"/>
              <a:gd name="connsiteY41" fmla="*/ 226218 h 266918"/>
              <a:gd name="connsiteX42" fmla="*/ 738187 w 823912"/>
              <a:gd name="connsiteY42" fmla="*/ 235743 h 266918"/>
              <a:gd name="connsiteX43" fmla="*/ 754856 w 823912"/>
              <a:gd name="connsiteY43" fmla="*/ 238125 h 266918"/>
              <a:gd name="connsiteX44" fmla="*/ 762000 w 823912"/>
              <a:gd name="connsiteY44" fmla="*/ 242887 h 266918"/>
              <a:gd name="connsiteX45" fmla="*/ 766762 w 823912"/>
              <a:gd name="connsiteY45" fmla="*/ 257175 h 266918"/>
              <a:gd name="connsiteX46" fmla="*/ 792956 w 823912"/>
              <a:gd name="connsiteY46" fmla="*/ 261937 h 266918"/>
              <a:gd name="connsiteX47" fmla="*/ 804862 w 823912"/>
              <a:gd name="connsiteY47" fmla="*/ 264318 h 266918"/>
              <a:gd name="connsiteX48" fmla="*/ 812006 w 823912"/>
              <a:gd name="connsiteY48" fmla="*/ 266700 h 266918"/>
              <a:gd name="connsiteX49" fmla="*/ 823912 w 823912"/>
              <a:gd name="connsiteY49" fmla="*/ 266700 h 266918"/>
              <a:gd name="connsiteX0" fmla="*/ 0 w 823912"/>
              <a:gd name="connsiteY0" fmla="*/ 0 h 266918"/>
              <a:gd name="connsiteX1" fmla="*/ 38100 w 823912"/>
              <a:gd name="connsiteY1" fmla="*/ 2381 h 266918"/>
              <a:gd name="connsiteX2" fmla="*/ 47625 w 823912"/>
              <a:gd name="connsiteY2" fmla="*/ 16668 h 266918"/>
              <a:gd name="connsiteX3" fmla="*/ 64293 w 823912"/>
              <a:gd name="connsiteY3" fmla="*/ 21431 h 266918"/>
              <a:gd name="connsiteX4" fmla="*/ 114299 w 823912"/>
              <a:gd name="connsiteY4" fmla="*/ 21431 h 266918"/>
              <a:gd name="connsiteX5" fmla="*/ 130968 w 823912"/>
              <a:gd name="connsiteY5" fmla="*/ 40480 h 266918"/>
              <a:gd name="connsiteX6" fmla="*/ 183356 w 823912"/>
              <a:gd name="connsiteY6" fmla="*/ 33337 h 266918"/>
              <a:gd name="connsiteX7" fmla="*/ 200025 w 823912"/>
              <a:gd name="connsiteY7" fmla="*/ 38100 h 266918"/>
              <a:gd name="connsiteX8" fmla="*/ 228600 w 823912"/>
              <a:gd name="connsiteY8" fmla="*/ 35718 h 266918"/>
              <a:gd name="connsiteX9" fmla="*/ 254793 w 823912"/>
              <a:gd name="connsiteY9" fmla="*/ 38100 h 266918"/>
              <a:gd name="connsiteX10" fmla="*/ 266700 w 823912"/>
              <a:gd name="connsiteY10" fmla="*/ 40481 h 266918"/>
              <a:gd name="connsiteX11" fmla="*/ 271462 w 823912"/>
              <a:gd name="connsiteY11" fmla="*/ 47625 h 266918"/>
              <a:gd name="connsiteX12" fmla="*/ 278606 w 823912"/>
              <a:gd name="connsiteY12" fmla="*/ 52387 h 266918"/>
              <a:gd name="connsiteX13" fmla="*/ 283368 w 823912"/>
              <a:gd name="connsiteY13" fmla="*/ 61912 h 266918"/>
              <a:gd name="connsiteX14" fmla="*/ 300037 w 823912"/>
              <a:gd name="connsiteY14" fmla="*/ 69056 h 266918"/>
              <a:gd name="connsiteX15" fmla="*/ 307181 w 823912"/>
              <a:gd name="connsiteY15" fmla="*/ 73818 h 266918"/>
              <a:gd name="connsiteX16" fmla="*/ 359568 w 823912"/>
              <a:gd name="connsiteY16" fmla="*/ 76200 h 266918"/>
              <a:gd name="connsiteX17" fmla="*/ 361950 w 823912"/>
              <a:gd name="connsiteY17" fmla="*/ 95250 h 266918"/>
              <a:gd name="connsiteX18" fmla="*/ 364331 w 823912"/>
              <a:gd name="connsiteY18" fmla="*/ 102393 h 266918"/>
              <a:gd name="connsiteX19" fmla="*/ 366712 w 823912"/>
              <a:gd name="connsiteY19" fmla="*/ 111918 h 266918"/>
              <a:gd name="connsiteX20" fmla="*/ 381000 w 823912"/>
              <a:gd name="connsiteY20" fmla="*/ 114300 h 266918"/>
              <a:gd name="connsiteX21" fmla="*/ 388143 w 823912"/>
              <a:gd name="connsiteY21" fmla="*/ 116681 h 266918"/>
              <a:gd name="connsiteX22" fmla="*/ 392906 w 823912"/>
              <a:gd name="connsiteY22" fmla="*/ 123825 h 266918"/>
              <a:gd name="connsiteX23" fmla="*/ 400050 w 823912"/>
              <a:gd name="connsiteY23" fmla="*/ 128587 h 266918"/>
              <a:gd name="connsiteX24" fmla="*/ 433387 w 823912"/>
              <a:gd name="connsiteY24" fmla="*/ 135731 h 266918"/>
              <a:gd name="connsiteX25" fmla="*/ 454818 w 823912"/>
              <a:gd name="connsiteY25" fmla="*/ 130968 h 266918"/>
              <a:gd name="connsiteX26" fmla="*/ 483393 w 823912"/>
              <a:gd name="connsiteY26" fmla="*/ 138112 h 266918"/>
              <a:gd name="connsiteX27" fmla="*/ 514350 w 823912"/>
              <a:gd name="connsiteY27" fmla="*/ 142875 h 266918"/>
              <a:gd name="connsiteX28" fmla="*/ 552450 w 823912"/>
              <a:gd name="connsiteY28" fmla="*/ 140493 h 266918"/>
              <a:gd name="connsiteX29" fmla="*/ 576262 w 823912"/>
              <a:gd name="connsiteY29" fmla="*/ 140493 h 266918"/>
              <a:gd name="connsiteX30" fmla="*/ 583406 w 823912"/>
              <a:gd name="connsiteY30" fmla="*/ 147637 h 266918"/>
              <a:gd name="connsiteX31" fmla="*/ 585787 w 823912"/>
              <a:gd name="connsiteY31" fmla="*/ 154781 h 266918"/>
              <a:gd name="connsiteX32" fmla="*/ 588168 w 823912"/>
              <a:gd name="connsiteY32" fmla="*/ 164306 h 266918"/>
              <a:gd name="connsiteX33" fmla="*/ 611981 w 823912"/>
              <a:gd name="connsiteY33" fmla="*/ 173831 h 266918"/>
              <a:gd name="connsiteX34" fmla="*/ 619125 w 823912"/>
              <a:gd name="connsiteY34" fmla="*/ 180975 h 266918"/>
              <a:gd name="connsiteX35" fmla="*/ 621506 w 823912"/>
              <a:gd name="connsiteY35" fmla="*/ 188118 h 266918"/>
              <a:gd name="connsiteX36" fmla="*/ 642937 w 823912"/>
              <a:gd name="connsiteY36" fmla="*/ 197643 h 266918"/>
              <a:gd name="connsiteX37" fmla="*/ 711993 w 823912"/>
              <a:gd name="connsiteY37" fmla="*/ 202406 h 266918"/>
              <a:gd name="connsiteX38" fmla="*/ 714375 w 823912"/>
              <a:gd name="connsiteY38" fmla="*/ 209550 h 266918"/>
              <a:gd name="connsiteX39" fmla="*/ 716756 w 823912"/>
              <a:gd name="connsiteY39" fmla="*/ 219075 h 266918"/>
              <a:gd name="connsiteX40" fmla="*/ 723900 w 823912"/>
              <a:gd name="connsiteY40" fmla="*/ 221456 h 266918"/>
              <a:gd name="connsiteX41" fmla="*/ 733425 w 823912"/>
              <a:gd name="connsiteY41" fmla="*/ 226218 h 266918"/>
              <a:gd name="connsiteX42" fmla="*/ 738187 w 823912"/>
              <a:gd name="connsiteY42" fmla="*/ 235743 h 266918"/>
              <a:gd name="connsiteX43" fmla="*/ 754856 w 823912"/>
              <a:gd name="connsiteY43" fmla="*/ 238125 h 266918"/>
              <a:gd name="connsiteX44" fmla="*/ 762000 w 823912"/>
              <a:gd name="connsiteY44" fmla="*/ 242887 h 266918"/>
              <a:gd name="connsiteX45" fmla="*/ 766762 w 823912"/>
              <a:gd name="connsiteY45" fmla="*/ 257175 h 266918"/>
              <a:gd name="connsiteX46" fmla="*/ 792956 w 823912"/>
              <a:gd name="connsiteY46" fmla="*/ 261937 h 266918"/>
              <a:gd name="connsiteX47" fmla="*/ 804862 w 823912"/>
              <a:gd name="connsiteY47" fmla="*/ 264318 h 266918"/>
              <a:gd name="connsiteX48" fmla="*/ 812006 w 823912"/>
              <a:gd name="connsiteY48" fmla="*/ 266700 h 266918"/>
              <a:gd name="connsiteX49" fmla="*/ 823912 w 823912"/>
              <a:gd name="connsiteY49" fmla="*/ 266700 h 266918"/>
              <a:gd name="connsiteX0" fmla="*/ 0 w 823912"/>
              <a:gd name="connsiteY0" fmla="*/ 0 h 266918"/>
              <a:gd name="connsiteX1" fmla="*/ 38100 w 823912"/>
              <a:gd name="connsiteY1" fmla="*/ 2381 h 266918"/>
              <a:gd name="connsiteX2" fmla="*/ 47625 w 823912"/>
              <a:gd name="connsiteY2" fmla="*/ 16668 h 266918"/>
              <a:gd name="connsiteX3" fmla="*/ 64293 w 823912"/>
              <a:gd name="connsiteY3" fmla="*/ 21431 h 266918"/>
              <a:gd name="connsiteX4" fmla="*/ 114299 w 823912"/>
              <a:gd name="connsiteY4" fmla="*/ 21431 h 266918"/>
              <a:gd name="connsiteX5" fmla="*/ 123824 w 823912"/>
              <a:gd name="connsiteY5" fmla="*/ 66673 h 266918"/>
              <a:gd name="connsiteX6" fmla="*/ 183356 w 823912"/>
              <a:gd name="connsiteY6" fmla="*/ 33337 h 266918"/>
              <a:gd name="connsiteX7" fmla="*/ 200025 w 823912"/>
              <a:gd name="connsiteY7" fmla="*/ 38100 h 266918"/>
              <a:gd name="connsiteX8" fmla="*/ 228600 w 823912"/>
              <a:gd name="connsiteY8" fmla="*/ 35718 h 266918"/>
              <a:gd name="connsiteX9" fmla="*/ 254793 w 823912"/>
              <a:gd name="connsiteY9" fmla="*/ 38100 h 266918"/>
              <a:gd name="connsiteX10" fmla="*/ 266700 w 823912"/>
              <a:gd name="connsiteY10" fmla="*/ 40481 h 266918"/>
              <a:gd name="connsiteX11" fmla="*/ 271462 w 823912"/>
              <a:gd name="connsiteY11" fmla="*/ 47625 h 266918"/>
              <a:gd name="connsiteX12" fmla="*/ 278606 w 823912"/>
              <a:gd name="connsiteY12" fmla="*/ 52387 h 266918"/>
              <a:gd name="connsiteX13" fmla="*/ 283368 w 823912"/>
              <a:gd name="connsiteY13" fmla="*/ 61912 h 266918"/>
              <a:gd name="connsiteX14" fmla="*/ 300037 w 823912"/>
              <a:gd name="connsiteY14" fmla="*/ 69056 h 266918"/>
              <a:gd name="connsiteX15" fmla="*/ 307181 w 823912"/>
              <a:gd name="connsiteY15" fmla="*/ 73818 h 266918"/>
              <a:gd name="connsiteX16" fmla="*/ 359568 w 823912"/>
              <a:gd name="connsiteY16" fmla="*/ 76200 h 266918"/>
              <a:gd name="connsiteX17" fmla="*/ 361950 w 823912"/>
              <a:gd name="connsiteY17" fmla="*/ 95250 h 266918"/>
              <a:gd name="connsiteX18" fmla="*/ 364331 w 823912"/>
              <a:gd name="connsiteY18" fmla="*/ 102393 h 266918"/>
              <a:gd name="connsiteX19" fmla="*/ 366712 w 823912"/>
              <a:gd name="connsiteY19" fmla="*/ 111918 h 266918"/>
              <a:gd name="connsiteX20" fmla="*/ 381000 w 823912"/>
              <a:gd name="connsiteY20" fmla="*/ 114300 h 266918"/>
              <a:gd name="connsiteX21" fmla="*/ 388143 w 823912"/>
              <a:gd name="connsiteY21" fmla="*/ 116681 h 266918"/>
              <a:gd name="connsiteX22" fmla="*/ 392906 w 823912"/>
              <a:gd name="connsiteY22" fmla="*/ 123825 h 266918"/>
              <a:gd name="connsiteX23" fmla="*/ 400050 w 823912"/>
              <a:gd name="connsiteY23" fmla="*/ 128587 h 266918"/>
              <a:gd name="connsiteX24" fmla="*/ 433387 w 823912"/>
              <a:gd name="connsiteY24" fmla="*/ 135731 h 266918"/>
              <a:gd name="connsiteX25" fmla="*/ 454818 w 823912"/>
              <a:gd name="connsiteY25" fmla="*/ 130968 h 266918"/>
              <a:gd name="connsiteX26" fmla="*/ 483393 w 823912"/>
              <a:gd name="connsiteY26" fmla="*/ 138112 h 266918"/>
              <a:gd name="connsiteX27" fmla="*/ 514350 w 823912"/>
              <a:gd name="connsiteY27" fmla="*/ 142875 h 266918"/>
              <a:gd name="connsiteX28" fmla="*/ 552450 w 823912"/>
              <a:gd name="connsiteY28" fmla="*/ 140493 h 266918"/>
              <a:gd name="connsiteX29" fmla="*/ 576262 w 823912"/>
              <a:gd name="connsiteY29" fmla="*/ 140493 h 266918"/>
              <a:gd name="connsiteX30" fmla="*/ 583406 w 823912"/>
              <a:gd name="connsiteY30" fmla="*/ 147637 h 266918"/>
              <a:gd name="connsiteX31" fmla="*/ 585787 w 823912"/>
              <a:gd name="connsiteY31" fmla="*/ 154781 h 266918"/>
              <a:gd name="connsiteX32" fmla="*/ 588168 w 823912"/>
              <a:gd name="connsiteY32" fmla="*/ 164306 h 266918"/>
              <a:gd name="connsiteX33" fmla="*/ 611981 w 823912"/>
              <a:gd name="connsiteY33" fmla="*/ 173831 h 266918"/>
              <a:gd name="connsiteX34" fmla="*/ 619125 w 823912"/>
              <a:gd name="connsiteY34" fmla="*/ 180975 h 266918"/>
              <a:gd name="connsiteX35" fmla="*/ 621506 w 823912"/>
              <a:gd name="connsiteY35" fmla="*/ 188118 h 266918"/>
              <a:gd name="connsiteX36" fmla="*/ 642937 w 823912"/>
              <a:gd name="connsiteY36" fmla="*/ 197643 h 266918"/>
              <a:gd name="connsiteX37" fmla="*/ 711993 w 823912"/>
              <a:gd name="connsiteY37" fmla="*/ 202406 h 266918"/>
              <a:gd name="connsiteX38" fmla="*/ 714375 w 823912"/>
              <a:gd name="connsiteY38" fmla="*/ 209550 h 266918"/>
              <a:gd name="connsiteX39" fmla="*/ 716756 w 823912"/>
              <a:gd name="connsiteY39" fmla="*/ 219075 h 266918"/>
              <a:gd name="connsiteX40" fmla="*/ 723900 w 823912"/>
              <a:gd name="connsiteY40" fmla="*/ 221456 h 266918"/>
              <a:gd name="connsiteX41" fmla="*/ 733425 w 823912"/>
              <a:gd name="connsiteY41" fmla="*/ 226218 h 266918"/>
              <a:gd name="connsiteX42" fmla="*/ 738187 w 823912"/>
              <a:gd name="connsiteY42" fmla="*/ 235743 h 266918"/>
              <a:gd name="connsiteX43" fmla="*/ 754856 w 823912"/>
              <a:gd name="connsiteY43" fmla="*/ 238125 h 266918"/>
              <a:gd name="connsiteX44" fmla="*/ 762000 w 823912"/>
              <a:gd name="connsiteY44" fmla="*/ 242887 h 266918"/>
              <a:gd name="connsiteX45" fmla="*/ 766762 w 823912"/>
              <a:gd name="connsiteY45" fmla="*/ 257175 h 266918"/>
              <a:gd name="connsiteX46" fmla="*/ 792956 w 823912"/>
              <a:gd name="connsiteY46" fmla="*/ 261937 h 266918"/>
              <a:gd name="connsiteX47" fmla="*/ 804862 w 823912"/>
              <a:gd name="connsiteY47" fmla="*/ 264318 h 266918"/>
              <a:gd name="connsiteX48" fmla="*/ 812006 w 823912"/>
              <a:gd name="connsiteY48" fmla="*/ 266700 h 266918"/>
              <a:gd name="connsiteX49" fmla="*/ 823912 w 823912"/>
              <a:gd name="connsiteY49" fmla="*/ 266700 h 266918"/>
              <a:gd name="connsiteX0" fmla="*/ 0 w 823912"/>
              <a:gd name="connsiteY0" fmla="*/ 0 h 266918"/>
              <a:gd name="connsiteX1" fmla="*/ 38100 w 823912"/>
              <a:gd name="connsiteY1" fmla="*/ 2381 h 266918"/>
              <a:gd name="connsiteX2" fmla="*/ 47625 w 823912"/>
              <a:gd name="connsiteY2" fmla="*/ 16668 h 266918"/>
              <a:gd name="connsiteX3" fmla="*/ 64293 w 823912"/>
              <a:gd name="connsiteY3" fmla="*/ 21431 h 266918"/>
              <a:gd name="connsiteX4" fmla="*/ 114299 w 823912"/>
              <a:gd name="connsiteY4" fmla="*/ 21431 h 266918"/>
              <a:gd name="connsiteX5" fmla="*/ 123824 w 823912"/>
              <a:gd name="connsiteY5" fmla="*/ 66673 h 266918"/>
              <a:gd name="connsiteX6" fmla="*/ 183356 w 823912"/>
              <a:gd name="connsiteY6" fmla="*/ 33337 h 266918"/>
              <a:gd name="connsiteX7" fmla="*/ 200025 w 823912"/>
              <a:gd name="connsiteY7" fmla="*/ 38100 h 266918"/>
              <a:gd name="connsiteX8" fmla="*/ 228600 w 823912"/>
              <a:gd name="connsiteY8" fmla="*/ 35718 h 266918"/>
              <a:gd name="connsiteX9" fmla="*/ 254793 w 823912"/>
              <a:gd name="connsiteY9" fmla="*/ 38100 h 266918"/>
              <a:gd name="connsiteX10" fmla="*/ 266700 w 823912"/>
              <a:gd name="connsiteY10" fmla="*/ 40481 h 266918"/>
              <a:gd name="connsiteX11" fmla="*/ 271462 w 823912"/>
              <a:gd name="connsiteY11" fmla="*/ 47625 h 266918"/>
              <a:gd name="connsiteX12" fmla="*/ 278606 w 823912"/>
              <a:gd name="connsiteY12" fmla="*/ 52387 h 266918"/>
              <a:gd name="connsiteX13" fmla="*/ 283368 w 823912"/>
              <a:gd name="connsiteY13" fmla="*/ 61912 h 266918"/>
              <a:gd name="connsiteX14" fmla="*/ 300037 w 823912"/>
              <a:gd name="connsiteY14" fmla="*/ 69056 h 266918"/>
              <a:gd name="connsiteX15" fmla="*/ 307181 w 823912"/>
              <a:gd name="connsiteY15" fmla="*/ 73818 h 266918"/>
              <a:gd name="connsiteX16" fmla="*/ 359568 w 823912"/>
              <a:gd name="connsiteY16" fmla="*/ 76200 h 266918"/>
              <a:gd name="connsiteX17" fmla="*/ 361950 w 823912"/>
              <a:gd name="connsiteY17" fmla="*/ 95250 h 266918"/>
              <a:gd name="connsiteX18" fmla="*/ 364331 w 823912"/>
              <a:gd name="connsiteY18" fmla="*/ 102393 h 266918"/>
              <a:gd name="connsiteX19" fmla="*/ 366712 w 823912"/>
              <a:gd name="connsiteY19" fmla="*/ 111918 h 266918"/>
              <a:gd name="connsiteX20" fmla="*/ 381000 w 823912"/>
              <a:gd name="connsiteY20" fmla="*/ 114300 h 266918"/>
              <a:gd name="connsiteX21" fmla="*/ 388143 w 823912"/>
              <a:gd name="connsiteY21" fmla="*/ 116681 h 266918"/>
              <a:gd name="connsiteX22" fmla="*/ 392906 w 823912"/>
              <a:gd name="connsiteY22" fmla="*/ 123825 h 266918"/>
              <a:gd name="connsiteX23" fmla="*/ 400050 w 823912"/>
              <a:gd name="connsiteY23" fmla="*/ 128587 h 266918"/>
              <a:gd name="connsiteX24" fmla="*/ 433387 w 823912"/>
              <a:gd name="connsiteY24" fmla="*/ 135731 h 266918"/>
              <a:gd name="connsiteX25" fmla="*/ 454818 w 823912"/>
              <a:gd name="connsiteY25" fmla="*/ 130968 h 266918"/>
              <a:gd name="connsiteX26" fmla="*/ 483393 w 823912"/>
              <a:gd name="connsiteY26" fmla="*/ 138112 h 266918"/>
              <a:gd name="connsiteX27" fmla="*/ 514350 w 823912"/>
              <a:gd name="connsiteY27" fmla="*/ 142875 h 266918"/>
              <a:gd name="connsiteX28" fmla="*/ 552450 w 823912"/>
              <a:gd name="connsiteY28" fmla="*/ 140493 h 266918"/>
              <a:gd name="connsiteX29" fmla="*/ 576262 w 823912"/>
              <a:gd name="connsiteY29" fmla="*/ 140493 h 266918"/>
              <a:gd name="connsiteX30" fmla="*/ 583406 w 823912"/>
              <a:gd name="connsiteY30" fmla="*/ 147637 h 266918"/>
              <a:gd name="connsiteX31" fmla="*/ 585787 w 823912"/>
              <a:gd name="connsiteY31" fmla="*/ 154781 h 266918"/>
              <a:gd name="connsiteX32" fmla="*/ 588168 w 823912"/>
              <a:gd name="connsiteY32" fmla="*/ 164306 h 266918"/>
              <a:gd name="connsiteX33" fmla="*/ 611981 w 823912"/>
              <a:gd name="connsiteY33" fmla="*/ 173831 h 266918"/>
              <a:gd name="connsiteX34" fmla="*/ 619125 w 823912"/>
              <a:gd name="connsiteY34" fmla="*/ 180975 h 266918"/>
              <a:gd name="connsiteX35" fmla="*/ 621506 w 823912"/>
              <a:gd name="connsiteY35" fmla="*/ 188118 h 266918"/>
              <a:gd name="connsiteX36" fmla="*/ 642937 w 823912"/>
              <a:gd name="connsiteY36" fmla="*/ 197643 h 266918"/>
              <a:gd name="connsiteX37" fmla="*/ 711993 w 823912"/>
              <a:gd name="connsiteY37" fmla="*/ 202406 h 266918"/>
              <a:gd name="connsiteX38" fmla="*/ 714375 w 823912"/>
              <a:gd name="connsiteY38" fmla="*/ 209550 h 266918"/>
              <a:gd name="connsiteX39" fmla="*/ 716756 w 823912"/>
              <a:gd name="connsiteY39" fmla="*/ 219075 h 266918"/>
              <a:gd name="connsiteX40" fmla="*/ 723900 w 823912"/>
              <a:gd name="connsiteY40" fmla="*/ 221456 h 266918"/>
              <a:gd name="connsiteX41" fmla="*/ 733425 w 823912"/>
              <a:gd name="connsiteY41" fmla="*/ 226218 h 266918"/>
              <a:gd name="connsiteX42" fmla="*/ 738187 w 823912"/>
              <a:gd name="connsiteY42" fmla="*/ 235743 h 266918"/>
              <a:gd name="connsiteX43" fmla="*/ 754856 w 823912"/>
              <a:gd name="connsiteY43" fmla="*/ 238125 h 266918"/>
              <a:gd name="connsiteX44" fmla="*/ 762000 w 823912"/>
              <a:gd name="connsiteY44" fmla="*/ 242887 h 266918"/>
              <a:gd name="connsiteX45" fmla="*/ 766762 w 823912"/>
              <a:gd name="connsiteY45" fmla="*/ 257175 h 266918"/>
              <a:gd name="connsiteX46" fmla="*/ 792956 w 823912"/>
              <a:gd name="connsiteY46" fmla="*/ 261937 h 266918"/>
              <a:gd name="connsiteX47" fmla="*/ 804862 w 823912"/>
              <a:gd name="connsiteY47" fmla="*/ 264318 h 266918"/>
              <a:gd name="connsiteX48" fmla="*/ 812006 w 823912"/>
              <a:gd name="connsiteY48" fmla="*/ 266700 h 266918"/>
              <a:gd name="connsiteX49" fmla="*/ 823912 w 823912"/>
              <a:gd name="connsiteY49" fmla="*/ 266700 h 266918"/>
              <a:gd name="connsiteX0" fmla="*/ 0 w 823912"/>
              <a:gd name="connsiteY0" fmla="*/ 0 h 266918"/>
              <a:gd name="connsiteX1" fmla="*/ 38100 w 823912"/>
              <a:gd name="connsiteY1" fmla="*/ 2381 h 266918"/>
              <a:gd name="connsiteX2" fmla="*/ 47625 w 823912"/>
              <a:gd name="connsiteY2" fmla="*/ 16668 h 266918"/>
              <a:gd name="connsiteX3" fmla="*/ 64293 w 823912"/>
              <a:gd name="connsiteY3" fmla="*/ 21431 h 266918"/>
              <a:gd name="connsiteX4" fmla="*/ 114299 w 823912"/>
              <a:gd name="connsiteY4" fmla="*/ 21431 h 266918"/>
              <a:gd name="connsiteX5" fmla="*/ 123824 w 823912"/>
              <a:gd name="connsiteY5" fmla="*/ 66673 h 266918"/>
              <a:gd name="connsiteX6" fmla="*/ 183356 w 823912"/>
              <a:gd name="connsiteY6" fmla="*/ 33337 h 266918"/>
              <a:gd name="connsiteX7" fmla="*/ 200025 w 823912"/>
              <a:gd name="connsiteY7" fmla="*/ 38100 h 266918"/>
              <a:gd name="connsiteX8" fmla="*/ 228600 w 823912"/>
              <a:gd name="connsiteY8" fmla="*/ 35718 h 266918"/>
              <a:gd name="connsiteX9" fmla="*/ 254793 w 823912"/>
              <a:gd name="connsiteY9" fmla="*/ 38100 h 266918"/>
              <a:gd name="connsiteX10" fmla="*/ 266700 w 823912"/>
              <a:gd name="connsiteY10" fmla="*/ 40481 h 266918"/>
              <a:gd name="connsiteX11" fmla="*/ 271462 w 823912"/>
              <a:gd name="connsiteY11" fmla="*/ 47625 h 266918"/>
              <a:gd name="connsiteX12" fmla="*/ 278606 w 823912"/>
              <a:gd name="connsiteY12" fmla="*/ 52387 h 266918"/>
              <a:gd name="connsiteX13" fmla="*/ 283368 w 823912"/>
              <a:gd name="connsiteY13" fmla="*/ 61912 h 266918"/>
              <a:gd name="connsiteX14" fmla="*/ 300037 w 823912"/>
              <a:gd name="connsiteY14" fmla="*/ 69056 h 266918"/>
              <a:gd name="connsiteX15" fmla="*/ 307181 w 823912"/>
              <a:gd name="connsiteY15" fmla="*/ 73818 h 266918"/>
              <a:gd name="connsiteX16" fmla="*/ 359568 w 823912"/>
              <a:gd name="connsiteY16" fmla="*/ 76200 h 266918"/>
              <a:gd name="connsiteX17" fmla="*/ 361950 w 823912"/>
              <a:gd name="connsiteY17" fmla="*/ 95250 h 266918"/>
              <a:gd name="connsiteX18" fmla="*/ 364331 w 823912"/>
              <a:gd name="connsiteY18" fmla="*/ 102393 h 266918"/>
              <a:gd name="connsiteX19" fmla="*/ 366712 w 823912"/>
              <a:gd name="connsiteY19" fmla="*/ 111918 h 266918"/>
              <a:gd name="connsiteX20" fmla="*/ 381000 w 823912"/>
              <a:gd name="connsiteY20" fmla="*/ 114300 h 266918"/>
              <a:gd name="connsiteX21" fmla="*/ 388143 w 823912"/>
              <a:gd name="connsiteY21" fmla="*/ 116681 h 266918"/>
              <a:gd name="connsiteX22" fmla="*/ 392906 w 823912"/>
              <a:gd name="connsiteY22" fmla="*/ 123825 h 266918"/>
              <a:gd name="connsiteX23" fmla="*/ 400050 w 823912"/>
              <a:gd name="connsiteY23" fmla="*/ 128587 h 266918"/>
              <a:gd name="connsiteX24" fmla="*/ 433387 w 823912"/>
              <a:gd name="connsiteY24" fmla="*/ 135731 h 266918"/>
              <a:gd name="connsiteX25" fmla="*/ 454818 w 823912"/>
              <a:gd name="connsiteY25" fmla="*/ 130968 h 266918"/>
              <a:gd name="connsiteX26" fmla="*/ 483393 w 823912"/>
              <a:gd name="connsiteY26" fmla="*/ 138112 h 266918"/>
              <a:gd name="connsiteX27" fmla="*/ 514350 w 823912"/>
              <a:gd name="connsiteY27" fmla="*/ 142875 h 266918"/>
              <a:gd name="connsiteX28" fmla="*/ 552450 w 823912"/>
              <a:gd name="connsiteY28" fmla="*/ 140493 h 266918"/>
              <a:gd name="connsiteX29" fmla="*/ 576262 w 823912"/>
              <a:gd name="connsiteY29" fmla="*/ 140493 h 266918"/>
              <a:gd name="connsiteX30" fmla="*/ 583406 w 823912"/>
              <a:gd name="connsiteY30" fmla="*/ 147637 h 266918"/>
              <a:gd name="connsiteX31" fmla="*/ 585787 w 823912"/>
              <a:gd name="connsiteY31" fmla="*/ 154781 h 266918"/>
              <a:gd name="connsiteX32" fmla="*/ 588168 w 823912"/>
              <a:gd name="connsiteY32" fmla="*/ 164306 h 266918"/>
              <a:gd name="connsiteX33" fmla="*/ 611981 w 823912"/>
              <a:gd name="connsiteY33" fmla="*/ 173831 h 266918"/>
              <a:gd name="connsiteX34" fmla="*/ 619125 w 823912"/>
              <a:gd name="connsiteY34" fmla="*/ 180975 h 266918"/>
              <a:gd name="connsiteX35" fmla="*/ 621506 w 823912"/>
              <a:gd name="connsiteY35" fmla="*/ 188118 h 266918"/>
              <a:gd name="connsiteX36" fmla="*/ 642937 w 823912"/>
              <a:gd name="connsiteY36" fmla="*/ 197643 h 266918"/>
              <a:gd name="connsiteX37" fmla="*/ 711993 w 823912"/>
              <a:gd name="connsiteY37" fmla="*/ 202406 h 266918"/>
              <a:gd name="connsiteX38" fmla="*/ 714375 w 823912"/>
              <a:gd name="connsiteY38" fmla="*/ 209550 h 266918"/>
              <a:gd name="connsiteX39" fmla="*/ 716756 w 823912"/>
              <a:gd name="connsiteY39" fmla="*/ 219075 h 266918"/>
              <a:gd name="connsiteX40" fmla="*/ 723900 w 823912"/>
              <a:gd name="connsiteY40" fmla="*/ 221456 h 266918"/>
              <a:gd name="connsiteX41" fmla="*/ 733425 w 823912"/>
              <a:gd name="connsiteY41" fmla="*/ 226218 h 266918"/>
              <a:gd name="connsiteX42" fmla="*/ 738187 w 823912"/>
              <a:gd name="connsiteY42" fmla="*/ 235743 h 266918"/>
              <a:gd name="connsiteX43" fmla="*/ 754856 w 823912"/>
              <a:gd name="connsiteY43" fmla="*/ 238125 h 266918"/>
              <a:gd name="connsiteX44" fmla="*/ 762000 w 823912"/>
              <a:gd name="connsiteY44" fmla="*/ 242887 h 266918"/>
              <a:gd name="connsiteX45" fmla="*/ 766762 w 823912"/>
              <a:gd name="connsiteY45" fmla="*/ 257175 h 266918"/>
              <a:gd name="connsiteX46" fmla="*/ 792956 w 823912"/>
              <a:gd name="connsiteY46" fmla="*/ 261937 h 266918"/>
              <a:gd name="connsiteX47" fmla="*/ 804862 w 823912"/>
              <a:gd name="connsiteY47" fmla="*/ 264318 h 266918"/>
              <a:gd name="connsiteX48" fmla="*/ 812006 w 823912"/>
              <a:gd name="connsiteY48" fmla="*/ 266700 h 266918"/>
              <a:gd name="connsiteX49" fmla="*/ 823912 w 823912"/>
              <a:gd name="connsiteY49" fmla="*/ 266700 h 266918"/>
              <a:gd name="connsiteX0" fmla="*/ 0 w 823912"/>
              <a:gd name="connsiteY0" fmla="*/ 0 h 266918"/>
              <a:gd name="connsiteX1" fmla="*/ 38100 w 823912"/>
              <a:gd name="connsiteY1" fmla="*/ 2381 h 266918"/>
              <a:gd name="connsiteX2" fmla="*/ 47625 w 823912"/>
              <a:gd name="connsiteY2" fmla="*/ 16668 h 266918"/>
              <a:gd name="connsiteX3" fmla="*/ 64293 w 823912"/>
              <a:gd name="connsiteY3" fmla="*/ 21431 h 266918"/>
              <a:gd name="connsiteX4" fmla="*/ 114299 w 823912"/>
              <a:gd name="connsiteY4" fmla="*/ 21431 h 266918"/>
              <a:gd name="connsiteX5" fmla="*/ 121443 w 823912"/>
              <a:gd name="connsiteY5" fmla="*/ 40480 h 266918"/>
              <a:gd name="connsiteX6" fmla="*/ 183356 w 823912"/>
              <a:gd name="connsiteY6" fmla="*/ 33337 h 266918"/>
              <a:gd name="connsiteX7" fmla="*/ 200025 w 823912"/>
              <a:gd name="connsiteY7" fmla="*/ 38100 h 266918"/>
              <a:gd name="connsiteX8" fmla="*/ 228600 w 823912"/>
              <a:gd name="connsiteY8" fmla="*/ 35718 h 266918"/>
              <a:gd name="connsiteX9" fmla="*/ 254793 w 823912"/>
              <a:gd name="connsiteY9" fmla="*/ 38100 h 266918"/>
              <a:gd name="connsiteX10" fmla="*/ 266700 w 823912"/>
              <a:gd name="connsiteY10" fmla="*/ 40481 h 266918"/>
              <a:gd name="connsiteX11" fmla="*/ 271462 w 823912"/>
              <a:gd name="connsiteY11" fmla="*/ 47625 h 266918"/>
              <a:gd name="connsiteX12" fmla="*/ 278606 w 823912"/>
              <a:gd name="connsiteY12" fmla="*/ 52387 h 266918"/>
              <a:gd name="connsiteX13" fmla="*/ 283368 w 823912"/>
              <a:gd name="connsiteY13" fmla="*/ 61912 h 266918"/>
              <a:gd name="connsiteX14" fmla="*/ 300037 w 823912"/>
              <a:gd name="connsiteY14" fmla="*/ 69056 h 266918"/>
              <a:gd name="connsiteX15" fmla="*/ 307181 w 823912"/>
              <a:gd name="connsiteY15" fmla="*/ 73818 h 266918"/>
              <a:gd name="connsiteX16" fmla="*/ 359568 w 823912"/>
              <a:gd name="connsiteY16" fmla="*/ 76200 h 266918"/>
              <a:gd name="connsiteX17" fmla="*/ 361950 w 823912"/>
              <a:gd name="connsiteY17" fmla="*/ 95250 h 266918"/>
              <a:gd name="connsiteX18" fmla="*/ 364331 w 823912"/>
              <a:gd name="connsiteY18" fmla="*/ 102393 h 266918"/>
              <a:gd name="connsiteX19" fmla="*/ 366712 w 823912"/>
              <a:gd name="connsiteY19" fmla="*/ 111918 h 266918"/>
              <a:gd name="connsiteX20" fmla="*/ 381000 w 823912"/>
              <a:gd name="connsiteY20" fmla="*/ 114300 h 266918"/>
              <a:gd name="connsiteX21" fmla="*/ 388143 w 823912"/>
              <a:gd name="connsiteY21" fmla="*/ 116681 h 266918"/>
              <a:gd name="connsiteX22" fmla="*/ 392906 w 823912"/>
              <a:gd name="connsiteY22" fmla="*/ 123825 h 266918"/>
              <a:gd name="connsiteX23" fmla="*/ 400050 w 823912"/>
              <a:gd name="connsiteY23" fmla="*/ 128587 h 266918"/>
              <a:gd name="connsiteX24" fmla="*/ 433387 w 823912"/>
              <a:gd name="connsiteY24" fmla="*/ 135731 h 266918"/>
              <a:gd name="connsiteX25" fmla="*/ 454818 w 823912"/>
              <a:gd name="connsiteY25" fmla="*/ 130968 h 266918"/>
              <a:gd name="connsiteX26" fmla="*/ 483393 w 823912"/>
              <a:gd name="connsiteY26" fmla="*/ 138112 h 266918"/>
              <a:gd name="connsiteX27" fmla="*/ 514350 w 823912"/>
              <a:gd name="connsiteY27" fmla="*/ 142875 h 266918"/>
              <a:gd name="connsiteX28" fmla="*/ 552450 w 823912"/>
              <a:gd name="connsiteY28" fmla="*/ 140493 h 266918"/>
              <a:gd name="connsiteX29" fmla="*/ 576262 w 823912"/>
              <a:gd name="connsiteY29" fmla="*/ 140493 h 266918"/>
              <a:gd name="connsiteX30" fmla="*/ 583406 w 823912"/>
              <a:gd name="connsiteY30" fmla="*/ 147637 h 266918"/>
              <a:gd name="connsiteX31" fmla="*/ 585787 w 823912"/>
              <a:gd name="connsiteY31" fmla="*/ 154781 h 266918"/>
              <a:gd name="connsiteX32" fmla="*/ 588168 w 823912"/>
              <a:gd name="connsiteY32" fmla="*/ 164306 h 266918"/>
              <a:gd name="connsiteX33" fmla="*/ 611981 w 823912"/>
              <a:gd name="connsiteY33" fmla="*/ 173831 h 266918"/>
              <a:gd name="connsiteX34" fmla="*/ 619125 w 823912"/>
              <a:gd name="connsiteY34" fmla="*/ 180975 h 266918"/>
              <a:gd name="connsiteX35" fmla="*/ 621506 w 823912"/>
              <a:gd name="connsiteY35" fmla="*/ 188118 h 266918"/>
              <a:gd name="connsiteX36" fmla="*/ 642937 w 823912"/>
              <a:gd name="connsiteY36" fmla="*/ 197643 h 266918"/>
              <a:gd name="connsiteX37" fmla="*/ 711993 w 823912"/>
              <a:gd name="connsiteY37" fmla="*/ 202406 h 266918"/>
              <a:gd name="connsiteX38" fmla="*/ 714375 w 823912"/>
              <a:gd name="connsiteY38" fmla="*/ 209550 h 266918"/>
              <a:gd name="connsiteX39" fmla="*/ 716756 w 823912"/>
              <a:gd name="connsiteY39" fmla="*/ 219075 h 266918"/>
              <a:gd name="connsiteX40" fmla="*/ 723900 w 823912"/>
              <a:gd name="connsiteY40" fmla="*/ 221456 h 266918"/>
              <a:gd name="connsiteX41" fmla="*/ 733425 w 823912"/>
              <a:gd name="connsiteY41" fmla="*/ 226218 h 266918"/>
              <a:gd name="connsiteX42" fmla="*/ 738187 w 823912"/>
              <a:gd name="connsiteY42" fmla="*/ 235743 h 266918"/>
              <a:gd name="connsiteX43" fmla="*/ 754856 w 823912"/>
              <a:gd name="connsiteY43" fmla="*/ 238125 h 266918"/>
              <a:gd name="connsiteX44" fmla="*/ 762000 w 823912"/>
              <a:gd name="connsiteY44" fmla="*/ 242887 h 266918"/>
              <a:gd name="connsiteX45" fmla="*/ 766762 w 823912"/>
              <a:gd name="connsiteY45" fmla="*/ 257175 h 266918"/>
              <a:gd name="connsiteX46" fmla="*/ 792956 w 823912"/>
              <a:gd name="connsiteY46" fmla="*/ 261937 h 266918"/>
              <a:gd name="connsiteX47" fmla="*/ 804862 w 823912"/>
              <a:gd name="connsiteY47" fmla="*/ 264318 h 266918"/>
              <a:gd name="connsiteX48" fmla="*/ 812006 w 823912"/>
              <a:gd name="connsiteY48" fmla="*/ 266700 h 266918"/>
              <a:gd name="connsiteX49" fmla="*/ 823912 w 823912"/>
              <a:gd name="connsiteY49" fmla="*/ 266700 h 266918"/>
              <a:gd name="connsiteX0" fmla="*/ 0 w 823912"/>
              <a:gd name="connsiteY0" fmla="*/ 0 h 266918"/>
              <a:gd name="connsiteX1" fmla="*/ 38100 w 823912"/>
              <a:gd name="connsiteY1" fmla="*/ 2381 h 266918"/>
              <a:gd name="connsiteX2" fmla="*/ 47625 w 823912"/>
              <a:gd name="connsiteY2" fmla="*/ 16668 h 266918"/>
              <a:gd name="connsiteX3" fmla="*/ 64293 w 823912"/>
              <a:gd name="connsiteY3" fmla="*/ 21431 h 266918"/>
              <a:gd name="connsiteX4" fmla="*/ 114299 w 823912"/>
              <a:gd name="connsiteY4" fmla="*/ 21431 h 266918"/>
              <a:gd name="connsiteX5" fmla="*/ 121443 w 823912"/>
              <a:gd name="connsiteY5" fmla="*/ 40480 h 266918"/>
              <a:gd name="connsiteX6" fmla="*/ 183356 w 823912"/>
              <a:gd name="connsiteY6" fmla="*/ 33337 h 266918"/>
              <a:gd name="connsiteX7" fmla="*/ 200025 w 823912"/>
              <a:gd name="connsiteY7" fmla="*/ 38100 h 266918"/>
              <a:gd name="connsiteX8" fmla="*/ 228600 w 823912"/>
              <a:gd name="connsiteY8" fmla="*/ 35718 h 266918"/>
              <a:gd name="connsiteX9" fmla="*/ 254793 w 823912"/>
              <a:gd name="connsiteY9" fmla="*/ 38100 h 266918"/>
              <a:gd name="connsiteX10" fmla="*/ 266700 w 823912"/>
              <a:gd name="connsiteY10" fmla="*/ 40481 h 266918"/>
              <a:gd name="connsiteX11" fmla="*/ 271462 w 823912"/>
              <a:gd name="connsiteY11" fmla="*/ 47625 h 266918"/>
              <a:gd name="connsiteX12" fmla="*/ 278606 w 823912"/>
              <a:gd name="connsiteY12" fmla="*/ 52387 h 266918"/>
              <a:gd name="connsiteX13" fmla="*/ 283368 w 823912"/>
              <a:gd name="connsiteY13" fmla="*/ 61912 h 266918"/>
              <a:gd name="connsiteX14" fmla="*/ 300037 w 823912"/>
              <a:gd name="connsiteY14" fmla="*/ 69056 h 266918"/>
              <a:gd name="connsiteX15" fmla="*/ 307181 w 823912"/>
              <a:gd name="connsiteY15" fmla="*/ 73818 h 266918"/>
              <a:gd name="connsiteX16" fmla="*/ 359568 w 823912"/>
              <a:gd name="connsiteY16" fmla="*/ 76200 h 266918"/>
              <a:gd name="connsiteX17" fmla="*/ 361950 w 823912"/>
              <a:gd name="connsiteY17" fmla="*/ 95250 h 266918"/>
              <a:gd name="connsiteX18" fmla="*/ 364331 w 823912"/>
              <a:gd name="connsiteY18" fmla="*/ 102393 h 266918"/>
              <a:gd name="connsiteX19" fmla="*/ 366712 w 823912"/>
              <a:gd name="connsiteY19" fmla="*/ 111918 h 266918"/>
              <a:gd name="connsiteX20" fmla="*/ 381000 w 823912"/>
              <a:gd name="connsiteY20" fmla="*/ 114300 h 266918"/>
              <a:gd name="connsiteX21" fmla="*/ 388143 w 823912"/>
              <a:gd name="connsiteY21" fmla="*/ 116681 h 266918"/>
              <a:gd name="connsiteX22" fmla="*/ 392906 w 823912"/>
              <a:gd name="connsiteY22" fmla="*/ 123825 h 266918"/>
              <a:gd name="connsiteX23" fmla="*/ 400050 w 823912"/>
              <a:gd name="connsiteY23" fmla="*/ 128587 h 266918"/>
              <a:gd name="connsiteX24" fmla="*/ 433387 w 823912"/>
              <a:gd name="connsiteY24" fmla="*/ 135731 h 266918"/>
              <a:gd name="connsiteX25" fmla="*/ 454818 w 823912"/>
              <a:gd name="connsiteY25" fmla="*/ 130968 h 266918"/>
              <a:gd name="connsiteX26" fmla="*/ 483393 w 823912"/>
              <a:gd name="connsiteY26" fmla="*/ 138112 h 266918"/>
              <a:gd name="connsiteX27" fmla="*/ 514350 w 823912"/>
              <a:gd name="connsiteY27" fmla="*/ 142875 h 266918"/>
              <a:gd name="connsiteX28" fmla="*/ 552450 w 823912"/>
              <a:gd name="connsiteY28" fmla="*/ 140493 h 266918"/>
              <a:gd name="connsiteX29" fmla="*/ 576262 w 823912"/>
              <a:gd name="connsiteY29" fmla="*/ 140493 h 266918"/>
              <a:gd name="connsiteX30" fmla="*/ 583406 w 823912"/>
              <a:gd name="connsiteY30" fmla="*/ 147637 h 266918"/>
              <a:gd name="connsiteX31" fmla="*/ 585787 w 823912"/>
              <a:gd name="connsiteY31" fmla="*/ 154781 h 266918"/>
              <a:gd name="connsiteX32" fmla="*/ 588168 w 823912"/>
              <a:gd name="connsiteY32" fmla="*/ 164306 h 266918"/>
              <a:gd name="connsiteX33" fmla="*/ 611981 w 823912"/>
              <a:gd name="connsiteY33" fmla="*/ 173831 h 266918"/>
              <a:gd name="connsiteX34" fmla="*/ 619125 w 823912"/>
              <a:gd name="connsiteY34" fmla="*/ 180975 h 266918"/>
              <a:gd name="connsiteX35" fmla="*/ 621506 w 823912"/>
              <a:gd name="connsiteY35" fmla="*/ 188118 h 266918"/>
              <a:gd name="connsiteX36" fmla="*/ 642937 w 823912"/>
              <a:gd name="connsiteY36" fmla="*/ 197643 h 266918"/>
              <a:gd name="connsiteX37" fmla="*/ 711993 w 823912"/>
              <a:gd name="connsiteY37" fmla="*/ 202406 h 266918"/>
              <a:gd name="connsiteX38" fmla="*/ 714375 w 823912"/>
              <a:gd name="connsiteY38" fmla="*/ 209550 h 266918"/>
              <a:gd name="connsiteX39" fmla="*/ 716756 w 823912"/>
              <a:gd name="connsiteY39" fmla="*/ 219075 h 266918"/>
              <a:gd name="connsiteX40" fmla="*/ 723900 w 823912"/>
              <a:gd name="connsiteY40" fmla="*/ 221456 h 266918"/>
              <a:gd name="connsiteX41" fmla="*/ 733425 w 823912"/>
              <a:gd name="connsiteY41" fmla="*/ 226218 h 266918"/>
              <a:gd name="connsiteX42" fmla="*/ 738187 w 823912"/>
              <a:gd name="connsiteY42" fmla="*/ 235743 h 266918"/>
              <a:gd name="connsiteX43" fmla="*/ 754856 w 823912"/>
              <a:gd name="connsiteY43" fmla="*/ 238125 h 266918"/>
              <a:gd name="connsiteX44" fmla="*/ 762000 w 823912"/>
              <a:gd name="connsiteY44" fmla="*/ 242887 h 266918"/>
              <a:gd name="connsiteX45" fmla="*/ 766762 w 823912"/>
              <a:gd name="connsiteY45" fmla="*/ 257175 h 266918"/>
              <a:gd name="connsiteX46" fmla="*/ 792956 w 823912"/>
              <a:gd name="connsiteY46" fmla="*/ 261937 h 266918"/>
              <a:gd name="connsiteX47" fmla="*/ 804862 w 823912"/>
              <a:gd name="connsiteY47" fmla="*/ 264318 h 266918"/>
              <a:gd name="connsiteX48" fmla="*/ 812006 w 823912"/>
              <a:gd name="connsiteY48" fmla="*/ 266700 h 266918"/>
              <a:gd name="connsiteX49" fmla="*/ 823912 w 823912"/>
              <a:gd name="connsiteY49" fmla="*/ 266700 h 266918"/>
              <a:gd name="connsiteX0" fmla="*/ 0 w 823912"/>
              <a:gd name="connsiteY0" fmla="*/ 0 h 266918"/>
              <a:gd name="connsiteX1" fmla="*/ 38100 w 823912"/>
              <a:gd name="connsiteY1" fmla="*/ 2381 h 266918"/>
              <a:gd name="connsiteX2" fmla="*/ 47625 w 823912"/>
              <a:gd name="connsiteY2" fmla="*/ 16668 h 266918"/>
              <a:gd name="connsiteX3" fmla="*/ 64293 w 823912"/>
              <a:gd name="connsiteY3" fmla="*/ 21431 h 266918"/>
              <a:gd name="connsiteX4" fmla="*/ 114299 w 823912"/>
              <a:gd name="connsiteY4" fmla="*/ 21431 h 266918"/>
              <a:gd name="connsiteX5" fmla="*/ 121443 w 823912"/>
              <a:gd name="connsiteY5" fmla="*/ 40480 h 266918"/>
              <a:gd name="connsiteX6" fmla="*/ 183356 w 823912"/>
              <a:gd name="connsiteY6" fmla="*/ 33337 h 266918"/>
              <a:gd name="connsiteX7" fmla="*/ 200025 w 823912"/>
              <a:gd name="connsiteY7" fmla="*/ 38100 h 266918"/>
              <a:gd name="connsiteX8" fmla="*/ 228600 w 823912"/>
              <a:gd name="connsiteY8" fmla="*/ 35718 h 266918"/>
              <a:gd name="connsiteX9" fmla="*/ 254793 w 823912"/>
              <a:gd name="connsiteY9" fmla="*/ 38100 h 266918"/>
              <a:gd name="connsiteX10" fmla="*/ 266700 w 823912"/>
              <a:gd name="connsiteY10" fmla="*/ 40481 h 266918"/>
              <a:gd name="connsiteX11" fmla="*/ 271462 w 823912"/>
              <a:gd name="connsiteY11" fmla="*/ 47625 h 266918"/>
              <a:gd name="connsiteX12" fmla="*/ 278606 w 823912"/>
              <a:gd name="connsiteY12" fmla="*/ 52387 h 266918"/>
              <a:gd name="connsiteX13" fmla="*/ 283368 w 823912"/>
              <a:gd name="connsiteY13" fmla="*/ 61912 h 266918"/>
              <a:gd name="connsiteX14" fmla="*/ 300037 w 823912"/>
              <a:gd name="connsiteY14" fmla="*/ 69056 h 266918"/>
              <a:gd name="connsiteX15" fmla="*/ 307181 w 823912"/>
              <a:gd name="connsiteY15" fmla="*/ 73818 h 266918"/>
              <a:gd name="connsiteX16" fmla="*/ 359568 w 823912"/>
              <a:gd name="connsiteY16" fmla="*/ 76200 h 266918"/>
              <a:gd name="connsiteX17" fmla="*/ 361950 w 823912"/>
              <a:gd name="connsiteY17" fmla="*/ 95250 h 266918"/>
              <a:gd name="connsiteX18" fmla="*/ 364331 w 823912"/>
              <a:gd name="connsiteY18" fmla="*/ 102393 h 266918"/>
              <a:gd name="connsiteX19" fmla="*/ 366712 w 823912"/>
              <a:gd name="connsiteY19" fmla="*/ 111918 h 266918"/>
              <a:gd name="connsiteX20" fmla="*/ 381000 w 823912"/>
              <a:gd name="connsiteY20" fmla="*/ 114300 h 266918"/>
              <a:gd name="connsiteX21" fmla="*/ 388143 w 823912"/>
              <a:gd name="connsiteY21" fmla="*/ 116681 h 266918"/>
              <a:gd name="connsiteX22" fmla="*/ 392906 w 823912"/>
              <a:gd name="connsiteY22" fmla="*/ 123825 h 266918"/>
              <a:gd name="connsiteX23" fmla="*/ 400050 w 823912"/>
              <a:gd name="connsiteY23" fmla="*/ 128587 h 266918"/>
              <a:gd name="connsiteX24" fmla="*/ 454818 w 823912"/>
              <a:gd name="connsiteY24" fmla="*/ 130968 h 266918"/>
              <a:gd name="connsiteX25" fmla="*/ 483393 w 823912"/>
              <a:gd name="connsiteY25" fmla="*/ 138112 h 266918"/>
              <a:gd name="connsiteX26" fmla="*/ 514350 w 823912"/>
              <a:gd name="connsiteY26" fmla="*/ 142875 h 266918"/>
              <a:gd name="connsiteX27" fmla="*/ 552450 w 823912"/>
              <a:gd name="connsiteY27" fmla="*/ 140493 h 266918"/>
              <a:gd name="connsiteX28" fmla="*/ 576262 w 823912"/>
              <a:gd name="connsiteY28" fmla="*/ 140493 h 266918"/>
              <a:gd name="connsiteX29" fmla="*/ 583406 w 823912"/>
              <a:gd name="connsiteY29" fmla="*/ 147637 h 266918"/>
              <a:gd name="connsiteX30" fmla="*/ 585787 w 823912"/>
              <a:gd name="connsiteY30" fmla="*/ 154781 h 266918"/>
              <a:gd name="connsiteX31" fmla="*/ 588168 w 823912"/>
              <a:gd name="connsiteY31" fmla="*/ 164306 h 266918"/>
              <a:gd name="connsiteX32" fmla="*/ 611981 w 823912"/>
              <a:gd name="connsiteY32" fmla="*/ 173831 h 266918"/>
              <a:gd name="connsiteX33" fmla="*/ 619125 w 823912"/>
              <a:gd name="connsiteY33" fmla="*/ 180975 h 266918"/>
              <a:gd name="connsiteX34" fmla="*/ 621506 w 823912"/>
              <a:gd name="connsiteY34" fmla="*/ 188118 h 266918"/>
              <a:gd name="connsiteX35" fmla="*/ 642937 w 823912"/>
              <a:gd name="connsiteY35" fmla="*/ 197643 h 266918"/>
              <a:gd name="connsiteX36" fmla="*/ 711993 w 823912"/>
              <a:gd name="connsiteY36" fmla="*/ 202406 h 266918"/>
              <a:gd name="connsiteX37" fmla="*/ 714375 w 823912"/>
              <a:gd name="connsiteY37" fmla="*/ 209550 h 266918"/>
              <a:gd name="connsiteX38" fmla="*/ 716756 w 823912"/>
              <a:gd name="connsiteY38" fmla="*/ 219075 h 266918"/>
              <a:gd name="connsiteX39" fmla="*/ 723900 w 823912"/>
              <a:gd name="connsiteY39" fmla="*/ 221456 h 266918"/>
              <a:gd name="connsiteX40" fmla="*/ 733425 w 823912"/>
              <a:gd name="connsiteY40" fmla="*/ 226218 h 266918"/>
              <a:gd name="connsiteX41" fmla="*/ 738187 w 823912"/>
              <a:gd name="connsiteY41" fmla="*/ 235743 h 266918"/>
              <a:gd name="connsiteX42" fmla="*/ 754856 w 823912"/>
              <a:gd name="connsiteY42" fmla="*/ 238125 h 266918"/>
              <a:gd name="connsiteX43" fmla="*/ 762000 w 823912"/>
              <a:gd name="connsiteY43" fmla="*/ 242887 h 266918"/>
              <a:gd name="connsiteX44" fmla="*/ 766762 w 823912"/>
              <a:gd name="connsiteY44" fmla="*/ 257175 h 266918"/>
              <a:gd name="connsiteX45" fmla="*/ 792956 w 823912"/>
              <a:gd name="connsiteY45" fmla="*/ 261937 h 266918"/>
              <a:gd name="connsiteX46" fmla="*/ 804862 w 823912"/>
              <a:gd name="connsiteY46" fmla="*/ 264318 h 266918"/>
              <a:gd name="connsiteX47" fmla="*/ 812006 w 823912"/>
              <a:gd name="connsiteY47" fmla="*/ 266700 h 266918"/>
              <a:gd name="connsiteX48" fmla="*/ 823912 w 823912"/>
              <a:gd name="connsiteY48" fmla="*/ 266700 h 266918"/>
              <a:gd name="connsiteX0" fmla="*/ 0 w 823912"/>
              <a:gd name="connsiteY0" fmla="*/ 0 h 266918"/>
              <a:gd name="connsiteX1" fmla="*/ 38100 w 823912"/>
              <a:gd name="connsiteY1" fmla="*/ 2381 h 266918"/>
              <a:gd name="connsiteX2" fmla="*/ 47625 w 823912"/>
              <a:gd name="connsiteY2" fmla="*/ 16668 h 266918"/>
              <a:gd name="connsiteX3" fmla="*/ 64293 w 823912"/>
              <a:gd name="connsiteY3" fmla="*/ 21431 h 266918"/>
              <a:gd name="connsiteX4" fmla="*/ 114299 w 823912"/>
              <a:gd name="connsiteY4" fmla="*/ 21431 h 266918"/>
              <a:gd name="connsiteX5" fmla="*/ 121443 w 823912"/>
              <a:gd name="connsiteY5" fmla="*/ 40480 h 266918"/>
              <a:gd name="connsiteX6" fmla="*/ 183356 w 823912"/>
              <a:gd name="connsiteY6" fmla="*/ 33337 h 266918"/>
              <a:gd name="connsiteX7" fmla="*/ 200025 w 823912"/>
              <a:gd name="connsiteY7" fmla="*/ 38100 h 266918"/>
              <a:gd name="connsiteX8" fmla="*/ 228600 w 823912"/>
              <a:gd name="connsiteY8" fmla="*/ 35718 h 266918"/>
              <a:gd name="connsiteX9" fmla="*/ 254793 w 823912"/>
              <a:gd name="connsiteY9" fmla="*/ 38100 h 266918"/>
              <a:gd name="connsiteX10" fmla="*/ 266700 w 823912"/>
              <a:gd name="connsiteY10" fmla="*/ 40481 h 266918"/>
              <a:gd name="connsiteX11" fmla="*/ 271462 w 823912"/>
              <a:gd name="connsiteY11" fmla="*/ 47625 h 266918"/>
              <a:gd name="connsiteX12" fmla="*/ 278606 w 823912"/>
              <a:gd name="connsiteY12" fmla="*/ 52387 h 266918"/>
              <a:gd name="connsiteX13" fmla="*/ 283368 w 823912"/>
              <a:gd name="connsiteY13" fmla="*/ 61912 h 266918"/>
              <a:gd name="connsiteX14" fmla="*/ 300037 w 823912"/>
              <a:gd name="connsiteY14" fmla="*/ 69056 h 266918"/>
              <a:gd name="connsiteX15" fmla="*/ 307181 w 823912"/>
              <a:gd name="connsiteY15" fmla="*/ 73818 h 266918"/>
              <a:gd name="connsiteX16" fmla="*/ 359568 w 823912"/>
              <a:gd name="connsiteY16" fmla="*/ 76200 h 266918"/>
              <a:gd name="connsiteX17" fmla="*/ 361950 w 823912"/>
              <a:gd name="connsiteY17" fmla="*/ 95250 h 266918"/>
              <a:gd name="connsiteX18" fmla="*/ 364331 w 823912"/>
              <a:gd name="connsiteY18" fmla="*/ 102393 h 266918"/>
              <a:gd name="connsiteX19" fmla="*/ 366712 w 823912"/>
              <a:gd name="connsiteY19" fmla="*/ 111918 h 266918"/>
              <a:gd name="connsiteX20" fmla="*/ 381000 w 823912"/>
              <a:gd name="connsiteY20" fmla="*/ 114300 h 266918"/>
              <a:gd name="connsiteX21" fmla="*/ 388143 w 823912"/>
              <a:gd name="connsiteY21" fmla="*/ 116681 h 266918"/>
              <a:gd name="connsiteX22" fmla="*/ 392906 w 823912"/>
              <a:gd name="connsiteY22" fmla="*/ 123825 h 266918"/>
              <a:gd name="connsiteX23" fmla="*/ 400050 w 823912"/>
              <a:gd name="connsiteY23" fmla="*/ 128587 h 266918"/>
              <a:gd name="connsiteX24" fmla="*/ 454818 w 823912"/>
              <a:gd name="connsiteY24" fmla="*/ 130968 h 266918"/>
              <a:gd name="connsiteX25" fmla="*/ 471487 w 823912"/>
              <a:gd name="connsiteY25" fmla="*/ 147637 h 266918"/>
              <a:gd name="connsiteX26" fmla="*/ 514350 w 823912"/>
              <a:gd name="connsiteY26" fmla="*/ 142875 h 266918"/>
              <a:gd name="connsiteX27" fmla="*/ 552450 w 823912"/>
              <a:gd name="connsiteY27" fmla="*/ 140493 h 266918"/>
              <a:gd name="connsiteX28" fmla="*/ 576262 w 823912"/>
              <a:gd name="connsiteY28" fmla="*/ 140493 h 266918"/>
              <a:gd name="connsiteX29" fmla="*/ 583406 w 823912"/>
              <a:gd name="connsiteY29" fmla="*/ 147637 h 266918"/>
              <a:gd name="connsiteX30" fmla="*/ 585787 w 823912"/>
              <a:gd name="connsiteY30" fmla="*/ 154781 h 266918"/>
              <a:gd name="connsiteX31" fmla="*/ 588168 w 823912"/>
              <a:gd name="connsiteY31" fmla="*/ 164306 h 266918"/>
              <a:gd name="connsiteX32" fmla="*/ 611981 w 823912"/>
              <a:gd name="connsiteY32" fmla="*/ 173831 h 266918"/>
              <a:gd name="connsiteX33" fmla="*/ 619125 w 823912"/>
              <a:gd name="connsiteY33" fmla="*/ 180975 h 266918"/>
              <a:gd name="connsiteX34" fmla="*/ 621506 w 823912"/>
              <a:gd name="connsiteY34" fmla="*/ 188118 h 266918"/>
              <a:gd name="connsiteX35" fmla="*/ 642937 w 823912"/>
              <a:gd name="connsiteY35" fmla="*/ 197643 h 266918"/>
              <a:gd name="connsiteX36" fmla="*/ 711993 w 823912"/>
              <a:gd name="connsiteY36" fmla="*/ 202406 h 266918"/>
              <a:gd name="connsiteX37" fmla="*/ 714375 w 823912"/>
              <a:gd name="connsiteY37" fmla="*/ 209550 h 266918"/>
              <a:gd name="connsiteX38" fmla="*/ 716756 w 823912"/>
              <a:gd name="connsiteY38" fmla="*/ 219075 h 266918"/>
              <a:gd name="connsiteX39" fmla="*/ 723900 w 823912"/>
              <a:gd name="connsiteY39" fmla="*/ 221456 h 266918"/>
              <a:gd name="connsiteX40" fmla="*/ 733425 w 823912"/>
              <a:gd name="connsiteY40" fmla="*/ 226218 h 266918"/>
              <a:gd name="connsiteX41" fmla="*/ 738187 w 823912"/>
              <a:gd name="connsiteY41" fmla="*/ 235743 h 266918"/>
              <a:gd name="connsiteX42" fmla="*/ 754856 w 823912"/>
              <a:gd name="connsiteY42" fmla="*/ 238125 h 266918"/>
              <a:gd name="connsiteX43" fmla="*/ 762000 w 823912"/>
              <a:gd name="connsiteY43" fmla="*/ 242887 h 266918"/>
              <a:gd name="connsiteX44" fmla="*/ 766762 w 823912"/>
              <a:gd name="connsiteY44" fmla="*/ 257175 h 266918"/>
              <a:gd name="connsiteX45" fmla="*/ 792956 w 823912"/>
              <a:gd name="connsiteY45" fmla="*/ 261937 h 266918"/>
              <a:gd name="connsiteX46" fmla="*/ 804862 w 823912"/>
              <a:gd name="connsiteY46" fmla="*/ 264318 h 266918"/>
              <a:gd name="connsiteX47" fmla="*/ 812006 w 823912"/>
              <a:gd name="connsiteY47" fmla="*/ 266700 h 266918"/>
              <a:gd name="connsiteX48" fmla="*/ 823912 w 823912"/>
              <a:gd name="connsiteY48" fmla="*/ 266700 h 266918"/>
              <a:gd name="connsiteX0" fmla="*/ 0 w 823912"/>
              <a:gd name="connsiteY0" fmla="*/ 0 h 266918"/>
              <a:gd name="connsiteX1" fmla="*/ 38100 w 823912"/>
              <a:gd name="connsiteY1" fmla="*/ 2381 h 266918"/>
              <a:gd name="connsiteX2" fmla="*/ 47625 w 823912"/>
              <a:gd name="connsiteY2" fmla="*/ 16668 h 266918"/>
              <a:gd name="connsiteX3" fmla="*/ 64293 w 823912"/>
              <a:gd name="connsiteY3" fmla="*/ 21431 h 266918"/>
              <a:gd name="connsiteX4" fmla="*/ 114299 w 823912"/>
              <a:gd name="connsiteY4" fmla="*/ 21431 h 266918"/>
              <a:gd name="connsiteX5" fmla="*/ 121443 w 823912"/>
              <a:gd name="connsiteY5" fmla="*/ 40480 h 266918"/>
              <a:gd name="connsiteX6" fmla="*/ 183356 w 823912"/>
              <a:gd name="connsiteY6" fmla="*/ 33337 h 266918"/>
              <a:gd name="connsiteX7" fmla="*/ 200025 w 823912"/>
              <a:gd name="connsiteY7" fmla="*/ 38100 h 266918"/>
              <a:gd name="connsiteX8" fmla="*/ 228600 w 823912"/>
              <a:gd name="connsiteY8" fmla="*/ 35718 h 266918"/>
              <a:gd name="connsiteX9" fmla="*/ 254793 w 823912"/>
              <a:gd name="connsiteY9" fmla="*/ 38100 h 266918"/>
              <a:gd name="connsiteX10" fmla="*/ 266700 w 823912"/>
              <a:gd name="connsiteY10" fmla="*/ 40481 h 266918"/>
              <a:gd name="connsiteX11" fmla="*/ 271462 w 823912"/>
              <a:gd name="connsiteY11" fmla="*/ 47625 h 266918"/>
              <a:gd name="connsiteX12" fmla="*/ 278606 w 823912"/>
              <a:gd name="connsiteY12" fmla="*/ 52387 h 266918"/>
              <a:gd name="connsiteX13" fmla="*/ 283368 w 823912"/>
              <a:gd name="connsiteY13" fmla="*/ 61912 h 266918"/>
              <a:gd name="connsiteX14" fmla="*/ 300037 w 823912"/>
              <a:gd name="connsiteY14" fmla="*/ 69056 h 266918"/>
              <a:gd name="connsiteX15" fmla="*/ 307181 w 823912"/>
              <a:gd name="connsiteY15" fmla="*/ 73818 h 266918"/>
              <a:gd name="connsiteX16" fmla="*/ 359568 w 823912"/>
              <a:gd name="connsiteY16" fmla="*/ 76200 h 266918"/>
              <a:gd name="connsiteX17" fmla="*/ 361950 w 823912"/>
              <a:gd name="connsiteY17" fmla="*/ 95250 h 266918"/>
              <a:gd name="connsiteX18" fmla="*/ 364331 w 823912"/>
              <a:gd name="connsiteY18" fmla="*/ 102393 h 266918"/>
              <a:gd name="connsiteX19" fmla="*/ 366712 w 823912"/>
              <a:gd name="connsiteY19" fmla="*/ 111918 h 266918"/>
              <a:gd name="connsiteX20" fmla="*/ 381000 w 823912"/>
              <a:gd name="connsiteY20" fmla="*/ 114300 h 266918"/>
              <a:gd name="connsiteX21" fmla="*/ 388143 w 823912"/>
              <a:gd name="connsiteY21" fmla="*/ 116681 h 266918"/>
              <a:gd name="connsiteX22" fmla="*/ 392906 w 823912"/>
              <a:gd name="connsiteY22" fmla="*/ 123825 h 266918"/>
              <a:gd name="connsiteX23" fmla="*/ 400050 w 823912"/>
              <a:gd name="connsiteY23" fmla="*/ 128587 h 266918"/>
              <a:gd name="connsiteX24" fmla="*/ 454818 w 823912"/>
              <a:gd name="connsiteY24" fmla="*/ 130968 h 266918"/>
              <a:gd name="connsiteX25" fmla="*/ 471487 w 823912"/>
              <a:gd name="connsiteY25" fmla="*/ 147637 h 266918"/>
              <a:gd name="connsiteX26" fmla="*/ 552450 w 823912"/>
              <a:gd name="connsiteY26" fmla="*/ 140493 h 266918"/>
              <a:gd name="connsiteX27" fmla="*/ 576262 w 823912"/>
              <a:gd name="connsiteY27" fmla="*/ 140493 h 266918"/>
              <a:gd name="connsiteX28" fmla="*/ 583406 w 823912"/>
              <a:gd name="connsiteY28" fmla="*/ 147637 h 266918"/>
              <a:gd name="connsiteX29" fmla="*/ 585787 w 823912"/>
              <a:gd name="connsiteY29" fmla="*/ 154781 h 266918"/>
              <a:gd name="connsiteX30" fmla="*/ 588168 w 823912"/>
              <a:gd name="connsiteY30" fmla="*/ 164306 h 266918"/>
              <a:gd name="connsiteX31" fmla="*/ 611981 w 823912"/>
              <a:gd name="connsiteY31" fmla="*/ 173831 h 266918"/>
              <a:gd name="connsiteX32" fmla="*/ 619125 w 823912"/>
              <a:gd name="connsiteY32" fmla="*/ 180975 h 266918"/>
              <a:gd name="connsiteX33" fmla="*/ 621506 w 823912"/>
              <a:gd name="connsiteY33" fmla="*/ 188118 h 266918"/>
              <a:gd name="connsiteX34" fmla="*/ 642937 w 823912"/>
              <a:gd name="connsiteY34" fmla="*/ 197643 h 266918"/>
              <a:gd name="connsiteX35" fmla="*/ 711993 w 823912"/>
              <a:gd name="connsiteY35" fmla="*/ 202406 h 266918"/>
              <a:gd name="connsiteX36" fmla="*/ 714375 w 823912"/>
              <a:gd name="connsiteY36" fmla="*/ 209550 h 266918"/>
              <a:gd name="connsiteX37" fmla="*/ 716756 w 823912"/>
              <a:gd name="connsiteY37" fmla="*/ 219075 h 266918"/>
              <a:gd name="connsiteX38" fmla="*/ 723900 w 823912"/>
              <a:gd name="connsiteY38" fmla="*/ 221456 h 266918"/>
              <a:gd name="connsiteX39" fmla="*/ 733425 w 823912"/>
              <a:gd name="connsiteY39" fmla="*/ 226218 h 266918"/>
              <a:gd name="connsiteX40" fmla="*/ 738187 w 823912"/>
              <a:gd name="connsiteY40" fmla="*/ 235743 h 266918"/>
              <a:gd name="connsiteX41" fmla="*/ 754856 w 823912"/>
              <a:gd name="connsiteY41" fmla="*/ 238125 h 266918"/>
              <a:gd name="connsiteX42" fmla="*/ 762000 w 823912"/>
              <a:gd name="connsiteY42" fmla="*/ 242887 h 266918"/>
              <a:gd name="connsiteX43" fmla="*/ 766762 w 823912"/>
              <a:gd name="connsiteY43" fmla="*/ 257175 h 266918"/>
              <a:gd name="connsiteX44" fmla="*/ 792956 w 823912"/>
              <a:gd name="connsiteY44" fmla="*/ 261937 h 266918"/>
              <a:gd name="connsiteX45" fmla="*/ 804862 w 823912"/>
              <a:gd name="connsiteY45" fmla="*/ 264318 h 266918"/>
              <a:gd name="connsiteX46" fmla="*/ 812006 w 823912"/>
              <a:gd name="connsiteY46" fmla="*/ 266700 h 266918"/>
              <a:gd name="connsiteX47" fmla="*/ 823912 w 823912"/>
              <a:gd name="connsiteY47" fmla="*/ 266700 h 266918"/>
              <a:gd name="connsiteX0" fmla="*/ 0 w 823912"/>
              <a:gd name="connsiteY0" fmla="*/ 0 h 266918"/>
              <a:gd name="connsiteX1" fmla="*/ 38100 w 823912"/>
              <a:gd name="connsiteY1" fmla="*/ 2381 h 266918"/>
              <a:gd name="connsiteX2" fmla="*/ 47625 w 823912"/>
              <a:gd name="connsiteY2" fmla="*/ 16668 h 266918"/>
              <a:gd name="connsiteX3" fmla="*/ 64293 w 823912"/>
              <a:gd name="connsiteY3" fmla="*/ 21431 h 266918"/>
              <a:gd name="connsiteX4" fmla="*/ 114299 w 823912"/>
              <a:gd name="connsiteY4" fmla="*/ 21431 h 266918"/>
              <a:gd name="connsiteX5" fmla="*/ 121443 w 823912"/>
              <a:gd name="connsiteY5" fmla="*/ 40480 h 266918"/>
              <a:gd name="connsiteX6" fmla="*/ 183356 w 823912"/>
              <a:gd name="connsiteY6" fmla="*/ 33337 h 266918"/>
              <a:gd name="connsiteX7" fmla="*/ 200025 w 823912"/>
              <a:gd name="connsiteY7" fmla="*/ 38100 h 266918"/>
              <a:gd name="connsiteX8" fmla="*/ 228600 w 823912"/>
              <a:gd name="connsiteY8" fmla="*/ 35718 h 266918"/>
              <a:gd name="connsiteX9" fmla="*/ 254793 w 823912"/>
              <a:gd name="connsiteY9" fmla="*/ 38100 h 266918"/>
              <a:gd name="connsiteX10" fmla="*/ 266700 w 823912"/>
              <a:gd name="connsiteY10" fmla="*/ 40481 h 266918"/>
              <a:gd name="connsiteX11" fmla="*/ 271462 w 823912"/>
              <a:gd name="connsiteY11" fmla="*/ 47625 h 266918"/>
              <a:gd name="connsiteX12" fmla="*/ 278606 w 823912"/>
              <a:gd name="connsiteY12" fmla="*/ 52387 h 266918"/>
              <a:gd name="connsiteX13" fmla="*/ 283368 w 823912"/>
              <a:gd name="connsiteY13" fmla="*/ 61912 h 266918"/>
              <a:gd name="connsiteX14" fmla="*/ 300037 w 823912"/>
              <a:gd name="connsiteY14" fmla="*/ 69056 h 266918"/>
              <a:gd name="connsiteX15" fmla="*/ 307181 w 823912"/>
              <a:gd name="connsiteY15" fmla="*/ 73818 h 266918"/>
              <a:gd name="connsiteX16" fmla="*/ 359568 w 823912"/>
              <a:gd name="connsiteY16" fmla="*/ 76200 h 266918"/>
              <a:gd name="connsiteX17" fmla="*/ 361950 w 823912"/>
              <a:gd name="connsiteY17" fmla="*/ 95250 h 266918"/>
              <a:gd name="connsiteX18" fmla="*/ 364331 w 823912"/>
              <a:gd name="connsiteY18" fmla="*/ 102393 h 266918"/>
              <a:gd name="connsiteX19" fmla="*/ 366712 w 823912"/>
              <a:gd name="connsiteY19" fmla="*/ 111918 h 266918"/>
              <a:gd name="connsiteX20" fmla="*/ 381000 w 823912"/>
              <a:gd name="connsiteY20" fmla="*/ 114300 h 266918"/>
              <a:gd name="connsiteX21" fmla="*/ 388143 w 823912"/>
              <a:gd name="connsiteY21" fmla="*/ 116681 h 266918"/>
              <a:gd name="connsiteX22" fmla="*/ 392906 w 823912"/>
              <a:gd name="connsiteY22" fmla="*/ 123825 h 266918"/>
              <a:gd name="connsiteX23" fmla="*/ 400050 w 823912"/>
              <a:gd name="connsiteY23" fmla="*/ 128587 h 266918"/>
              <a:gd name="connsiteX24" fmla="*/ 454818 w 823912"/>
              <a:gd name="connsiteY24" fmla="*/ 130968 h 266918"/>
              <a:gd name="connsiteX25" fmla="*/ 471487 w 823912"/>
              <a:gd name="connsiteY25" fmla="*/ 147637 h 266918"/>
              <a:gd name="connsiteX26" fmla="*/ 552450 w 823912"/>
              <a:gd name="connsiteY26" fmla="*/ 140493 h 266918"/>
              <a:gd name="connsiteX27" fmla="*/ 583406 w 823912"/>
              <a:gd name="connsiteY27" fmla="*/ 147637 h 266918"/>
              <a:gd name="connsiteX28" fmla="*/ 585787 w 823912"/>
              <a:gd name="connsiteY28" fmla="*/ 154781 h 266918"/>
              <a:gd name="connsiteX29" fmla="*/ 588168 w 823912"/>
              <a:gd name="connsiteY29" fmla="*/ 164306 h 266918"/>
              <a:gd name="connsiteX30" fmla="*/ 611981 w 823912"/>
              <a:gd name="connsiteY30" fmla="*/ 173831 h 266918"/>
              <a:gd name="connsiteX31" fmla="*/ 619125 w 823912"/>
              <a:gd name="connsiteY31" fmla="*/ 180975 h 266918"/>
              <a:gd name="connsiteX32" fmla="*/ 621506 w 823912"/>
              <a:gd name="connsiteY32" fmla="*/ 188118 h 266918"/>
              <a:gd name="connsiteX33" fmla="*/ 642937 w 823912"/>
              <a:gd name="connsiteY33" fmla="*/ 197643 h 266918"/>
              <a:gd name="connsiteX34" fmla="*/ 711993 w 823912"/>
              <a:gd name="connsiteY34" fmla="*/ 202406 h 266918"/>
              <a:gd name="connsiteX35" fmla="*/ 714375 w 823912"/>
              <a:gd name="connsiteY35" fmla="*/ 209550 h 266918"/>
              <a:gd name="connsiteX36" fmla="*/ 716756 w 823912"/>
              <a:gd name="connsiteY36" fmla="*/ 219075 h 266918"/>
              <a:gd name="connsiteX37" fmla="*/ 723900 w 823912"/>
              <a:gd name="connsiteY37" fmla="*/ 221456 h 266918"/>
              <a:gd name="connsiteX38" fmla="*/ 733425 w 823912"/>
              <a:gd name="connsiteY38" fmla="*/ 226218 h 266918"/>
              <a:gd name="connsiteX39" fmla="*/ 738187 w 823912"/>
              <a:gd name="connsiteY39" fmla="*/ 235743 h 266918"/>
              <a:gd name="connsiteX40" fmla="*/ 754856 w 823912"/>
              <a:gd name="connsiteY40" fmla="*/ 238125 h 266918"/>
              <a:gd name="connsiteX41" fmla="*/ 762000 w 823912"/>
              <a:gd name="connsiteY41" fmla="*/ 242887 h 266918"/>
              <a:gd name="connsiteX42" fmla="*/ 766762 w 823912"/>
              <a:gd name="connsiteY42" fmla="*/ 257175 h 266918"/>
              <a:gd name="connsiteX43" fmla="*/ 792956 w 823912"/>
              <a:gd name="connsiteY43" fmla="*/ 261937 h 266918"/>
              <a:gd name="connsiteX44" fmla="*/ 804862 w 823912"/>
              <a:gd name="connsiteY44" fmla="*/ 264318 h 266918"/>
              <a:gd name="connsiteX45" fmla="*/ 812006 w 823912"/>
              <a:gd name="connsiteY45" fmla="*/ 266700 h 266918"/>
              <a:gd name="connsiteX46" fmla="*/ 823912 w 823912"/>
              <a:gd name="connsiteY46" fmla="*/ 266700 h 266918"/>
              <a:gd name="connsiteX0" fmla="*/ 0 w 823912"/>
              <a:gd name="connsiteY0" fmla="*/ 0 h 266918"/>
              <a:gd name="connsiteX1" fmla="*/ 38100 w 823912"/>
              <a:gd name="connsiteY1" fmla="*/ 2381 h 266918"/>
              <a:gd name="connsiteX2" fmla="*/ 47625 w 823912"/>
              <a:gd name="connsiteY2" fmla="*/ 16668 h 266918"/>
              <a:gd name="connsiteX3" fmla="*/ 64293 w 823912"/>
              <a:gd name="connsiteY3" fmla="*/ 21431 h 266918"/>
              <a:gd name="connsiteX4" fmla="*/ 114299 w 823912"/>
              <a:gd name="connsiteY4" fmla="*/ 21431 h 266918"/>
              <a:gd name="connsiteX5" fmla="*/ 121443 w 823912"/>
              <a:gd name="connsiteY5" fmla="*/ 40480 h 266918"/>
              <a:gd name="connsiteX6" fmla="*/ 183356 w 823912"/>
              <a:gd name="connsiteY6" fmla="*/ 33337 h 266918"/>
              <a:gd name="connsiteX7" fmla="*/ 200025 w 823912"/>
              <a:gd name="connsiteY7" fmla="*/ 38100 h 266918"/>
              <a:gd name="connsiteX8" fmla="*/ 228600 w 823912"/>
              <a:gd name="connsiteY8" fmla="*/ 35718 h 266918"/>
              <a:gd name="connsiteX9" fmla="*/ 254793 w 823912"/>
              <a:gd name="connsiteY9" fmla="*/ 38100 h 266918"/>
              <a:gd name="connsiteX10" fmla="*/ 266700 w 823912"/>
              <a:gd name="connsiteY10" fmla="*/ 40481 h 266918"/>
              <a:gd name="connsiteX11" fmla="*/ 271462 w 823912"/>
              <a:gd name="connsiteY11" fmla="*/ 47625 h 266918"/>
              <a:gd name="connsiteX12" fmla="*/ 278606 w 823912"/>
              <a:gd name="connsiteY12" fmla="*/ 52387 h 266918"/>
              <a:gd name="connsiteX13" fmla="*/ 283368 w 823912"/>
              <a:gd name="connsiteY13" fmla="*/ 61912 h 266918"/>
              <a:gd name="connsiteX14" fmla="*/ 300037 w 823912"/>
              <a:gd name="connsiteY14" fmla="*/ 69056 h 266918"/>
              <a:gd name="connsiteX15" fmla="*/ 307181 w 823912"/>
              <a:gd name="connsiteY15" fmla="*/ 73818 h 266918"/>
              <a:gd name="connsiteX16" fmla="*/ 359568 w 823912"/>
              <a:gd name="connsiteY16" fmla="*/ 76200 h 266918"/>
              <a:gd name="connsiteX17" fmla="*/ 361950 w 823912"/>
              <a:gd name="connsiteY17" fmla="*/ 95250 h 266918"/>
              <a:gd name="connsiteX18" fmla="*/ 364331 w 823912"/>
              <a:gd name="connsiteY18" fmla="*/ 102393 h 266918"/>
              <a:gd name="connsiteX19" fmla="*/ 366712 w 823912"/>
              <a:gd name="connsiteY19" fmla="*/ 111918 h 266918"/>
              <a:gd name="connsiteX20" fmla="*/ 381000 w 823912"/>
              <a:gd name="connsiteY20" fmla="*/ 114300 h 266918"/>
              <a:gd name="connsiteX21" fmla="*/ 388143 w 823912"/>
              <a:gd name="connsiteY21" fmla="*/ 116681 h 266918"/>
              <a:gd name="connsiteX22" fmla="*/ 392906 w 823912"/>
              <a:gd name="connsiteY22" fmla="*/ 123825 h 266918"/>
              <a:gd name="connsiteX23" fmla="*/ 400050 w 823912"/>
              <a:gd name="connsiteY23" fmla="*/ 128587 h 266918"/>
              <a:gd name="connsiteX24" fmla="*/ 454818 w 823912"/>
              <a:gd name="connsiteY24" fmla="*/ 130968 h 266918"/>
              <a:gd name="connsiteX25" fmla="*/ 471487 w 823912"/>
              <a:gd name="connsiteY25" fmla="*/ 147637 h 266918"/>
              <a:gd name="connsiteX26" fmla="*/ 583406 w 823912"/>
              <a:gd name="connsiteY26" fmla="*/ 147637 h 266918"/>
              <a:gd name="connsiteX27" fmla="*/ 585787 w 823912"/>
              <a:gd name="connsiteY27" fmla="*/ 154781 h 266918"/>
              <a:gd name="connsiteX28" fmla="*/ 588168 w 823912"/>
              <a:gd name="connsiteY28" fmla="*/ 164306 h 266918"/>
              <a:gd name="connsiteX29" fmla="*/ 611981 w 823912"/>
              <a:gd name="connsiteY29" fmla="*/ 173831 h 266918"/>
              <a:gd name="connsiteX30" fmla="*/ 619125 w 823912"/>
              <a:gd name="connsiteY30" fmla="*/ 180975 h 266918"/>
              <a:gd name="connsiteX31" fmla="*/ 621506 w 823912"/>
              <a:gd name="connsiteY31" fmla="*/ 188118 h 266918"/>
              <a:gd name="connsiteX32" fmla="*/ 642937 w 823912"/>
              <a:gd name="connsiteY32" fmla="*/ 197643 h 266918"/>
              <a:gd name="connsiteX33" fmla="*/ 711993 w 823912"/>
              <a:gd name="connsiteY33" fmla="*/ 202406 h 266918"/>
              <a:gd name="connsiteX34" fmla="*/ 714375 w 823912"/>
              <a:gd name="connsiteY34" fmla="*/ 209550 h 266918"/>
              <a:gd name="connsiteX35" fmla="*/ 716756 w 823912"/>
              <a:gd name="connsiteY35" fmla="*/ 219075 h 266918"/>
              <a:gd name="connsiteX36" fmla="*/ 723900 w 823912"/>
              <a:gd name="connsiteY36" fmla="*/ 221456 h 266918"/>
              <a:gd name="connsiteX37" fmla="*/ 733425 w 823912"/>
              <a:gd name="connsiteY37" fmla="*/ 226218 h 266918"/>
              <a:gd name="connsiteX38" fmla="*/ 738187 w 823912"/>
              <a:gd name="connsiteY38" fmla="*/ 235743 h 266918"/>
              <a:gd name="connsiteX39" fmla="*/ 754856 w 823912"/>
              <a:gd name="connsiteY39" fmla="*/ 238125 h 266918"/>
              <a:gd name="connsiteX40" fmla="*/ 762000 w 823912"/>
              <a:gd name="connsiteY40" fmla="*/ 242887 h 266918"/>
              <a:gd name="connsiteX41" fmla="*/ 766762 w 823912"/>
              <a:gd name="connsiteY41" fmla="*/ 257175 h 266918"/>
              <a:gd name="connsiteX42" fmla="*/ 792956 w 823912"/>
              <a:gd name="connsiteY42" fmla="*/ 261937 h 266918"/>
              <a:gd name="connsiteX43" fmla="*/ 804862 w 823912"/>
              <a:gd name="connsiteY43" fmla="*/ 264318 h 266918"/>
              <a:gd name="connsiteX44" fmla="*/ 812006 w 823912"/>
              <a:gd name="connsiteY44" fmla="*/ 266700 h 266918"/>
              <a:gd name="connsiteX45" fmla="*/ 823912 w 823912"/>
              <a:gd name="connsiteY45" fmla="*/ 266700 h 266918"/>
              <a:gd name="connsiteX0" fmla="*/ 0 w 823912"/>
              <a:gd name="connsiteY0" fmla="*/ 0 h 266918"/>
              <a:gd name="connsiteX1" fmla="*/ 38100 w 823912"/>
              <a:gd name="connsiteY1" fmla="*/ 2381 h 266918"/>
              <a:gd name="connsiteX2" fmla="*/ 47625 w 823912"/>
              <a:gd name="connsiteY2" fmla="*/ 16668 h 266918"/>
              <a:gd name="connsiteX3" fmla="*/ 64293 w 823912"/>
              <a:gd name="connsiteY3" fmla="*/ 21431 h 266918"/>
              <a:gd name="connsiteX4" fmla="*/ 114299 w 823912"/>
              <a:gd name="connsiteY4" fmla="*/ 21431 h 266918"/>
              <a:gd name="connsiteX5" fmla="*/ 121443 w 823912"/>
              <a:gd name="connsiteY5" fmla="*/ 40480 h 266918"/>
              <a:gd name="connsiteX6" fmla="*/ 183356 w 823912"/>
              <a:gd name="connsiteY6" fmla="*/ 33337 h 266918"/>
              <a:gd name="connsiteX7" fmla="*/ 200025 w 823912"/>
              <a:gd name="connsiteY7" fmla="*/ 38100 h 266918"/>
              <a:gd name="connsiteX8" fmla="*/ 228600 w 823912"/>
              <a:gd name="connsiteY8" fmla="*/ 35718 h 266918"/>
              <a:gd name="connsiteX9" fmla="*/ 254793 w 823912"/>
              <a:gd name="connsiteY9" fmla="*/ 38100 h 266918"/>
              <a:gd name="connsiteX10" fmla="*/ 266700 w 823912"/>
              <a:gd name="connsiteY10" fmla="*/ 40481 h 266918"/>
              <a:gd name="connsiteX11" fmla="*/ 271462 w 823912"/>
              <a:gd name="connsiteY11" fmla="*/ 47625 h 266918"/>
              <a:gd name="connsiteX12" fmla="*/ 278606 w 823912"/>
              <a:gd name="connsiteY12" fmla="*/ 52387 h 266918"/>
              <a:gd name="connsiteX13" fmla="*/ 283368 w 823912"/>
              <a:gd name="connsiteY13" fmla="*/ 61912 h 266918"/>
              <a:gd name="connsiteX14" fmla="*/ 300037 w 823912"/>
              <a:gd name="connsiteY14" fmla="*/ 69056 h 266918"/>
              <a:gd name="connsiteX15" fmla="*/ 307181 w 823912"/>
              <a:gd name="connsiteY15" fmla="*/ 73818 h 266918"/>
              <a:gd name="connsiteX16" fmla="*/ 359568 w 823912"/>
              <a:gd name="connsiteY16" fmla="*/ 76200 h 266918"/>
              <a:gd name="connsiteX17" fmla="*/ 361950 w 823912"/>
              <a:gd name="connsiteY17" fmla="*/ 95250 h 266918"/>
              <a:gd name="connsiteX18" fmla="*/ 364331 w 823912"/>
              <a:gd name="connsiteY18" fmla="*/ 102393 h 266918"/>
              <a:gd name="connsiteX19" fmla="*/ 366712 w 823912"/>
              <a:gd name="connsiteY19" fmla="*/ 111918 h 266918"/>
              <a:gd name="connsiteX20" fmla="*/ 381000 w 823912"/>
              <a:gd name="connsiteY20" fmla="*/ 114300 h 266918"/>
              <a:gd name="connsiteX21" fmla="*/ 388143 w 823912"/>
              <a:gd name="connsiteY21" fmla="*/ 116681 h 266918"/>
              <a:gd name="connsiteX22" fmla="*/ 392906 w 823912"/>
              <a:gd name="connsiteY22" fmla="*/ 123825 h 266918"/>
              <a:gd name="connsiteX23" fmla="*/ 400050 w 823912"/>
              <a:gd name="connsiteY23" fmla="*/ 128587 h 266918"/>
              <a:gd name="connsiteX24" fmla="*/ 454818 w 823912"/>
              <a:gd name="connsiteY24" fmla="*/ 130968 h 266918"/>
              <a:gd name="connsiteX25" fmla="*/ 471487 w 823912"/>
              <a:gd name="connsiteY25" fmla="*/ 147637 h 266918"/>
              <a:gd name="connsiteX26" fmla="*/ 583406 w 823912"/>
              <a:gd name="connsiteY26" fmla="*/ 147637 h 266918"/>
              <a:gd name="connsiteX27" fmla="*/ 585787 w 823912"/>
              <a:gd name="connsiteY27" fmla="*/ 154781 h 266918"/>
              <a:gd name="connsiteX28" fmla="*/ 588168 w 823912"/>
              <a:gd name="connsiteY28" fmla="*/ 164306 h 266918"/>
              <a:gd name="connsiteX29" fmla="*/ 611981 w 823912"/>
              <a:gd name="connsiteY29" fmla="*/ 173831 h 266918"/>
              <a:gd name="connsiteX30" fmla="*/ 619125 w 823912"/>
              <a:gd name="connsiteY30" fmla="*/ 180975 h 266918"/>
              <a:gd name="connsiteX31" fmla="*/ 621506 w 823912"/>
              <a:gd name="connsiteY31" fmla="*/ 188118 h 266918"/>
              <a:gd name="connsiteX32" fmla="*/ 642937 w 823912"/>
              <a:gd name="connsiteY32" fmla="*/ 197643 h 266918"/>
              <a:gd name="connsiteX33" fmla="*/ 711993 w 823912"/>
              <a:gd name="connsiteY33" fmla="*/ 202406 h 266918"/>
              <a:gd name="connsiteX34" fmla="*/ 714375 w 823912"/>
              <a:gd name="connsiteY34" fmla="*/ 209550 h 266918"/>
              <a:gd name="connsiteX35" fmla="*/ 716756 w 823912"/>
              <a:gd name="connsiteY35" fmla="*/ 219075 h 266918"/>
              <a:gd name="connsiteX36" fmla="*/ 723900 w 823912"/>
              <a:gd name="connsiteY36" fmla="*/ 221456 h 266918"/>
              <a:gd name="connsiteX37" fmla="*/ 733425 w 823912"/>
              <a:gd name="connsiteY37" fmla="*/ 226218 h 266918"/>
              <a:gd name="connsiteX38" fmla="*/ 738187 w 823912"/>
              <a:gd name="connsiteY38" fmla="*/ 235743 h 266918"/>
              <a:gd name="connsiteX39" fmla="*/ 754856 w 823912"/>
              <a:gd name="connsiteY39" fmla="*/ 238125 h 266918"/>
              <a:gd name="connsiteX40" fmla="*/ 762000 w 823912"/>
              <a:gd name="connsiteY40" fmla="*/ 242887 h 266918"/>
              <a:gd name="connsiteX41" fmla="*/ 766762 w 823912"/>
              <a:gd name="connsiteY41" fmla="*/ 257175 h 266918"/>
              <a:gd name="connsiteX42" fmla="*/ 792956 w 823912"/>
              <a:gd name="connsiteY42" fmla="*/ 261937 h 266918"/>
              <a:gd name="connsiteX43" fmla="*/ 804862 w 823912"/>
              <a:gd name="connsiteY43" fmla="*/ 264318 h 266918"/>
              <a:gd name="connsiteX44" fmla="*/ 812006 w 823912"/>
              <a:gd name="connsiteY44" fmla="*/ 266700 h 266918"/>
              <a:gd name="connsiteX45" fmla="*/ 823912 w 823912"/>
              <a:gd name="connsiteY45" fmla="*/ 266700 h 266918"/>
              <a:gd name="connsiteX0" fmla="*/ 0 w 823912"/>
              <a:gd name="connsiteY0" fmla="*/ 0 h 266918"/>
              <a:gd name="connsiteX1" fmla="*/ 38100 w 823912"/>
              <a:gd name="connsiteY1" fmla="*/ 2381 h 266918"/>
              <a:gd name="connsiteX2" fmla="*/ 47625 w 823912"/>
              <a:gd name="connsiteY2" fmla="*/ 16668 h 266918"/>
              <a:gd name="connsiteX3" fmla="*/ 64293 w 823912"/>
              <a:gd name="connsiteY3" fmla="*/ 21431 h 266918"/>
              <a:gd name="connsiteX4" fmla="*/ 114299 w 823912"/>
              <a:gd name="connsiteY4" fmla="*/ 21431 h 266918"/>
              <a:gd name="connsiteX5" fmla="*/ 121443 w 823912"/>
              <a:gd name="connsiteY5" fmla="*/ 40480 h 266918"/>
              <a:gd name="connsiteX6" fmla="*/ 183356 w 823912"/>
              <a:gd name="connsiteY6" fmla="*/ 33337 h 266918"/>
              <a:gd name="connsiteX7" fmla="*/ 200025 w 823912"/>
              <a:gd name="connsiteY7" fmla="*/ 38100 h 266918"/>
              <a:gd name="connsiteX8" fmla="*/ 228600 w 823912"/>
              <a:gd name="connsiteY8" fmla="*/ 35718 h 266918"/>
              <a:gd name="connsiteX9" fmla="*/ 254793 w 823912"/>
              <a:gd name="connsiteY9" fmla="*/ 38100 h 266918"/>
              <a:gd name="connsiteX10" fmla="*/ 266700 w 823912"/>
              <a:gd name="connsiteY10" fmla="*/ 40481 h 266918"/>
              <a:gd name="connsiteX11" fmla="*/ 271462 w 823912"/>
              <a:gd name="connsiteY11" fmla="*/ 47625 h 266918"/>
              <a:gd name="connsiteX12" fmla="*/ 278606 w 823912"/>
              <a:gd name="connsiteY12" fmla="*/ 52387 h 266918"/>
              <a:gd name="connsiteX13" fmla="*/ 283368 w 823912"/>
              <a:gd name="connsiteY13" fmla="*/ 61912 h 266918"/>
              <a:gd name="connsiteX14" fmla="*/ 300037 w 823912"/>
              <a:gd name="connsiteY14" fmla="*/ 69056 h 266918"/>
              <a:gd name="connsiteX15" fmla="*/ 307181 w 823912"/>
              <a:gd name="connsiteY15" fmla="*/ 73818 h 266918"/>
              <a:gd name="connsiteX16" fmla="*/ 359568 w 823912"/>
              <a:gd name="connsiteY16" fmla="*/ 76200 h 266918"/>
              <a:gd name="connsiteX17" fmla="*/ 361950 w 823912"/>
              <a:gd name="connsiteY17" fmla="*/ 95250 h 266918"/>
              <a:gd name="connsiteX18" fmla="*/ 364331 w 823912"/>
              <a:gd name="connsiteY18" fmla="*/ 102393 h 266918"/>
              <a:gd name="connsiteX19" fmla="*/ 366712 w 823912"/>
              <a:gd name="connsiteY19" fmla="*/ 111918 h 266918"/>
              <a:gd name="connsiteX20" fmla="*/ 381000 w 823912"/>
              <a:gd name="connsiteY20" fmla="*/ 114300 h 266918"/>
              <a:gd name="connsiteX21" fmla="*/ 388143 w 823912"/>
              <a:gd name="connsiteY21" fmla="*/ 116681 h 266918"/>
              <a:gd name="connsiteX22" fmla="*/ 392906 w 823912"/>
              <a:gd name="connsiteY22" fmla="*/ 123825 h 266918"/>
              <a:gd name="connsiteX23" fmla="*/ 400050 w 823912"/>
              <a:gd name="connsiteY23" fmla="*/ 128587 h 266918"/>
              <a:gd name="connsiteX24" fmla="*/ 454818 w 823912"/>
              <a:gd name="connsiteY24" fmla="*/ 130968 h 266918"/>
              <a:gd name="connsiteX25" fmla="*/ 459581 w 823912"/>
              <a:gd name="connsiteY25" fmla="*/ 142874 h 266918"/>
              <a:gd name="connsiteX26" fmla="*/ 583406 w 823912"/>
              <a:gd name="connsiteY26" fmla="*/ 147637 h 266918"/>
              <a:gd name="connsiteX27" fmla="*/ 585787 w 823912"/>
              <a:gd name="connsiteY27" fmla="*/ 154781 h 266918"/>
              <a:gd name="connsiteX28" fmla="*/ 588168 w 823912"/>
              <a:gd name="connsiteY28" fmla="*/ 164306 h 266918"/>
              <a:gd name="connsiteX29" fmla="*/ 611981 w 823912"/>
              <a:gd name="connsiteY29" fmla="*/ 173831 h 266918"/>
              <a:gd name="connsiteX30" fmla="*/ 619125 w 823912"/>
              <a:gd name="connsiteY30" fmla="*/ 180975 h 266918"/>
              <a:gd name="connsiteX31" fmla="*/ 621506 w 823912"/>
              <a:gd name="connsiteY31" fmla="*/ 188118 h 266918"/>
              <a:gd name="connsiteX32" fmla="*/ 642937 w 823912"/>
              <a:gd name="connsiteY32" fmla="*/ 197643 h 266918"/>
              <a:gd name="connsiteX33" fmla="*/ 711993 w 823912"/>
              <a:gd name="connsiteY33" fmla="*/ 202406 h 266918"/>
              <a:gd name="connsiteX34" fmla="*/ 714375 w 823912"/>
              <a:gd name="connsiteY34" fmla="*/ 209550 h 266918"/>
              <a:gd name="connsiteX35" fmla="*/ 716756 w 823912"/>
              <a:gd name="connsiteY35" fmla="*/ 219075 h 266918"/>
              <a:gd name="connsiteX36" fmla="*/ 723900 w 823912"/>
              <a:gd name="connsiteY36" fmla="*/ 221456 h 266918"/>
              <a:gd name="connsiteX37" fmla="*/ 733425 w 823912"/>
              <a:gd name="connsiteY37" fmla="*/ 226218 h 266918"/>
              <a:gd name="connsiteX38" fmla="*/ 738187 w 823912"/>
              <a:gd name="connsiteY38" fmla="*/ 235743 h 266918"/>
              <a:gd name="connsiteX39" fmla="*/ 754856 w 823912"/>
              <a:gd name="connsiteY39" fmla="*/ 238125 h 266918"/>
              <a:gd name="connsiteX40" fmla="*/ 762000 w 823912"/>
              <a:gd name="connsiteY40" fmla="*/ 242887 h 266918"/>
              <a:gd name="connsiteX41" fmla="*/ 766762 w 823912"/>
              <a:gd name="connsiteY41" fmla="*/ 257175 h 266918"/>
              <a:gd name="connsiteX42" fmla="*/ 792956 w 823912"/>
              <a:gd name="connsiteY42" fmla="*/ 261937 h 266918"/>
              <a:gd name="connsiteX43" fmla="*/ 804862 w 823912"/>
              <a:gd name="connsiteY43" fmla="*/ 264318 h 266918"/>
              <a:gd name="connsiteX44" fmla="*/ 812006 w 823912"/>
              <a:gd name="connsiteY44" fmla="*/ 266700 h 266918"/>
              <a:gd name="connsiteX45" fmla="*/ 823912 w 823912"/>
              <a:gd name="connsiteY45" fmla="*/ 266700 h 266918"/>
              <a:gd name="connsiteX0" fmla="*/ 0 w 823912"/>
              <a:gd name="connsiteY0" fmla="*/ 0 h 266918"/>
              <a:gd name="connsiteX1" fmla="*/ 38100 w 823912"/>
              <a:gd name="connsiteY1" fmla="*/ 2381 h 266918"/>
              <a:gd name="connsiteX2" fmla="*/ 47625 w 823912"/>
              <a:gd name="connsiteY2" fmla="*/ 16668 h 266918"/>
              <a:gd name="connsiteX3" fmla="*/ 64293 w 823912"/>
              <a:gd name="connsiteY3" fmla="*/ 21431 h 266918"/>
              <a:gd name="connsiteX4" fmla="*/ 114299 w 823912"/>
              <a:gd name="connsiteY4" fmla="*/ 21431 h 266918"/>
              <a:gd name="connsiteX5" fmla="*/ 121443 w 823912"/>
              <a:gd name="connsiteY5" fmla="*/ 40480 h 266918"/>
              <a:gd name="connsiteX6" fmla="*/ 183356 w 823912"/>
              <a:gd name="connsiteY6" fmla="*/ 33337 h 266918"/>
              <a:gd name="connsiteX7" fmla="*/ 200025 w 823912"/>
              <a:gd name="connsiteY7" fmla="*/ 38100 h 266918"/>
              <a:gd name="connsiteX8" fmla="*/ 228600 w 823912"/>
              <a:gd name="connsiteY8" fmla="*/ 35718 h 266918"/>
              <a:gd name="connsiteX9" fmla="*/ 254793 w 823912"/>
              <a:gd name="connsiteY9" fmla="*/ 38100 h 266918"/>
              <a:gd name="connsiteX10" fmla="*/ 266700 w 823912"/>
              <a:gd name="connsiteY10" fmla="*/ 40481 h 266918"/>
              <a:gd name="connsiteX11" fmla="*/ 271462 w 823912"/>
              <a:gd name="connsiteY11" fmla="*/ 47625 h 266918"/>
              <a:gd name="connsiteX12" fmla="*/ 278606 w 823912"/>
              <a:gd name="connsiteY12" fmla="*/ 52387 h 266918"/>
              <a:gd name="connsiteX13" fmla="*/ 283368 w 823912"/>
              <a:gd name="connsiteY13" fmla="*/ 61912 h 266918"/>
              <a:gd name="connsiteX14" fmla="*/ 300037 w 823912"/>
              <a:gd name="connsiteY14" fmla="*/ 69056 h 266918"/>
              <a:gd name="connsiteX15" fmla="*/ 307181 w 823912"/>
              <a:gd name="connsiteY15" fmla="*/ 73818 h 266918"/>
              <a:gd name="connsiteX16" fmla="*/ 359568 w 823912"/>
              <a:gd name="connsiteY16" fmla="*/ 76200 h 266918"/>
              <a:gd name="connsiteX17" fmla="*/ 361950 w 823912"/>
              <a:gd name="connsiteY17" fmla="*/ 95250 h 266918"/>
              <a:gd name="connsiteX18" fmla="*/ 364331 w 823912"/>
              <a:gd name="connsiteY18" fmla="*/ 102393 h 266918"/>
              <a:gd name="connsiteX19" fmla="*/ 366712 w 823912"/>
              <a:gd name="connsiteY19" fmla="*/ 111918 h 266918"/>
              <a:gd name="connsiteX20" fmla="*/ 381000 w 823912"/>
              <a:gd name="connsiteY20" fmla="*/ 114300 h 266918"/>
              <a:gd name="connsiteX21" fmla="*/ 388143 w 823912"/>
              <a:gd name="connsiteY21" fmla="*/ 116681 h 266918"/>
              <a:gd name="connsiteX22" fmla="*/ 392906 w 823912"/>
              <a:gd name="connsiteY22" fmla="*/ 123825 h 266918"/>
              <a:gd name="connsiteX23" fmla="*/ 400050 w 823912"/>
              <a:gd name="connsiteY23" fmla="*/ 128587 h 266918"/>
              <a:gd name="connsiteX24" fmla="*/ 454818 w 823912"/>
              <a:gd name="connsiteY24" fmla="*/ 130968 h 266918"/>
              <a:gd name="connsiteX25" fmla="*/ 459581 w 823912"/>
              <a:gd name="connsiteY25" fmla="*/ 142874 h 266918"/>
              <a:gd name="connsiteX26" fmla="*/ 581025 w 823912"/>
              <a:gd name="connsiteY26" fmla="*/ 147637 h 266918"/>
              <a:gd name="connsiteX27" fmla="*/ 585787 w 823912"/>
              <a:gd name="connsiteY27" fmla="*/ 154781 h 266918"/>
              <a:gd name="connsiteX28" fmla="*/ 588168 w 823912"/>
              <a:gd name="connsiteY28" fmla="*/ 164306 h 266918"/>
              <a:gd name="connsiteX29" fmla="*/ 611981 w 823912"/>
              <a:gd name="connsiteY29" fmla="*/ 173831 h 266918"/>
              <a:gd name="connsiteX30" fmla="*/ 619125 w 823912"/>
              <a:gd name="connsiteY30" fmla="*/ 180975 h 266918"/>
              <a:gd name="connsiteX31" fmla="*/ 621506 w 823912"/>
              <a:gd name="connsiteY31" fmla="*/ 188118 h 266918"/>
              <a:gd name="connsiteX32" fmla="*/ 642937 w 823912"/>
              <a:gd name="connsiteY32" fmla="*/ 197643 h 266918"/>
              <a:gd name="connsiteX33" fmla="*/ 711993 w 823912"/>
              <a:gd name="connsiteY33" fmla="*/ 202406 h 266918"/>
              <a:gd name="connsiteX34" fmla="*/ 714375 w 823912"/>
              <a:gd name="connsiteY34" fmla="*/ 209550 h 266918"/>
              <a:gd name="connsiteX35" fmla="*/ 716756 w 823912"/>
              <a:gd name="connsiteY35" fmla="*/ 219075 h 266918"/>
              <a:gd name="connsiteX36" fmla="*/ 723900 w 823912"/>
              <a:gd name="connsiteY36" fmla="*/ 221456 h 266918"/>
              <a:gd name="connsiteX37" fmla="*/ 733425 w 823912"/>
              <a:gd name="connsiteY37" fmla="*/ 226218 h 266918"/>
              <a:gd name="connsiteX38" fmla="*/ 738187 w 823912"/>
              <a:gd name="connsiteY38" fmla="*/ 235743 h 266918"/>
              <a:gd name="connsiteX39" fmla="*/ 754856 w 823912"/>
              <a:gd name="connsiteY39" fmla="*/ 238125 h 266918"/>
              <a:gd name="connsiteX40" fmla="*/ 762000 w 823912"/>
              <a:gd name="connsiteY40" fmla="*/ 242887 h 266918"/>
              <a:gd name="connsiteX41" fmla="*/ 766762 w 823912"/>
              <a:gd name="connsiteY41" fmla="*/ 257175 h 266918"/>
              <a:gd name="connsiteX42" fmla="*/ 792956 w 823912"/>
              <a:gd name="connsiteY42" fmla="*/ 261937 h 266918"/>
              <a:gd name="connsiteX43" fmla="*/ 804862 w 823912"/>
              <a:gd name="connsiteY43" fmla="*/ 264318 h 266918"/>
              <a:gd name="connsiteX44" fmla="*/ 812006 w 823912"/>
              <a:gd name="connsiteY44" fmla="*/ 266700 h 266918"/>
              <a:gd name="connsiteX45" fmla="*/ 823912 w 823912"/>
              <a:gd name="connsiteY45" fmla="*/ 266700 h 266918"/>
              <a:gd name="connsiteX0" fmla="*/ 0 w 823912"/>
              <a:gd name="connsiteY0" fmla="*/ 0 h 266918"/>
              <a:gd name="connsiteX1" fmla="*/ 38100 w 823912"/>
              <a:gd name="connsiteY1" fmla="*/ 2381 h 266918"/>
              <a:gd name="connsiteX2" fmla="*/ 47625 w 823912"/>
              <a:gd name="connsiteY2" fmla="*/ 16668 h 266918"/>
              <a:gd name="connsiteX3" fmla="*/ 64293 w 823912"/>
              <a:gd name="connsiteY3" fmla="*/ 21431 h 266918"/>
              <a:gd name="connsiteX4" fmla="*/ 114299 w 823912"/>
              <a:gd name="connsiteY4" fmla="*/ 21431 h 266918"/>
              <a:gd name="connsiteX5" fmla="*/ 121443 w 823912"/>
              <a:gd name="connsiteY5" fmla="*/ 40480 h 266918"/>
              <a:gd name="connsiteX6" fmla="*/ 183356 w 823912"/>
              <a:gd name="connsiteY6" fmla="*/ 33337 h 266918"/>
              <a:gd name="connsiteX7" fmla="*/ 200025 w 823912"/>
              <a:gd name="connsiteY7" fmla="*/ 38100 h 266918"/>
              <a:gd name="connsiteX8" fmla="*/ 228600 w 823912"/>
              <a:gd name="connsiteY8" fmla="*/ 35718 h 266918"/>
              <a:gd name="connsiteX9" fmla="*/ 254793 w 823912"/>
              <a:gd name="connsiteY9" fmla="*/ 38100 h 266918"/>
              <a:gd name="connsiteX10" fmla="*/ 266700 w 823912"/>
              <a:gd name="connsiteY10" fmla="*/ 40481 h 266918"/>
              <a:gd name="connsiteX11" fmla="*/ 271462 w 823912"/>
              <a:gd name="connsiteY11" fmla="*/ 47625 h 266918"/>
              <a:gd name="connsiteX12" fmla="*/ 278606 w 823912"/>
              <a:gd name="connsiteY12" fmla="*/ 52387 h 266918"/>
              <a:gd name="connsiteX13" fmla="*/ 283368 w 823912"/>
              <a:gd name="connsiteY13" fmla="*/ 61912 h 266918"/>
              <a:gd name="connsiteX14" fmla="*/ 300037 w 823912"/>
              <a:gd name="connsiteY14" fmla="*/ 69056 h 266918"/>
              <a:gd name="connsiteX15" fmla="*/ 307181 w 823912"/>
              <a:gd name="connsiteY15" fmla="*/ 73818 h 266918"/>
              <a:gd name="connsiteX16" fmla="*/ 359568 w 823912"/>
              <a:gd name="connsiteY16" fmla="*/ 76200 h 266918"/>
              <a:gd name="connsiteX17" fmla="*/ 361950 w 823912"/>
              <a:gd name="connsiteY17" fmla="*/ 95250 h 266918"/>
              <a:gd name="connsiteX18" fmla="*/ 364331 w 823912"/>
              <a:gd name="connsiteY18" fmla="*/ 102393 h 266918"/>
              <a:gd name="connsiteX19" fmla="*/ 366712 w 823912"/>
              <a:gd name="connsiteY19" fmla="*/ 111918 h 266918"/>
              <a:gd name="connsiteX20" fmla="*/ 381000 w 823912"/>
              <a:gd name="connsiteY20" fmla="*/ 114300 h 266918"/>
              <a:gd name="connsiteX21" fmla="*/ 388143 w 823912"/>
              <a:gd name="connsiteY21" fmla="*/ 116681 h 266918"/>
              <a:gd name="connsiteX22" fmla="*/ 392906 w 823912"/>
              <a:gd name="connsiteY22" fmla="*/ 123825 h 266918"/>
              <a:gd name="connsiteX23" fmla="*/ 400050 w 823912"/>
              <a:gd name="connsiteY23" fmla="*/ 128587 h 266918"/>
              <a:gd name="connsiteX24" fmla="*/ 454818 w 823912"/>
              <a:gd name="connsiteY24" fmla="*/ 130968 h 266918"/>
              <a:gd name="connsiteX25" fmla="*/ 459581 w 823912"/>
              <a:gd name="connsiteY25" fmla="*/ 154780 h 266918"/>
              <a:gd name="connsiteX26" fmla="*/ 581025 w 823912"/>
              <a:gd name="connsiteY26" fmla="*/ 147637 h 266918"/>
              <a:gd name="connsiteX27" fmla="*/ 585787 w 823912"/>
              <a:gd name="connsiteY27" fmla="*/ 154781 h 266918"/>
              <a:gd name="connsiteX28" fmla="*/ 588168 w 823912"/>
              <a:gd name="connsiteY28" fmla="*/ 164306 h 266918"/>
              <a:gd name="connsiteX29" fmla="*/ 611981 w 823912"/>
              <a:gd name="connsiteY29" fmla="*/ 173831 h 266918"/>
              <a:gd name="connsiteX30" fmla="*/ 619125 w 823912"/>
              <a:gd name="connsiteY30" fmla="*/ 180975 h 266918"/>
              <a:gd name="connsiteX31" fmla="*/ 621506 w 823912"/>
              <a:gd name="connsiteY31" fmla="*/ 188118 h 266918"/>
              <a:gd name="connsiteX32" fmla="*/ 642937 w 823912"/>
              <a:gd name="connsiteY32" fmla="*/ 197643 h 266918"/>
              <a:gd name="connsiteX33" fmla="*/ 711993 w 823912"/>
              <a:gd name="connsiteY33" fmla="*/ 202406 h 266918"/>
              <a:gd name="connsiteX34" fmla="*/ 714375 w 823912"/>
              <a:gd name="connsiteY34" fmla="*/ 209550 h 266918"/>
              <a:gd name="connsiteX35" fmla="*/ 716756 w 823912"/>
              <a:gd name="connsiteY35" fmla="*/ 219075 h 266918"/>
              <a:gd name="connsiteX36" fmla="*/ 723900 w 823912"/>
              <a:gd name="connsiteY36" fmla="*/ 221456 h 266918"/>
              <a:gd name="connsiteX37" fmla="*/ 733425 w 823912"/>
              <a:gd name="connsiteY37" fmla="*/ 226218 h 266918"/>
              <a:gd name="connsiteX38" fmla="*/ 738187 w 823912"/>
              <a:gd name="connsiteY38" fmla="*/ 235743 h 266918"/>
              <a:gd name="connsiteX39" fmla="*/ 754856 w 823912"/>
              <a:gd name="connsiteY39" fmla="*/ 238125 h 266918"/>
              <a:gd name="connsiteX40" fmla="*/ 762000 w 823912"/>
              <a:gd name="connsiteY40" fmla="*/ 242887 h 266918"/>
              <a:gd name="connsiteX41" fmla="*/ 766762 w 823912"/>
              <a:gd name="connsiteY41" fmla="*/ 257175 h 266918"/>
              <a:gd name="connsiteX42" fmla="*/ 792956 w 823912"/>
              <a:gd name="connsiteY42" fmla="*/ 261937 h 266918"/>
              <a:gd name="connsiteX43" fmla="*/ 804862 w 823912"/>
              <a:gd name="connsiteY43" fmla="*/ 264318 h 266918"/>
              <a:gd name="connsiteX44" fmla="*/ 812006 w 823912"/>
              <a:gd name="connsiteY44" fmla="*/ 266700 h 266918"/>
              <a:gd name="connsiteX45" fmla="*/ 823912 w 823912"/>
              <a:gd name="connsiteY45" fmla="*/ 266700 h 266918"/>
              <a:gd name="connsiteX0" fmla="*/ 0 w 823912"/>
              <a:gd name="connsiteY0" fmla="*/ 0 h 266918"/>
              <a:gd name="connsiteX1" fmla="*/ 38100 w 823912"/>
              <a:gd name="connsiteY1" fmla="*/ 2381 h 266918"/>
              <a:gd name="connsiteX2" fmla="*/ 47625 w 823912"/>
              <a:gd name="connsiteY2" fmla="*/ 16668 h 266918"/>
              <a:gd name="connsiteX3" fmla="*/ 64293 w 823912"/>
              <a:gd name="connsiteY3" fmla="*/ 21431 h 266918"/>
              <a:gd name="connsiteX4" fmla="*/ 114299 w 823912"/>
              <a:gd name="connsiteY4" fmla="*/ 21431 h 266918"/>
              <a:gd name="connsiteX5" fmla="*/ 121443 w 823912"/>
              <a:gd name="connsiteY5" fmla="*/ 40480 h 266918"/>
              <a:gd name="connsiteX6" fmla="*/ 183356 w 823912"/>
              <a:gd name="connsiteY6" fmla="*/ 33337 h 266918"/>
              <a:gd name="connsiteX7" fmla="*/ 200025 w 823912"/>
              <a:gd name="connsiteY7" fmla="*/ 38100 h 266918"/>
              <a:gd name="connsiteX8" fmla="*/ 228600 w 823912"/>
              <a:gd name="connsiteY8" fmla="*/ 35718 h 266918"/>
              <a:gd name="connsiteX9" fmla="*/ 254793 w 823912"/>
              <a:gd name="connsiteY9" fmla="*/ 38100 h 266918"/>
              <a:gd name="connsiteX10" fmla="*/ 266700 w 823912"/>
              <a:gd name="connsiteY10" fmla="*/ 40481 h 266918"/>
              <a:gd name="connsiteX11" fmla="*/ 271462 w 823912"/>
              <a:gd name="connsiteY11" fmla="*/ 47625 h 266918"/>
              <a:gd name="connsiteX12" fmla="*/ 278606 w 823912"/>
              <a:gd name="connsiteY12" fmla="*/ 52387 h 266918"/>
              <a:gd name="connsiteX13" fmla="*/ 283368 w 823912"/>
              <a:gd name="connsiteY13" fmla="*/ 61912 h 266918"/>
              <a:gd name="connsiteX14" fmla="*/ 300037 w 823912"/>
              <a:gd name="connsiteY14" fmla="*/ 69056 h 266918"/>
              <a:gd name="connsiteX15" fmla="*/ 307181 w 823912"/>
              <a:gd name="connsiteY15" fmla="*/ 73818 h 266918"/>
              <a:gd name="connsiteX16" fmla="*/ 359568 w 823912"/>
              <a:gd name="connsiteY16" fmla="*/ 76200 h 266918"/>
              <a:gd name="connsiteX17" fmla="*/ 361950 w 823912"/>
              <a:gd name="connsiteY17" fmla="*/ 95250 h 266918"/>
              <a:gd name="connsiteX18" fmla="*/ 364331 w 823912"/>
              <a:gd name="connsiteY18" fmla="*/ 102393 h 266918"/>
              <a:gd name="connsiteX19" fmla="*/ 366712 w 823912"/>
              <a:gd name="connsiteY19" fmla="*/ 111918 h 266918"/>
              <a:gd name="connsiteX20" fmla="*/ 381000 w 823912"/>
              <a:gd name="connsiteY20" fmla="*/ 114300 h 266918"/>
              <a:gd name="connsiteX21" fmla="*/ 388143 w 823912"/>
              <a:gd name="connsiteY21" fmla="*/ 116681 h 266918"/>
              <a:gd name="connsiteX22" fmla="*/ 392906 w 823912"/>
              <a:gd name="connsiteY22" fmla="*/ 123825 h 266918"/>
              <a:gd name="connsiteX23" fmla="*/ 400050 w 823912"/>
              <a:gd name="connsiteY23" fmla="*/ 128587 h 266918"/>
              <a:gd name="connsiteX24" fmla="*/ 454818 w 823912"/>
              <a:gd name="connsiteY24" fmla="*/ 130968 h 266918"/>
              <a:gd name="connsiteX25" fmla="*/ 459581 w 823912"/>
              <a:gd name="connsiteY25" fmla="*/ 154780 h 266918"/>
              <a:gd name="connsiteX26" fmla="*/ 581025 w 823912"/>
              <a:gd name="connsiteY26" fmla="*/ 147637 h 266918"/>
              <a:gd name="connsiteX27" fmla="*/ 585787 w 823912"/>
              <a:gd name="connsiteY27" fmla="*/ 154781 h 266918"/>
              <a:gd name="connsiteX28" fmla="*/ 588168 w 823912"/>
              <a:gd name="connsiteY28" fmla="*/ 164306 h 266918"/>
              <a:gd name="connsiteX29" fmla="*/ 611981 w 823912"/>
              <a:gd name="connsiteY29" fmla="*/ 173831 h 266918"/>
              <a:gd name="connsiteX30" fmla="*/ 619125 w 823912"/>
              <a:gd name="connsiteY30" fmla="*/ 180975 h 266918"/>
              <a:gd name="connsiteX31" fmla="*/ 621506 w 823912"/>
              <a:gd name="connsiteY31" fmla="*/ 188118 h 266918"/>
              <a:gd name="connsiteX32" fmla="*/ 642937 w 823912"/>
              <a:gd name="connsiteY32" fmla="*/ 197643 h 266918"/>
              <a:gd name="connsiteX33" fmla="*/ 711993 w 823912"/>
              <a:gd name="connsiteY33" fmla="*/ 202406 h 266918"/>
              <a:gd name="connsiteX34" fmla="*/ 714375 w 823912"/>
              <a:gd name="connsiteY34" fmla="*/ 209550 h 266918"/>
              <a:gd name="connsiteX35" fmla="*/ 716756 w 823912"/>
              <a:gd name="connsiteY35" fmla="*/ 219075 h 266918"/>
              <a:gd name="connsiteX36" fmla="*/ 723900 w 823912"/>
              <a:gd name="connsiteY36" fmla="*/ 221456 h 266918"/>
              <a:gd name="connsiteX37" fmla="*/ 733425 w 823912"/>
              <a:gd name="connsiteY37" fmla="*/ 226218 h 266918"/>
              <a:gd name="connsiteX38" fmla="*/ 738187 w 823912"/>
              <a:gd name="connsiteY38" fmla="*/ 235743 h 266918"/>
              <a:gd name="connsiteX39" fmla="*/ 754856 w 823912"/>
              <a:gd name="connsiteY39" fmla="*/ 238125 h 266918"/>
              <a:gd name="connsiteX40" fmla="*/ 762000 w 823912"/>
              <a:gd name="connsiteY40" fmla="*/ 242887 h 266918"/>
              <a:gd name="connsiteX41" fmla="*/ 766762 w 823912"/>
              <a:gd name="connsiteY41" fmla="*/ 257175 h 266918"/>
              <a:gd name="connsiteX42" fmla="*/ 792956 w 823912"/>
              <a:gd name="connsiteY42" fmla="*/ 261937 h 266918"/>
              <a:gd name="connsiteX43" fmla="*/ 804862 w 823912"/>
              <a:gd name="connsiteY43" fmla="*/ 264318 h 266918"/>
              <a:gd name="connsiteX44" fmla="*/ 812006 w 823912"/>
              <a:gd name="connsiteY44" fmla="*/ 266700 h 266918"/>
              <a:gd name="connsiteX45" fmla="*/ 823912 w 823912"/>
              <a:gd name="connsiteY45" fmla="*/ 266700 h 266918"/>
              <a:gd name="connsiteX0" fmla="*/ 0 w 823912"/>
              <a:gd name="connsiteY0" fmla="*/ 0 h 266918"/>
              <a:gd name="connsiteX1" fmla="*/ 38100 w 823912"/>
              <a:gd name="connsiteY1" fmla="*/ 2381 h 266918"/>
              <a:gd name="connsiteX2" fmla="*/ 47625 w 823912"/>
              <a:gd name="connsiteY2" fmla="*/ 16668 h 266918"/>
              <a:gd name="connsiteX3" fmla="*/ 64293 w 823912"/>
              <a:gd name="connsiteY3" fmla="*/ 21431 h 266918"/>
              <a:gd name="connsiteX4" fmla="*/ 114299 w 823912"/>
              <a:gd name="connsiteY4" fmla="*/ 21431 h 266918"/>
              <a:gd name="connsiteX5" fmla="*/ 121443 w 823912"/>
              <a:gd name="connsiteY5" fmla="*/ 40480 h 266918"/>
              <a:gd name="connsiteX6" fmla="*/ 183356 w 823912"/>
              <a:gd name="connsiteY6" fmla="*/ 33337 h 266918"/>
              <a:gd name="connsiteX7" fmla="*/ 200025 w 823912"/>
              <a:gd name="connsiteY7" fmla="*/ 38100 h 266918"/>
              <a:gd name="connsiteX8" fmla="*/ 228600 w 823912"/>
              <a:gd name="connsiteY8" fmla="*/ 35718 h 266918"/>
              <a:gd name="connsiteX9" fmla="*/ 254793 w 823912"/>
              <a:gd name="connsiteY9" fmla="*/ 38100 h 266918"/>
              <a:gd name="connsiteX10" fmla="*/ 266700 w 823912"/>
              <a:gd name="connsiteY10" fmla="*/ 40481 h 266918"/>
              <a:gd name="connsiteX11" fmla="*/ 271462 w 823912"/>
              <a:gd name="connsiteY11" fmla="*/ 47625 h 266918"/>
              <a:gd name="connsiteX12" fmla="*/ 278606 w 823912"/>
              <a:gd name="connsiteY12" fmla="*/ 52387 h 266918"/>
              <a:gd name="connsiteX13" fmla="*/ 283368 w 823912"/>
              <a:gd name="connsiteY13" fmla="*/ 61912 h 266918"/>
              <a:gd name="connsiteX14" fmla="*/ 300037 w 823912"/>
              <a:gd name="connsiteY14" fmla="*/ 69056 h 266918"/>
              <a:gd name="connsiteX15" fmla="*/ 307181 w 823912"/>
              <a:gd name="connsiteY15" fmla="*/ 73818 h 266918"/>
              <a:gd name="connsiteX16" fmla="*/ 359568 w 823912"/>
              <a:gd name="connsiteY16" fmla="*/ 76200 h 266918"/>
              <a:gd name="connsiteX17" fmla="*/ 361950 w 823912"/>
              <a:gd name="connsiteY17" fmla="*/ 95250 h 266918"/>
              <a:gd name="connsiteX18" fmla="*/ 364331 w 823912"/>
              <a:gd name="connsiteY18" fmla="*/ 102393 h 266918"/>
              <a:gd name="connsiteX19" fmla="*/ 366712 w 823912"/>
              <a:gd name="connsiteY19" fmla="*/ 111918 h 266918"/>
              <a:gd name="connsiteX20" fmla="*/ 381000 w 823912"/>
              <a:gd name="connsiteY20" fmla="*/ 114300 h 266918"/>
              <a:gd name="connsiteX21" fmla="*/ 388143 w 823912"/>
              <a:gd name="connsiteY21" fmla="*/ 116681 h 266918"/>
              <a:gd name="connsiteX22" fmla="*/ 392906 w 823912"/>
              <a:gd name="connsiteY22" fmla="*/ 123825 h 266918"/>
              <a:gd name="connsiteX23" fmla="*/ 400050 w 823912"/>
              <a:gd name="connsiteY23" fmla="*/ 128587 h 266918"/>
              <a:gd name="connsiteX24" fmla="*/ 454818 w 823912"/>
              <a:gd name="connsiteY24" fmla="*/ 130968 h 266918"/>
              <a:gd name="connsiteX25" fmla="*/ 452437 w 823912"/>
              <a:gd name="connsiteY25" fmla="*/ 145255 h 266918"/>
              <a:gd name="connsiteX26" fmla="*/ 581025 w 823912"/>
              <a:gd name="connsiteY26" fmla="*/ 147637 h 266918"/>
              <a:gd name="connsiteX27" fmla="*/ 585787 w 823912"/>
              <a:gd name="connsiteY27" fmla="*/ 154781 h 266918"/>
              <a:gd name="connsiteX28" fmla="*/ 588168 w 823912"/>
              <a:gd name="connsiteY28" fmla="*/ 164306 h 266918"/>
              <a:gd name="connsiteX29" fmla="*/ 611981 w 823912"/>
              <a:gd name="connsiteY29" fmla="*/ 173831 h 266918"/>
              <a:gd name="connsiteX30" fmla="*/ 619125 w 823912"/>
              <a:gd name="connsiteY30" fmla="*/ 180975 h 266918"/>
              <a:gd name="connsiteX31" fmla="*/ 621506 w 823912"/>
              <a:gd name="connsiteY31" fmla="*/ 188118 h 266918"/>
              <a:gd name="connsiteX32" fmla="*/ 642937 w 823912"/>
              <a:gd name="connsiteY32" fmla="*/ 197643 h 266918"/>
              <a:gd name="connsiteX33" fmla="*/ 711993 w 823912"/>
              <a:gd name="connsiteY33" fmla="*/ 202406 h 266918"/>
              <a:gd name="connsiteX34" fmla="*/ 714375 w 823912"/>
              <a:gd name="connsiteY34" fmla="*/ 209550 h 266918"/>
              <a:gd name="connsiteX35" fmla="*/ 716756 w 823912"/>
              <a:gd name="connsiteY35" fmla="*/ 219075 h 266918"/>
              <a:gd name="connsiteX36" fmla="*/ 723900 w 823912"/>
              <a:gd name="connsiteY36" fmla="*/ 221456 h 266918"/>
              <a:gd name="connsiteX37" fmla="*/ 733425 w 823912"/>
              <a:gd name="connsiteY37" fmla="*/ 226218 h 266918"/>
              <a:gd name="connsiteX38" fmla="*/ 738187 w 823912"/>
              <a:gd name="connsiteY38" fmla="*/ 235743 h 266918"/>
              <a:gd name="connsiteX39" fmla="*/ 754856 w 823912"/>
              <a:gd name="connsiteY39" fmla="*/ 238125 h 266918"/>
              <a:gd name="connsiteX40" fmla="*/ 762000 w 823912"/>
              <a:gd name="connsiteY40" fmla="*/ 242887 h 266918"/>
              <a:gd name="connsiteX41" fmla="*/ 766762 w 823912"/>
              <a:gd name="connsiteY41" fmla="*/ 257175 h 266918"/>
              <a:gd name="connsiteX42" fmla="*/ 792956 w 823912"/>
              <a:gd name="connsiteY42" fmla="*/ 261937 h 266918"/>
              <a:gd name="connsiteX43" fmla="*/ 804862 w 823912"/>
              <a:gd name="connsiteY43" fmla="*/ 264318 h 266918"/>
              <a:gd name="connsiteX44" fmla="*/ 812006 w 823912"/>
              <a:gd name="connsiteY44" fmla="*/ 266700 h 266918"/>
              <a:gd name="connsiteX45" fmla="*/ 823912 w 823912"/>
              <a:gd name="connsiteY45" fmla="*/ 266700 h 266918"/>
              <a:gd name="connsiteX0" fmla="*/ 0 w 823912"/>
              <a:gd name="connsiteY0" fmla="*/ 0 h 266918"/>
              <a:gd name="connsiteX1" fmla="*/ 38100 w 823912"/>
              <a:gd name="connsiteY1" fmla="*/ 2381 h 266918"/>
              <a:gd name="connsiteX2" fmla="*/ 47625 w 823912"/>
              <a:gd name="connsiteY2" fmla="*/ 16668 h 266918"/>
              <a:gd name="connsiteX3" fmla="*/ 64293 w 823912"/>
              <a:gd name="connsiteY3" fmla="*/ 21431 h 266918"/>
              <a:gd name="connsiteX4" fmla="*/ 114299 w 823912"/>
              <a:gd name="connsiteY4" fmla="*/ 21431 h 266918"/>
              <a:gd name="connsiteX5" fmla="*/ 121443 w 823912"/>
              <a:gd name="connsiteY5" fmla="*/ 40480 h 266918"/>
              <a:gd name="connsiteX6" fmla="*/ 183356 w 823912"/>
              <a:gd name="connsiteY6" fmla="*/ 33337 h 266918"/>
              <a:gd name="connsiteX7" fmla="*/ 200025 w 823912"/>
              <a:gd name="connsiteY7" fmla="*/ 38100 h 266918"/>
              <a:gd name="connsiteX8" fmla="*/ 228600 w 823912"/>
              <a:gd name="connsiteY8" fmla="*/ 35718 h 266918"/>
              <a:gd name="connsiteX9" fmla="*/ 254793 w 823912"/>
              <a:gd name="connsiteY9" fmla="*/ 38100 h 266918"/>
              <a:gd name="connsiteX10" fmla="*/ 266700 w 823912"/>
              <a:gd name="connsiteY10" fmla="*/ 40481 h 266918"/>
              <a:gd name="connsiteX11" fmla="*/ 271462 w 823912"/>
              <a:gd name="connsiteY11" fmla="*/ 47625 h 266918"/>
              <a:gd name="connsiteX12" fmla="*/ 278606 w 823912"/>
              <a:gd name="connsiteY12" fmla="*/ 52387 h 266918"/>
              <a:gd name="connsiteX13" fmla="*/ 283368 w 823912"/>
              <a:gd name="connsiteY13" fmla="*/ 61912 h 266918"/>
              <a:gd name="connsiteX14" fmla="*/ 300037 w 823912"/>
              <a:gd name="connsiteY14" fmla="*/ 69056 h 266918"/>
              <a:gd name="connsiteX15" fmla="*/ 307181 w 823912"/>
              <a:gd name="connsiteY15" fmla="*/ 73818 h 266918"/>
              <a:gd name="connsiteX16" fmla="*/ 359568 w 823912"/>
              <a:gd name="connsiteY16" fmla="*/ 76200 h 266918"/>
              <a:gd name="connsiteX17" fmla="*/ 361950 w 823912"/>
              <a:gd name="connsiteY17" fmla="*/ 95250 h 266918"/>
              <a:gd name="connsiteX18" fmla="*/ 364331 w 823912"/>
              <a:gd name="connsiteY18" fmla="*/ 102393 h 266918"/>
              <a:gd name="connsiteX19" fmla="*/ 366712 w 823912"/>
              <a:gd name="connsiteY19" fmla="*/ 111918 h 266918"/>
              <a:gd name="connsiteX20" fmla="*/ 381000 w 823912"/>
              <a:gd name="connsiteY20" fmla="*/ 114300 h 266918"/>
              <a:gd name="connsiteX21" fmla="*/ 388143 w 823912"/>
              <a:gd name="connsiteY21" fmla="*/ 116681 h 266918"/>
              <a:gd name="connsiteX22" fmla="*/ 392906 w 823912"/>
              <a:gd name="connsiteY22" fmla="*/ 123825 h 266918"/>
              <a:gd name="connsiteX23" fmla="*/ 400050 w 823912"/>
              <a:gd name="connsiteY23" fmla="*/ 128587 h 266918"/>
              <a:gd name="connsiteX24" fmla="*/ 454818 w 823912"/>
              <a:gd name="connsiteY24" fmla="*/ 130968 h 266918"/>
              <a:gd name="connsiteX25" fmla="*/ 457199 w 823912"/>
              <a:gd name="connsiteY25" fmla="*/ 145255 h 266918"/>
              <a:gd name="connsiteX26" fmla="*/ 581025 w 823912"/>
              <a:gd name="connsiteY26" fmla="*/ 147637 h 266918"/>
              <a:gd name="connsiteX27" fmla="*/ 585787 w 823912"/>
              <a:gd name="connsiteY27" fmla="*/ 154781 h 266918"/>
              <a:gd name="connsiteX28" fmla="*/ 588168 w 823912"/>
              <a:gd name="connsiteY28" fmla="*/ 164306 h 266918"/>
              <a:gd name="connsiteX29" fmla="*/ 611981 w 823912"/>
              <a:gd name="connsiteY29" fmla="*/ 173831 h 266918"/>
              <a:gd name="connsiteX30" fmla="*/ 619125 w 823912"/>
              <a:gd name="connsiteY30" fmla="*/ 180975 h 266918"/>
              <a:gd name="connsiteX31" fmla="*/ 621506 w 823912"/>
              <a:gd name="connsiteY31" fmla="*/ 188118 h 266918"/>
              <a:gd name="connsiteX32" fmla="*/ 642937 w 823912"/>
              <a:gd name="connsiteY32" fmla="*/ 197643 h 266918"/>
              <a:gd name="connsiteX33" fmla="*/ 711993 w 823912"/>
              <a:gd name="connsiteY33" fmla="*/ 202406 h 266918"/>
              <a:gd name="connsiteX34" fmla="*/ 714375 w 823912"/>
              <a:gd name="connsiteY34" fmla="*/ 209550 h 266918"/>
              <a:gd name="connsiteX35" fmla="*/ 716756 w 823912"/>
              <a:gd name="connsiteY35" fmla="*/ 219075 h 266918"/>
              <a:gd name="connsiteX36" fmla="*/ 723900 w 823912"/>
              <a:gd name="connsiteY36" fmla="*/ 221456 h 266918"/>
              <a:gd name="connsiteX37" fmla="*/ 733425 w 823912"/>
              <a:gd name="connsiteY37" fmla="*/ 226218 h 266918"/>
              <a:gd name="connsiteX38" fmla="*/ 738187 w 823912"/>
              <a:gd name="connsiteY38" fmla="*/ 235743 h 266918"/>
              <a:gd name="connsiteX39" fmla="*/ 754856 w 823912"/>
              <a:gd name="connsiteY39" fmla="*/ 238125 h 266918"/>
              <a:gd name="connsiteX40" fmla="*/ 762000 w 823912"/>
              <a:gd name="connsiteY40" fmla="*/ 242887 h 266918"/>
              <a:gd name="connsiteX41" fmla="*/ 766762 w 823912"/>
              <a:gd name="connsiteY41" fmla="*/ 257175 h 266918"/>
              <a:gd name="connsiteX42" fmla="*/ 792956 w 823912"/>
              <a:gd name="connsiteY42" fmla="*/ 261937 h 266918"/>
              <a:gd name="connsiteX43" fmla="*/ 804862 w 823912"/>
              <a:gd name="connsiteY43" fmla="*/ 264318 h 266918"/>
              <a:gd name="connsiteX44" fmla="*/ 812006 w 823912"/>
              <a:gd name="connsiteY44" fmla="*/ 266700 h 266918"/>
              <a:gd name="connsiteX45" fmla="*/ 823912 w 823912"/>
              <a:gd name="connsiteY45" fmla="*/ 266700 h 266918"/>
              <a:gd name="connsiteX0" fmla="*/ 0 w 823912"/>
              <a:gd name="connsiteY0" fmla="*/ 0 h 266918"/>
              <a:gd name="connsiteX1" fmla="*/ 38100 w 823912"/>
              <a:gd name="connsiteY1" fmla="*/ 2381 h 266918"/>
              <a:gd name="connsiteX2" fmla="*/ 47625 w 823912"/>
              <a:gd name="connsiteY2" fmla="*/ 16668 h 266918"/>
              <a:gd name="connsiteX3" fmla="*/ 64293 w 823912"/>
              <a:gd name="connsiteY3" fmla="*/ 21431 h 266918"/>
              <a:gd name="connsiteX4" fmla="*/ 114299 w 823912"/>
              <a:gd name="connsiteY4" fmla="*/ 21431 h 266918"/>
              <a:gd name="connsiteX5" fmla="*/ 121443 w 823912"/>
              <a:gd name="connsiteY5" fmla="*/ 40480 h 266918"/>
              <a:gd name="connsiteX6" fmla="*/ 183356 w 823912"/>
              <a:gd name="connsiteY6" fmla="*/ 33337 h 266918"/>
              <a:gd name="connsiteX7" fmla="*/ 200025 w 823912"/>
              <a:gd name="connsiteY7" fmla="*/ 38100 h 266918"/>
              <a:gd name="connsiteX8" fmla="*/ 228600 w 823912"/>
              <a:gd name="connsiteY8" fmla="*/ 35718 h 266918"/>
              <a:gd name="connsiteX9" fmla="*/ 254793 w 823912"/>
              <a:gd name="connsiteY9" fmla="*/ 38100 h 266918"/>
              <a:gd name="connsiteX10" fmla="*/ 266700 w 823912"/>
              <a:gd name="connsiteY10" fmla="*/ 40481 h 266918"/>
              <a:gd name="connsiteX11" fmla="*/ 271462 w 823912"/>
              <a:gd name="connsiteY11" fmla="*/ 47625 h 266918"/>
              <a:gd name="connsiteX12" fmla="*/ 278606 w 823912"/>
              <a:gd name="connsiteY12" fmla="*/ 52387 h 266918"/>
              <a:gd name="connsiteX13" fmla="*/ 283368 w 823912"/>
              <a:gd name="connsiteY13" fmla="*/ 61912 h 266918"/>
              <a:gd name="connsiteX14" fmla="*/ 300037 w 823912"/>
              <a:gd name="connsiteY14" fmla="*/ 69056 h 266918"/>
              <a:gd name="connsiteX15" fmla="*/ 307181 w 823912"/>
              <a:gd name="connsiteY15" fmla="*/ 73818 h 266918"/>
              <a:gd name="connsiteX16" fmla="*/ 359568 w 823912"/>
              <a:gd name="connsiteY16" fmla="*/ 76200 h 266918"/>
              <a:gd name="connsiteX17" fmla="*/ 361950 w 823912"/>
              <a:gd name="connsiteY17" fmla="*/ 95250 h 266918"/>
              <a:gd name="connsiteX18" fmla="*/ 364331 w 823912"/>
              <a:gd name="connsiteY18" fmla="*/ 102393 h 266918"/>
              <a:gd name="connsiteX19" fmla="*/ 366712 w 823912"/>
              <a:gd name="connsiteY19" fmla="*/ 111918 h 266918"/>
              <a:gd name="connsiteX20" fmla="*/ 381000 w 823912"/>
              <a:gd name="connsiteY20" fmla="*/ 114300 h 266918"/>
              <a:gd name="connsiteX21" fmla="*/ 388143 w 823912"/>
              <a:gd name="connsiteY21" fmla="*/ 116681 h 266918"/>
              <a:gd name="connsiteX22" fmla="*/ 392906 w 823912"/>
              <a:gd name="connsiteY22" fmla="*/ 123825 h 266918"/>
              <a:gd name="connsiteX23" fmla="*/ 400050 w 823912"/>
              <a:gd name="connsiteY23" fmla="*/ 128587 h 266918"/>
              <a:gd name="connsiteX24" fmla="*/ 454818 w 823912"/>
              <a:gd name="connsiteY24" fmla="*/ 130968 h 266918"/>
              <a:gd name="connsiteX25" fmla="*/ 457199 w 823912"/>
              <a:gd name="connsiteY25" fmla="*/ 145255 h 266918"/>
              <a:gd name="connsiteX26" fmla="*/ 581025 w 823912"/>
              <a:gd name="connsiteY26" fmla="*/ 147637 h 266918"/>
              <a:gd name="connsiteX27" fmla="*/ 585787 w 823912"/>
              <a:gd name="connsiteY27" fmla="*/ 154781 h 266918"/>
              <a:gd name="connsiteX28" fmla="*/ 588168 w 823912"/>
              <a:gd name="connsiteY28" fmla="*/ 164306 h 266918"/>
              <a:gd name="connsiteX29" fmla="*/ 611981 w 823912"/>
              <a:gd name="connsiteY29" fmla="*/ 173831 h 266918"/>
              <a:gd name="connsiteX30" fmla="*/ 619125 w 823912"/>
              <a:gd name="connsiteY30" fmla="*/ 180975 h 266918"/>
              <a:gd name="connsiteX31" fmla="*/ 642937 w 823912"/>
              <a:gd name="connsiteY31" fmla="*/ 197643 h 266918"/>
              <a:gd name="connsiteX32" fmla="*/ 711993 w 823912"/>
              <a:gd name="connsiteY32" fmla="*/ 202406 h 266918"/>
              <a:gd name="connsiteX33" fmla="*/ 714375 w 823912"/>
              <a:gd name="connsiteY33" fmla="*/ 209550 h 266918"/>
              <a:gd name="connsiteX34" fmla="*/ 716756 w 823912"/>
              <a:gd name="connsiteY34" fmla="*/ 219075 h 266918"/>
              <a:gd name="connsiteX35" fmla="*/ 723900 w 823912"/>
              <a:gd name="connsiteY35" fmla="*/ 221456 h 266918"/>
              <a:gd name="connsiteX36" fmla="*/ 733425 w 823912"/>
              <a:gd name="connsiteY36" fmla="*/ 226218 h 266918"/>
              <a:gd name="connsiteX37" fmla="*/ 738187 w 823912"/>
              <a:gd name="connsiteY37" fmla="*/ 235743 h 266918"/>
              <a:gd name="connsiteX38" fmla="*/ 754856 w 823912"/>
              <a:gd name="connsiteY38" fmla="*/ 238125 h 266918"/>
              <a:gd name="connsiteX39" fmla="*/ 762000 w 823912"/>
              <a:gd name="connsiteY39" fmla="*/ 242887 h 266918"/>
              <a:gd name="connsiteX40" fmla="*/ 766762 w 823912"/>
              <a:gd name="connsiteY40" fmla="*/ 257175 h 266918"/>
              <a:gd name="connsiteX41" fmla="*/ 792956 w 823912"/>
              <a:gd name="connsiteY41" fmla="*/ 261937 h 266918"/>
              <a:gd name="connsiteX42" fmla="*/ 804862 w 823912"/>
              <a:gd name="connsiteY42" fmla="*/ 264318 h 266918"/>
              <a:gd name="connsiteX43" fmla="*/ 812006 w 823912"/>
              <a:gd name="connsiteY43" fmla="*/ 266700 h 266918"/>
              <a:gd name="connsiteX44" fmla="*/ 823912 w 823912"/>
              <a:gd name="connsiteY44" fmla="*/ 266700 h 266918"/>
              <a:gd name="connsiteX0" fmla="*/ 0 w 823912"/>
              <a:gd name="connsiteY0" fmla="*/ 0 h 266918"/>
              <a:gd name="connsiteX1" fmla="*/ 38100 w 823912"/>
              <a:gd name="connsiteY1" fmla="*/ 2381 h 266918"/>
              <a:gd name="connsiteX2" fmla="*/ 47625 w 823912"/>
              <a:gd name="connsiteY2" fmla="*/ 16668 h 266918"/>
              <a:gd name="connsiteX3" fmla="*/ 64293 w 823912"/>
              <a:gd name="connsiteY3" fmla="*/ 21431 h 266918"/>
              <a:gd name="connsiteX4" fmla="*/ 114299 w 823912"/>
              <a:gd name="connsiteY4" fmla="*/ 21431 h 266918"/>
              <a:gd name="connsiteX5" fmla="*/ 121443 w 823912"/>
              <a:gd name="connsiteY5" fmla="*/ 40480 h 266918"/>
              <a:gd name="connsiteX6" fmla="*/ 183356 w 823912"/>
              <a:gd name="connsiteY6" fmla="*/ 33337 h 266918"/>
              <a:gd name="connsiteX7" fmla="*/ 200025 w 823912"/>
              <a:gd name="connsiteY7" fmla="*/ 38100 h 266918"/>
              <a:gd name="connsiteX8" fmla="*/ 228600 w 823912"/>
              <a:gd name="connsiteY8" fmla="*/ 35718 h 266918"/>
              <a:gd name="connsiteX9" fmla="*/ 254793 w 823912"/>
              <a:gd name="connsiteY9" fmla="*/ 38100 h 266918"/>
              <a:gd name="connsiteX10" fmla="*/ 266700 w 823912"/>
              <a:gd name="connsiteY10" fmla="*/ 40481 h 266918"/>
              <a:gd name="connsiteX11" fmla="*/ 271462 w 823912"/>
              <a:gd name="connsiteY11" fmla="*/ 47625 h 266918"/>
              <a:gd name="connsiteX12" fmla="*/ 278606 w 823912"/>
              <a:gd name="connsiteY12" fmla="*/ 52387 h 266918"/>
              <a:gd name="connsiteX13" fmla="*/ 283368 w 823912"/>
              <a:gd name="connsiteY13" fmla="*/ 61912 h 266918"/>
              <a:gd name="connsiteX14" fmla="*/ 300037 w 823912"/>
              <a:gd name="connsiteY14" fmla="*/ 69056 h 266918"/>
              <a:gd name="connsiteX15" fmla="*/ 307181 w 823912"/>
              <a:gd name="connsiteY15" fmla="*/ 73818 h 266918"/>
              <a:gd name="connsiteX16" fmla="*/ 359568 w 823912"/>
              <a:gd name="connsiteY16" fmla="*/ 76200 h 266918"/>
              <a:gd name="connsiteX17" fmla="*/ 361950 w 823912"/>
              <a:gd name="connsiteY17" fmla="*/ 95250 h 266918"/>
              <a:gd name="connsiteX18" fmla="*/ 364331 w 823912"/>
              <a:gd name="connsiteY18" fmla="*/ 102393 h 266918"/>
              <a:gd name="connsiteX19" fmla="*/ 366712 w 823912"/>
              <a:gd name="connsiteY19" fmla="*/ 111918 h 266918"/>
              <a:gd name="connsiteX20" fmla="*/ 381000 w 823912"/>
              <a:gd name="connsiteY20" fmla="*/ 114300 h 266918"/>
              <a:gd name="connsiteX21" fmla="*/ 388143 w 823912"/>
              <a:gd name="connsiteY21" fmla="*/ 116681 h 266918"/>
              <a:gd name="connsiteX22" fmla="*/ 392906 w 823912"/>
              <a:gd name="connsiteY22" fmla="*/ 123825 h 266918"/>
              <a:gd name="connsiteX23" fmla="*/ 400050 w 823912"/>
              <a:gd name="connsiteY23" fmla="*/ 128587 h 266918"/>
              <a:gd name="connsiteX24" fmla="*/ 454818 w 823912"/>
              <a:gd name="connsiteY24" fmla="*/ 130968 h 266918"/>
              <a:gd name="connsiteX25" fmla="*/ 457199 w 823912"/>
              <a:gd name="connsiteY25" fmla="*/ 145255 h 266918"/>
              <a:gd name="connsiteX26" fmla="*/ 581025 w 823912"/>
              <a:gd name="connsiteY26" fmla="*/ 147637 h 266918"/>
              <a:gd name="connsiteX27" fmla="*/ 585787 w 823912"/>
              <a:gd name="connsiteY27" fmla="*/ 154781 h 266918"/>
              <a:gd name="connsiteX28" fmla="*/ 588168 w 823912"/>
              <a:gd name="connsiteY28" fmla="*/ 164306 h 266918"/>
              <a:gd name="connsiteX29" fmla="*/ 611981 w 823912"/>
              <a:gd name="connsiteY29" fmla="*/ 173831 h 266918"/>
              <a:gd name="connsiteX30" fmla="*/ 626269 w 823912"/>
              <a:gd name="connsiteY30" fmla="*/ 195262 h 266918"/>
              <a:gd name="connsiteX31" fmla="*/ 642937 w 823912"/>
              <a:gd name="connsiteY31" fmla="*/ 197643 h 266918"/>
              <a:gd name="connsiteX32" fmla="*/ 711993 w 823912"/>
              <a:gd name="connsiteY32" fmla="*/ 202406 h 266918"/>
              <a:gd name="connsiteX33" fmla="*/ 714375 w 823912"/>
              <a:gd name="connsiteY33" fmla="*/ 209550 h 266918"/>
              <a:gd name="connsiteX34" fmla="*/ 716756 w 823912"/>
              <a:gd name="connsiteY34" fmla="*/ 219075 h 266918"/>
              <a:gd name="connsiteX35" fmla="*/ 723900 w 823912"/>
              <a:gd name="connsiteY35" fmla="*/ 221456 h 266918"/>
              <a:gd name="connsiteX36" fmla="*/ 733425 w 823912"/>
              <a:gd name="connsiteY36" fmla="*/ 226218 h 266918"/>
              <a:gd name="connsiteX37" fmla="*/ 738187 w 823912"/>
              <a:gd name="connsiteY37" fmla="*/ 235743 h 266918"/>
              <a:gd name="connsiteX38" fmla="*/ 754856 w 823912"/>
              <a:gd name="connsiteY38" fmla="*/ 238125 h 266918"/>
              <a:gd name="connsiteX39" fmla="*/ 762000 w 823912"/>
              <a:gd name="connsiteY39" fmla="*/ 242887 h 266918"/>
              <a:gd name="connsiteX40" fmla="*/ 766762 w 823912"/>
              <a:gd name="connsiteY40" fmla="*/ 257175 h 266918"/>
              <a:gd name="connsiteX41" fmla="*/ 792956 w 823912"/>
              <a:gd name="connsiteY41" fmla="*/ 261937 h 266918"/>
              <a:gd name="connsiteX42" fmla="*/ 804862 w 823912"/>
              <a:gd name="connsiteY42" fmla="*/ 264318 h 266918"/>
              <a:gd name="connsiteX43" fmla="*/ 812006 w 823912"/>
              <a:gd name="connsiteY43" fmla="*/ 266700 h 266918"/>
              <a:gd name="connsiteX44" fmla="*/ 823912 w 823912"/>
              <a:gd name="connsiteY44" fmla="*/ 266700 h 266918"/>
              <a:gd name="connsiteX0" fmla="*/ 0 w 823912"/>
              <a:gd name="connsiteY0" fmla="*/ 0 h 266918"/>
              <a:gd name="connsiteX1" fmla="*/ 38100 w 823912"/>
              <a:gd name="connsiteY1" fmla="*/ 2381 h 266918"/>
              <a:gd name="connsiteX2" fmla="*/ 47625 w 823912"/>
              <a:gd name="connsiteY2" fmla="*/ 16668 h 266918"/>
              <a:gd name="connsiteX3" fmla="*/ 64293 w 823912"/>
              <a:gd name="connsiteY3" fmla="*/ 21431 h 266918"/>
              <a:gd name="connsiteX4" fmla="*/ 114299 w 823912"/>
              <a:gd name="connsiteY4" fmla="*/ 21431 h 266918"/>
              <a:gd name="connsiteX5" fmla="*/ 121443 w 823912"/>
              <a:gd name="connsiteY5" fmla="*/ 40480 h 266918"/>
              <a:gd name="connsiteX6" fmla="*/ 183356 w 823912"/>
              <a:gd name="connsiteY6" fmla="*/ 33337 h 266918"/>
              <a:gd name="connsiteX7" fmla="*/ 200025 w 823912"/>
              <a:gd name="connsiteY7" fmla="*/ 38100 h 266918"/>
              <a:gd name="connsiteX8" fmla="*/ 228600 w 823912"/>
              <a:gd name="connsiteY8" fmla="*/ 35718 h 266918"/>
              <a:gd name="connsiteX9" fmla="*/ 254793 w 823912"/>
              <a:gd name="connsiteY9" fmla="*/ 38100 h 266918"/>
              <a:gd name="connsiteX10" fmla="*/ 266700 w 823912"/>
              <a:gd name="connsiteY10" fmla="*/ 40481 h 266918"/>
              <a:gd name="connsiteX11" fmla="*/ 271462 w 823912"/>
              <a:gd name="connsiteY11" fmla="*/ 47625 h 266918"/>
              <a:gd name="connsiteX12" fmla="*/ 278606 w 823912"/>
              <a:gd name="connsiteY12" fmla="*/ 52387 h 266918"/>
              <a:gd name="connsiteX13" fmla="*/ 283368 w 823912"/>
              <a:gd name="connsiteY13" fmla="*/ 61912 h 266918"/>
              <a:gd name="connsiteX14" fmla="*/ 300037 w 823912"/>
              <a:gd name="connsiteY14" fmla="*/ 69056 h 266918"/>
              <a:gd name="connsiteX15" fmla="*/ 307181 w 823912"/>
              <a:gd name="connsiteY15" fmla="*/ 73818 h 266918"/>
              <a:gd name="connsiteX16" fmla="*/ 359568 w 823912"/>
              <a:gd name="connsiteY16" fmla="*/ 76200 h 266918"/>
              <a:gd name="connsiteX17" fmla="*/ 361950 w 823912"/>
              <a:gd name="connsiteY17" fmla="*/ 95250 h 266918"/>
              <a:gd name="connsiteX18" fmla="*/ 364331 w 823912"/>
              <a:gd name="connsiteY18" fmla="*/ 102393 h 266918"/>
              <a:gd name="connsiteX19" fmla="*/ 366712 w 823912"/>
              <a:gd name="connsiteY19" fmla="*/ 111918 h 266918"/>
              <a:gd name="connsiteX20" fmla="*/ 381000 w 823912"/>
              <a:gd name="connsiteY20" fmla="*/ 114300 h 266918"/>
              <a:gd name="connsiteX21" fmla="*/ 388143 w 823912"/>
              <a:gd name="connsiteY21" fmla="*/ 116681 h 266918"/>
              <a:gd name="connsiteX22" fmla="*/ 392906 w 823912"/>
              <a:gd name="connsiteY22" fmla="*/ 123825 h 266918"/>
              <a:gd name="connsiteX23" fmla="*/ 400050 w 823912"/>
              <a:gd name="connsiteY23" fmla="*/ 128587 h 266918"/>
              <a:gd name="connsiteX24" fmla="*/ 454818 w 823912"/>
              <a:gd name="connsiteY24" fmla="*/ 130968 h 266918"/>
              <a:gd name="connsiteX25" fmla="*/ 457199 w 823912"/>
              <a:gd name="connsiteY25" fmla="*/ 145255 h 266918"/>
              <a:gd name="connsiteX26" fmla="*/ 581025 w 823912"/>
              <a:gd name="connsiteY26" fmla="*/ 147637 h 266918"/>
              <a:gd name="connsiteX27" fmla="*/ 585787 w 823912"/>
              <a:gd name="connsiteY27" fmla="*/ 154781 h 266918"/>
              <a:gd name="connsiteX28" fmla="*/ 588168 w 823912"/>
              <a:gd name="connsiteY28" fmla="*/ 164306 h 266918"/>
              <a:gd name="connsiteX29" fmla="*/ 611981 w 823912"/>
              <a:gd name="connsiteY29" fmla="*/ 173831 h 266918"/>
              <a:gd name="connsiteX30" fmla="*/ 626269 w 823912"/>
              <a:gd name="connsiteY30" fmla="*/ 195262 h 266918"/>
              <a:gd name="connsiteX31" fmla="*/ 642937 w 823912"/>
              <a:gd name="connsiteY31" fmla="*/ 197643 h 266918"/>
              <a:gd name="connsiteX32" fmla="*/ 711993 w 823912"/>
              <a:gd name="connsiteY32" fmla="*/ 197644 h 266918"/>
              <a:gd name="connsiteX33" fmla="*/ 714375 w 823912"/>
              <a:gd name="connsiteY33" fmla="*/ 209550 h 266918"/>
              <a:gd name="connsiteX34" fmla="*/ 716756 w 823912"/>
              <a:gd name="connsiteY34" fmla="*/ 219075 h 266918"/>
              <a:gd name="connsiteX35" fmla="*/ 723900 w 823912"/>
              <a:gd name="connsiteY35" fmla="*/ 221456 h 266918"/>
              <a:gd name="connsiteX36" fmla="*/ 733425 w 823912"/>
              <a:gd name="connsiteY36" fmla="*/ 226218 h 266918"/>
              <a:gd name="connsiteX37" fmla="*/ 738187 w 823912"/>
              <a:gd name="connsiteY37" fmla="*/ 235743 h 266918"/>
              <a:gd name="connsiteX38" fmla="*/ 754856 w 823912"/>
              <a:gd name="connsiteY38" fmla="*/ 238125 h 266918"/>
              <a:gd name="connsiteX39" fmla="*/ 762000 w 823912"/>
              <a:gd name="connsiteY39" fmla="*/ 242887 h 266918"/>
              <a:gd name="connsiteX40" fmla="*/ 766762 w 823912"/>
              <a:gd name="connsiteY40" fmla="*/ 257175 h 266918"/>
              <a:gd name="connsiteX41" fmla="*/ 792956 w 823912"/>
              <a:gd name="connsiteY41" fmla="*/ 261937 h 266918"/>
              <a:gd name="connsiteX42" fmla="*/ 804862 w 823912"/>
              <a:gd name="connsiteY42" fmla="*/ 264318 h 266918"/>
              <a:gd name="connsiteX43" fmla="*/ 812006 w 823912"/>
              <a:gd name="connsiteY43" fmla="*/ 266700 h 266918"/>
              <a:gd name="connsiteX44" fmla="*/ 823912 w 823912"/>
              <a:gd name="connsiteY44" fmla="*/ 266700 h 266918"/>
              <a:gd name="connsiteX0" fmla="*/ 0 w 823912"/>
              <a:gd name="connsiteY0" fmla="*/ 0 h 266918"/>
              <a:gd name="connsiteX1" fmla="*/ 38100 w 823912"/>
              <a:gd name="connsiteY1" fmla="*/ 2381 h 266918"/>
              <a:gd name="connsiteX2" fmla="*/ 47625 w 823912"/>
              <a:gd name="connsiteY2" fmla="*/ 16668 h 266918"/>
              <a:gd name="connsiteX3" fmla="*/ 64293 w 823912"/>
              <a:gd name="connsiteY3" fmla="*/ 21431 h 266918"/>
              <a:gd name="connsiteX4" fmla="*/ 114299 w 823912"/>
              <a:gd name="connsiteY4" fmla="*/ 21431 h 266918"/>
              <a:gd name="connsiteX5" fmla="*/ 121443 w 823912"/>
              <a:gd name="connsiteY5" fmla="*/ 40480 h 266918"/>
              <a:gd name="connsiteX6" fmla="*/ 183356 w 823912"/>
              <a:gd name="connsiteY6" fmla="*/ 33337 h 266918"/>
              <a:gd name="connsiteX7" fmla="*/ 200025 w 823912"/>
              <a:gd name="connsiteY7" fmla="*/ 38100 h 266918"/>
              <a:gd name="connsiteX8" fmla="*/ 228600 w 823912"/>
              <a:gd name="connsiteY8" fmla="*/ 35718 h 266918"/>
              <a:gd name="connsiteX9" fmla="*/ 254793 w 823912"/>
              <a:gd name="connsiteY9" fmla="*/ 38100 h 266918"/>
              <a:gd name="connsiteX10" fmla="*/ 266700 w 823912"/>
              <a:gd name="connsiteY10" fmla="*/ 40481 h 266918"/>
              <a:gd name="connsiteX11" fmla="*/ 271462 w 823912"/>
              <a:gd name="connsiteY11" fmla="*/ 47625 h 266918"/>
              <a:gd name="connsiteX12" fmla="*/ 278606 w 823912"/>
              <a:gd name="connsiteY12" fmla="*/ 52387 h 266918"/>
              <a:gd name="connsiteX13" fmla="*/ 283368 w 823912"/>
              <a:gd name="connsiteY13" fmla="*/ 61912 h 266918"/>
              <a:gd name="connsiteX14" fmla="*/ 300037 w 823912"/>
              <a:gd name="connsiteY14" fmla="*/ 69056 h 266918"/>
              <a:gd name="connsiteX15" fmla="*/ 307181 w 823912"/>
              <a:gd name="connsiteY15" fmla="*/ 73818 h 266918"/>
              <a:gd name="connsiteX16" fmla="*/ 359568 w 823912"/>
              <a:gd name="connsiteY16" fmla="*/ 76200 h 266918"/>
              <a:gd name="connsiteX17" fmla="*/ 361950 w 823912"/>
              <a:gd name="connsiteY17" fmla="*/ 95250 h 266918"/>
              <a:gd name="connsiteX18" fmla="*/ 364331 w 823912"/>
              <a:gd name="connsiteY18" fmla="*/ 102393 h 266918"/>
              <a:gd name="connsiteX19" fmla="*/ 366712 w 823912"/>
              <a:gd name="connsiteY19" fmla="*/ 111918 h 266918"/>
              <a:gd name="connsiteX20" fmla="*/ 381000 w 823912"/>
              <a:gd name="connsiteY20" fmla="*/ 114300 h 266918"/>
              <a:gd name="connsiteX21" fmla="*/ 388143 w 823912"/>
              <a:gd name="connsiteY21" fmla="*/ 116681 h 266918"/>
              <a:gd name="connsiteX22" fmla="*/ 392906 w 823912"/>
              <a:gd name="connsiteY22" fmla="*/ 123825 h 266918"/>
              <a:gd name="connsiteX23" fmla="*/ 400050 w 823912"/>
              <a:gd name="connsiteY23" fmla="*/ 128587 h 266918"/>
              <a:gd name="connsiteX24" fmla="*/ 454818 w 823912"/>
              <a:gd name="connsiteY24" fmla="*/ 130968 h 266918"/>
              <a:gd name="connsiteX25" fmla="*/ 457199 w 823912"/>
              <a:gd name="connsiteY25" fmla="*/ 145255 h 266918"/>
              <a:gd name="connsiteX26" fmla="*/ 581025 w 823912"/>
              <a:gd name="connsiteY26" fmla="*/ 147637 h 266918"/>
              <a:gd name="connsiteX27" fmla="*/ 585787 w 823912"/>
              <a:gd name="connsiteY27" fmla="*/ 154781 h 266918"/>
              <a:gd name="connsiteX28" fmla="*/ 588168 w 823912"/>
              <a:gd name="connsiteY28" fmla="*/ 164306 h 266918"/>
              <a:gd name="connsiteX29" fmla="*/ 611981 w 823912"/>
              <a:gd name="connsiteY29" fmla="*/ 173831 h 266918"/>
              <a:gd name="connsiteX30" fmla="*/ 626269 w 823912"/>
              <a:gd name="connsiteY30" fmla="*/ 195262 h 266918"/>
              <a:gd name="connsiteX31" fmla="*/ 642937 w 823912"/>
              <a:gd name="connsiteY31" fmla="*/ 197643 h 266918"/>
              <a:gd name="connsiteX32" fmla="*/ 711993 w 823912"/>
              <a:gd name="connsiteY32" fmla="*/ 197644 h 266918"/>
              <a:gd name="connsiteX33" fmla="*/ 714375 w 823912"/>
              <a:gd name="connsiteY33" fmla="*/ 209550 h 266918"/>
              <a:gd name="connsiteX34" fmla="*/ 716756 w 823912"/>
              <a:gd name="connsiteY34" fmla="*/ 219075 h 266918"/>
              <a:gd name="connsiteX35" fmla="*/ 723900 w 823912"/>
              <a:gd name="connsiteY35" fmla="*/ 221456 h 266918"/>
              <a:gd name="connsiteX36" fmla="*/ 733425 w 823912"/>
              <a:gd name="connsiteY36" fmla="*/ 226218 h 266918"/>
              <a:gd name="connsiteX37" fmla="*/ 738187 w 823912"/>
              <a:gd name="connsiteY37" fmla="*/ 235743 h 266918"/>
              <a:gd name="connsiteX38" fmla="*/ 754856 w 823912"/>
              <a:gd name="connsiteY38" fmla="*/ 238125 h 266918"/>
              <a:gd name="connsiteX39" fmla="*/ 762000 w 823912"/>
              <a:gd name="connsiteY39" fmla="*/ 242887 h 266918"/>
              <a:gd name="connsiteX40" fmla="*/ 766762 w 823912"/>
              <a:gd name="connsiteY40" fmla="*/ 257175 h 266918"/>
              <a:gd name="connsiteX41" fmla="*/ 792956 w 823912"/>
              <a:gd name="connsiteY41" fmla="*/ 261937 h 266918"/>
              <a:gd name="connsiteX42" fmla="*/ 804862 w 823912"/>
              <a:gd name="connsiteY42" fmla="*/ 264318 h 266918"/>
              <a:gd name="connsiteX43" fmla="*/ 812006 w 823912"/>
              <a:gd name="connsiteY43" fmla="*/ 266700 h 266918"/>
              <a:gd name="connsiteX44" fmla="*/ 823912 w 823912"/>
              <a:gd name="connsiteY44" fmla="*/ 266700 h 266918"/>
              <a:gd name="connsiteX0" fmla="*/ 0 w 823912"/>
              <a:gd name="connsiteY0" fmla="*/ 0 h 266700"/>
              <a:gd name="connsiteX1" fmla="*/ 38100 w 823912"/>
              <a:gd name="connsiteY1" fmla="*/ 2381 h 266700"/>
              <a:gd name="connsiteX2" fmla="*/ 47625 w 823912"/>
              <a:gd name="connsiteY2" fmla="*/ 16668 h 266700"/>
              <a:gd name="connsiteX3" fmla="*/ 64293 w 823912"/>
              <a:gd name="connsiteY3" fmla="*/ 21431 h 266700"/>
              <a:gd name="connsiteX4" fmla="*/ 114299 w 823912"/>
              <a:gd name="connsiteY4" fmla="*/ 21431 h 266700"/>
              <a:gd name="connsiteX5" fmla="*/ 121443 w 823912"/>
              <a:gd name="connsiteY5" fmla="*/ 40480 h 266700"/>
              <a:gd name="connsiteX6" fmla="*/ 183356 w 823912"/>
              <a:gd name="connsiteY6" fmla="*/ 33337 h 266700"/>
              <a:gd name="connsiteX7" fmla="*/ 200025 w 823912"/>
              <a:gd name="connsiteY7" fmla="*/ 38100 h 266700"/>
              <a:gd name="connsiteX8" fmla="*/ 228600 w 823912"/>
              <a:gd name="connsiteY8" fmla="*/ 35718 h 266700"/>
              <a:gd name="connsiteX9" fmla="*/ 254793 w 823912"/>
              <a:gd name="connsiteY9" fmla="*/ 38100 h 266700"/>
              <a:gd name="connsiteX10" fmla="*/ 266700 w 823912"/>
              <a:gd name="connsiteY10" fmla="*/ 40481 h 266700"/>
              <a:gd name="connsiteX11" fmla="*/ 271462 w 823912"/>
              <a:gd name="connsiteY11" fmla="*/ 47625 h 266700"/>
              <a:gd name="connsiteX12" fmla="*/ 278606 w 823912"/>
              <a:gd name="connsiteY12" fmla="*/ 52387 h 266700"/>
              <a:gd name="connsiteX13" fmla="*/ 283368 w 823912"/>
              <a:gd name="connsiteY13" fmla="*/ 61912 h 266700"/>
              <a:gd name="connsiteX14" fmla="*/ 300037 w 823912"/>
              <a:gd name="connsiteY14" fmla="*/ 69056 h 266700"/>
              <a:gd name="connsiteX15" fmla="*/ 307181 w 823912"/>
              <a:gd name="connsiteY15" fmla="*/ 73818 h 266700"/>
              <a:gd name="connsiteX16" fmla="*/ 359568 w 823912"/>
              <a:gd name="connsiteY16" fmla="*/ 76200 h 266700"/>
              <a:gd name="connsiteX17" fmla="*/ 361950 w 823912"/>
              <a:gd name="connsiteY17" fmla="*/ 95250 h 266700"/>
              <a:gd name="connsiteX18" fmla="*/ 364331 w 823912"/>
              <a:gd name="connsiteY18" fmla="*/ 102393 h 266700"/>
              <a:gd name="connsiteX19" fmla="*/ 366712 w 823912"/>
              <a:gd name="connsiteY19" fmla="*/ 111918 h 266700"/>
              <a:gd name="connsiteX20" fmla="*/ 381000 w 823912"/>
              <a:gd name="connsiteY20" fmla="*/ 114300 h 266700"/>
              <a:gd name="connsiteX21" fmla="*/ 388143 w 823912"/>
              <a:gd name="connsiteY21" fmla="*/ 116681 h 266700"/>
              <a:gd name="connsiteX22" fmla="*/ 392906 w 823912"/>
              <a:gd name="connsiteY22" fmla="*/ 123825 h 266700"/>
              <a:gd name="connsiteX23" fmla="*/ 400050 w 823912"/>
              <a:gd name="connsiteY23" fmla="*/ 128587 h 266700"/>
              <a:gd name="connsiteX24" fmla="*/ 454818 w 823912"/>
              <a:gd name="connsiteY24" fmla="*/ 130968 h 266700"/>
              <a:gd name="connsiteX25" fmla="*/ 457199 w 823912"/>
              <a:gd name="connsiteY25" fmla="*/ 145255 h 266700"/>
              <a:gd name="connsiteX26" fmla="*/ 581025 w 823912"/>
              <a:gd name="connsiteY26" fmla="*/ 147637 h 266700"/>
              <a:gd name="connsiteX27" fmla="*/ 585787 w 823912"/>
              <a:gd name="connsiteY27" fmla="*/ 154781 h 266700"/>
              <a:gd name="connsiteX28" fmla="*/ 588168 w 823912"/>
              <a:gd name="connsiteY28" fmla="*/ 164306 h 266700"/>
              <a:gd name="connsiteX29" fmla="*/ 611981 w 823912"/>
              <a:gd name="connsiteY29" fmla="*/ 173831 h 266700"/>
              <a:gd name="connsiteX30" fmla="*/ 626269 w 823912"/>
              <a:gd name="connsiteY30" fmla="*/ 195262 h 266700"/>
              <a:gd name="connsiteX31" fmla="*/ 642937 w 823912"/>
              <a:gd name="connsiteY31" fmla="*/ 197643 h 266700"/>
              <a:gd name="connsiteX32" fmla="*/ 711993 w 823912"/>
              <a:gd name="connsiteY32" fmla="*/ 197644 h 266700"/>
              <a:gd name="connsiteX33" fmla="*/ 714375 w 823912"/>
              <a:gd name="connsiteY33" fmla="*/ 209550 h 266700"/>
              <a:gd name="connsiteX34" fmla="*/ 716756 w 823912"/>
              <a:gd name="connsiteY34" fmla="*/ 219075 h 266700"/>
              <a:gd name="connsiteX35" fmla="*/ 723900 w 823912"/>
              <a:gd name="connsiteY35" fmla="*/ 221456 h 266700"/>
              <a:gd name="connsiteX36" fmla="*/ 733425 w 823912"/>
              <a:gd name="connsiteY36" fmla="*/ 226218 h 266700"/>
              <a:gd name="connsiteX37" fmla="*/ 738187 w 823912"/>
              <a:gd name="connsiteY37" fmla="*/ 235743 h 266700"/>
              <a:gd name="connsiteX38" fmla="*/ 754856 w 823912"/>
              <a:gd name="connsiteY38" fmla="*/ 238125 h 266700"/>
              <a:gd name="connsiteX39" fmla="*/ 762000 w 823912"/>
              <a:gd name="connsiteY39" fmla="*/ 242887 h 266700"/>
              <a:gd name="connsiteX40" fmla="*/ 766762 w 823912"/>
              <a:gd name="connsiteY40" fmla="*/ 257175 h 266700"/>
              <a:gd name="connsiteX41" fmla="*/ 792956 w 823912"/>
              <a:gd name="connsiteY41" fmla="*/ 261937 h 266700"/>
              <a:gd name="connsiteX42" fmla="*/ 804862 w 823912"/>
              <a:gd name="connsiteY42" fmla="*/ 264318 h 266700"/>
              <a:gd name="connsiteX43" fmla="*/ 823912 w 823912"/>
              <a:gd name="connsiteY43" fmla="*/ 266700 h 266700"/>
              <a:gd name="connsiteX0" fmla="*/ 0 w 823912"/>
              <a:gd name="connsiteY0" fmla="*/ 0 h 266700"/>
              <a:gd name="connsiteX1" fmla="*/ 38100 w 823912"/>
              <a:gd name="connsiteY1" fmla="*/ 2381 h 266700"/>
              <a:gd name="connsiteX2" fmla="*/ 47625 w 823912"/>
              <a:gd name="connsiteY2" fmla="*/ 16668 h 266700"/>
              <a:gd name="connsiteX3" fmla="*/ 64293 w 823912"/>
              <a:gd name="connsiteY3" fmla="*/ 21431 h 266700"/>
              <a:gd name="connsiteX4" fmla="*/ 114299 w 823912"/>
              <a:gd name="connsiteY4" fmla="*/ 21431 h 266700"/>
              <a:gd name="connsiteX5" fmla="*/ 121443 w 823912"/>
              <a:gd name="connsiteY5" fmla="*/ 40480 h 266700"/>
              <a:gd name="connsiteX6" fmla="*/ 183356 w 823912"/>
              <a:gd name="connsiteY6" fmla="*/ 33337 h 266700"/>
              <a:gd name="connsiteX7" fmla="*/ 200025 w 823912"/>
              <a:gd name="connsiteY7" fmla="*/ 38100 h 266700"/>
              <a:gd name="connsiteX8" fmla="*/ 228600 w 823912"/>
              <a:gd name="connsiteY8" fmla="*/ 35718 h 266700"/>
              <a:gd name="connsiteX9" fmla="*/ 254793 w 823912"/>
              <a:gd name="connsiteY9" fmla="*/ 38100 h 266700"/>
              <a:gd name="connsiteX10" fmla="*/ 266700 w 823912"/>
              <a:gd name="connsiteY10" fmla="*/ 40481 h 266700"/>
              <a:gd name="connsiteX11" fmla="*/ 271462 w 823912"/>
              <a:gd name="connsiteY11" fmla="*/ 47625 h 266700"/>
              <a:gd name="connsiteX12" fmla="*/ 278606 w 823912"/>
              <a:gd name="connsiteY12" fmla="*/ 52387 h 266700"/>
              <a:gd name="connsiteX13" fmla="*/ 283368 w 823912"/>
              <a:gd name="connsiteY13" fmla="*/ 61912 h 266700"/>
              <a:gd name="connsiteX14" fmla="*/ 300037 w 823912"/>
              <a:gd name="connsiteY14" fmla="*/ 69056 h 266700"/>
              <a:gd name="connsiteX15" fmla="*/ 307181 w 823912"/>
              <a:gd name="connsiteY15" fmla="*/ 73818 h 266700"/>
              <a:gd name="connsiteX16" fmla="*/ 359568 w 823912"/>
              <a:gd name="connsiteY16" fmla="*/ 76200 h 266700"/>
              <a:gd name="connsiteX17" fmla="*/ 361950 w 823912"/>
              <a:gd name="connsiteY17" fmla="*/ 95250 h 266700"/>
              <a:gd name="connsiteX18" fmla="*/ 364331 w 823912"/>
              <a:gd name="connsiteY18" fmla="*/ 102393 h 266700"/>
              <a:gd name="connsiteX19" fmla="*/ 366712 w 823912"/>
              <a:gd name="connsiteY19" fmla="*/ 111918 h 266700"/>
              <a:gd name="connsiteX20" fmla="*/ 381000 w 823912"/>
              <a:gd name="connsiteY20" fmla="*/ 114300 h 266700"/>
              <a:gd name="connsiteX21" fmla="*/ 388143 w 823912"/>
              <a:gd name="connsiteY21" fmla="*/ 116681 h 266700"/>
              <a:gd name="connsiteX22" fmla="*/ 392906 w 823912"/>
              <a:gd name="connsiteY22" fmla="*/ 123825 h 266700"/>
              <a:gd name="connsiteX23" fmla="*/ 400050 w 823912"/>
              <a:gd name="connsiteY23" fmla="*/ 128587 h 266700"/>
              <a:gd name="connsiteX24" fmla="*/ 454818 w 823912"/>
              <a:gd name="connsiteY24" fmla="*/ 130968 h 266700"/>
              <a:gd name="connsiteX25" fmla="*/ 457199 w 823912"/>
              <a:gd name="connsiteY25" fmla="*/ 145255 h 266700"/>
              <a:gd name="connsiteX26" fmla="*/ 581025 w 823912"/>
              <a:gd name="connsiteY26" fmla="*/ 147637 h 266700"/>
              <a:gd name="connsiteX27" fmla="*/ 585787 w 823912"/>
              <a:gd name="connsiteY27" fmla="*/ 154781 h 266700"/>
              <a:gd name="connsiteX28" fmla="*/ 588168 w 823912"/>
              <a:gd name="connsiteY28" fmla="*/ 164306 h 266700"/>
              <a:gd name="connsiteX29" fmla="*/ 611981 w 823912"/>
              <a:gd name="connsiteY29" fmla="*/ 173831 h 266700"/>
              <a:gd name="connsiteX30" fmla="*/ 626269 w 823912"/>
              <a:gd name="connsiteY30" fmla="*/ 195262 h 266700"/>
              <a:gd name="connsiteX31" fmla="*/ 642937 w 823912"/>
              <a:gd name="connsiteY31" fmla="*/ 197643 h 266700"/>
              <a:gd name="connsiteX32" fmla="*/ 711993 w 823912"/>
              <a:gd name="connsiteY32" fmla="*/ 197644 h 266700"/>
              <a:gd name="connsiteX33" fmla="*/ 714375 w 823912"/>
              <a:gd name="connsiteY33" fmla="*/ 209550 h 266700"/>
              <a:gd name="connsiteX34" fmla="*/ 716756 w 823912"/>
              <a:gd name="connsiteY34" fmla="*/ 219075 h 266700"/>
              <a:gd name="connsiteX35" fmla="*/ 723900 w 823912"/>
              <a:gd name="connsiteY35" fmla="*/ 221456 h 266700"/>
              <a:gd name="connsiteX36" fmla="*/ 733425 w 823912"/>
              <a:gd name="connsiteY36" fmla="*/ 226218 h 266700"/>
              <a:gd name="connsiteX37" fmla="*/ 738187 w 823912"/>
              <a:gd name="connsiteY37" fmla="*/ 235743 h 266700"/>
              <a:gd name="connsiteX38" fmla="*/ 754856 w 823912"/>
              <a:gd name="connsiteY38" fmla="*/ 238125 h 266700"/>
              <a:gd name="connsiteX39" fmla="*/ 762000 w 823912"/>
              <a:gd name="connsiteY39" fmla="*/ 242887 h 266700"/>
              <a:gd name="connsiteX40" fmla="*/ 766762 w 823912"/>
              <a:gd name="connsiteY40" fmla="*/ 257175 h 266700"/>
              <a:gd name="connsiteX41" fmla="*/ 792956 w 823912"/>
              <a:gd name="connsiteY41" fmla="*/ 261937 h 266700"/>
              <a:gd name="connsiteX42" fmla="*/ 823912 w 823912"/>
              <a:gd name="connsiteY42" fmla="*/ 266700 h 266700"/>
              <a:gd name="connsiteX0" fmla="*/ 0 w 823912"/>
              <a:gd name="connsiteY0" fmla="*/ 0 h 266700"/>
              <a:gd name="connsiteX1" fmla="*/ 38100 w 823912"/>
              <a:gd name="connsiteY1" fmla="*/ 2381 h 266700"/>
              <a:gd name="connsiteX2" fmla="*/ 47625 w 823912"/>
              <a:gd name="connsiteY2" fmla="*/ 16668 h 266700"/>
              <a:gd name="connsiteX3" fmla="*/ 64293 w 823912"/>
              <a:gd name="connsiteY3" fmla="*/ 21431 h 266700"/>
              <a:gd name="connsiteX4" fmla="*/ 114299 w 823912"/>
              <a:gd name="connsiteY4" fmla="*/ 21431 h 266700"/>
              <a:gd name="connsiteX5" fmla="*/ 121443 w 823912"/>
              <a:gd name="connsiteY5" fmla="*/ 40480 h 266700"/>
              <a:gd name="connsiteX6" fmla="*/ 183356 w 823912"/>
              <a:gd name="connsiteY6" fmla="*/ 33337 h 266700"/>
              <a:gd name="connsiteX7" fmla="*/ 200025 w 823912"/>
              <a:gd name="connsiteY7" fmla="*/ 38100 h 266700"/>
              <a:gd name="connsiteX8" fmla="*/ 228600 w 823912"/>
              <a:gd name="connsiteY8" fmla="*/ 35718 h 266700"/>
              <a:gd name="connsiteX9" fmla="*/ 254793 w 823912"/>
              <a:gd name="connsiteY9" fmla="*/ 38100 h 266700"/>
              <a:gd name="connsiteX10" fmla="*/ 266700 w 823912"/>
              <a:gd name="connsiteY10" fmla="*/ 40481 h 266700"/>
              <a:gd name="connsiteX11" fmla="*/ 271462 w 823912"/>
              <a:gd name="connsiteY11" fmla="*/ 47625 h 266700"/>
              <a:gd name="connsiteX12" fmla="*/ 278606 w 823912"/>
              <a:gd name="connsiteY12" fmla="*/ 52387 h 266700"/>
              <a:gd name="connsiteX13" fmla="*/ 283368 w 823912"/>
              <a:gd name="connsiteY13" fmla="*/ 61912 h 266700"/>
              <a:gd name="connsiteX14" fmla="*/ 300037 w 823912"/>
              <a:gd name="connsiteY14" fmla="*/ 69056 h 266700"/>
              <a:gd name="connsiteX15" fmla="*/ 307181 w 823912"/>
              <a:gd name="connsiteY15" fmla="*/ 73818 h 266700"/>
              <a:gd name="connsiteX16" fmla="*/ 359568 w 823912"/>
              <a:gd name="connsiteY16" fmla="*/ 76200 h 266700"/>
              <a:gd name="connsiteX17" fmla="*/ 361950 w 823912"/>
              <a:gd name="connsiteY17" fmla="*/ 95250 h 266700"/>
              <a:gd name="connsiteX18" fmla="*/ 364331 w 823912"/>
              <a:gd name="connsiteY18" fmla="*/ 102393 h 266700"/>
              <a:gd name="connsiteX19" fmla="*/ 366712 w 823912"/>
              <a:gd name="connsiteY19" fmla="*/ 111918 h 266700"/>
              <a:gd name="connsiteX20" fmla="*/ 381000 w 823912"/>
              <a:gd name="connsiteY20" fmla="*/ 114300 h 266700"/>
              <a:gd name="connsiteX21" fmla="*/ 388143 w 823912"/>
              <a:gd name="connsiteY21" fmla="*/ 116681 h 266700"/>
              <a:gd name="connsiteX22" fmla="*/ 392906 w 823912"/>
              <a:gd name="connsiteY22" fmla="*/ 123825 h 266700"/>
              <a:gd name="connsiteX23" fmla="*/ 400050 w 823912"/>
              <a:gd name="connsiteY23" fmla="*/ 128587 h 266700"/>
              <a:gd name="connsiteX24" fmla="*/ 454818 w 823912"/>
              <a:gd name="connsiteY24" fmla="*/ 130968 h 266700"/>
              <a:gd name="connsiteX25" fmla="*/ 457199 w 823912"/>
              <a:gd name="connsiteY25" fmla="*/ 145255 h 266700"/>
              <a:gd name="connsiteX26" fmla="*/ 581025 w 823912"/>
              <a:gd name="connsiteY26" fmla="*/ 147637 h 266700"/>
              <a:gd name="connsiteX27" fmla="*/ 585787 w 823912"/>
              <a:gd name="connsiteY27" fmla="*/ 154781 h 266700"/>
              <a:gd name="connsiteX28" fmla="*/ 588168 w 823912"/>
              <a:gd name="connsiteY28" fmla="*/ 164306 h 266700"/>
              <a:gd name="connsiteX29" fmla="*/ 611981 w 823912"/>
              <a:gd name="connsiteY29" fmla="*/ 173831 h 266700"/>
              <a:gd name="connsiteX30" fmla="*/ 626269 w 823912"/>
              <a:gd name="connsiteY30" fmla="*/ 195262 h 266700"/>
              <a:gd name="connsiteX31" fmla="*/ 642937 w 823912"/>
              <a:gd name="connsiteY31" fmla="*/ 197643 h 266700"/>
              <a:gd name="connsiteX32" fmla="*/ 711993 w 823912"/>
              <a:gd name="connsiteY32" fmla="*/ 197644 h 266700"/>
              <a:gd name="connsiteX33" fmla="*/ 714375 w 823912"/>
              <a:gd name="connsiteY33" fmla="*/ 209550 h 266700"/>
              <a:gd name="connsiteX34" fmla="*/ 716756 w 823912"/>
              <a:gd name="connsiteY34" fmla="*/ 219075 h 266700"/>
              <a:gd name="connsiteX35" fmla="*/ 723900 w 823912"/>
              <a:gd name="connsiteY35" fmla="*/ 221456 h 266700"/>
              <a:gd name="connsiteX36" fmla="*/ 733425 w 823912"/>
              <a:gd name="connsiteY36" fmla="*/ 226218 h 266700"/>
              <a:gd name="connsiteX37" fmla="*/ 738187 w 823912"/>
              <a:gd name="connsiteY37" fmla="*/ 235743 h 266700"/>
              <a:gd name="connsiteX38" fmla="*/ 754856 w 823912"/>
              <a:gd name="connsiteY38" fmla="*/ 238125 h 266700"/>
              <a:gd name="connsiteX39" fmla="*/ 762000 w 823912"/>
              <a:gd name="connsiteY39" fmla="*/ 242887 h 266700"/>
              <a:gd name="connsiteX40" fmla="*/ 766762 w 823912"/>
              <a:gd name="connsiteY40" fmla="*/ 257175 h 266700"/>
              <a:gd name="connsiteX41" fmla="*/ 823912 w 823912"/>
              <a:gd name="connsiteY41" fmla="*/ 266700 h 266700"/>
              <a:gd name="connsiteX0" fmla="*/ 0 w 819149"/>
              <a:gd name="connsiteY0" fmla="*/ 0 h 264319"/>
              <a:gd name="connsiteX1" fmla="*/ 38100 w 819149"/>
              <a:gd name="connsiteY1" fmla="*/ 2381 h 264319"/>
              <a:gd name="connsiteX2" fmla="*/ 47625 w 819149"/>
              <a:gd name="connsiteY2" fmla="*/ 16668 h 264319"/>
              <a:gd name="connsiteX3" fmla="*/ 64293 w 819149"/>
              <a:gd name="connsiteY3" fmla="*/ 21431 h 264319"/>
              <a:gd name="connsiteX4" fmla="*/ 114299 w 819149"/>
              <a:gd name="connsiteY4" fmla="*/ 21431 h 264319"/>
              <a:gd name="connsiteX5" fmla="*/ 121443 w 819149"/>
              <a:gd name="connsiteY5" fmla="*/ 40480 h 264319"/>
              <a:gd name="connsiteX6" fmla="*/ 183356 w 819149"/>
              <a:gd name="connsiteY6" fmla="*/ 33337 h 264319"/>
              <a:gd name="connsiteX7" fmla="*/ 200025 w 819149"/>
              <a:gd name="connsiteY7" fmla="*/ 38100 h 264319"/>
              <a:gd name="connsiteX8" fmla="*/ 228600 w 819149"/>
              <a:gd name="connsiteY8" fmla="*/ 35718 h 264319"/>
              <a:gd name="connsiteX9" fmla="*/ 254793 w 819149"/>
              <a:gd name="connsiteY9" fmla="*/ 38100 h 264319"/>
              <a:gd name="connsiteX10" fmla="*/ 266700 w 819149"/>
              <a:gd name="connsiteY10" fmla="*/ 40481 h 264319"/>
              <a:gd name="connsiteX11" fmla="*/ 271462 w 819149"/>
              <a:gd name="connsiteY11" fmla="*/ 47625 h 264319"/>
              <a:gd name="connsiteX12" fmla="*/ 278606 w 819149"/>
              <a:gd name="connsiteY12" fmla="*/ 52387 h 264319"/>
              <a:gd name="connsiteX13" fmla="*/ 283368 w 819149"/>
              <a:gd name="connsiteY13" fmla="*/ 61912 h 264319"/>
              <a:gd name="connsiteX14" fmla="*/ 300037 w 819149"/>
              <a:gd name="connsiteY14" fmla="*/ 69056 h 264319"/>
              <a:gd name="connsiteX15" fmla="*/ 307181 w 819149"/>
              <a:gd name="connsiteY15" fmla="*/ 73818 h 264319"/>
              <a:gd name="connsiteX16" fmla="*/ 359568 w 819149"/>
              <a:gd name="connsiteY16" fmla="*/ 76200 h 264319"/>
              <a:gd name="connsiteX17" fmla="*/ 361950 w 819149"/>
              <a:gd name="connsiteY17" fmla="*/ 95250 h 264319"/>
              <a:gd name="connsiteX18" fmla="*/ 364331 w 819149"/>
              <a:gd name="connsiteY18" fmla="*/ 102393 h 264319"/>
              <a:gd name="connsiteX19" fmla="*/ 366712 w 819149"/>
              <a:gd name="connsiteY19" fmla="*/ 111918 h 264319"/>
              <a:gd name="connsiteX20" fmla="*/ 381000 w 819149"/>
              <a:gd name="connsiteY20" fmla="*/ 114300 h 264319"/>
              <a:gd name="connsiteX21" fmla="*/ 388143 w 819149"/>
              <a:gd name="connsiteY21" fmla="*/ 116681 h 264319"/>
              <a:gd name="connsiteX22" fmla="*/ 392906 w 819149"/>
              <a:gd name="connsiteY22" fmla="*/ 123825 h 264319"/>
              <a:gd name="connsiteX23" fmla="*/ 400050 w 819149"/>
              <a:gd name="connsiteY23" fmla="*/ 128587 h 264319"/>
              <a:gd name="connsiteX24" fmla="*/ 454818 w 819149"/>
              <a:gd name="connsiteY24" fmla="*/ 130968 h 264319"/>
              <a:gd name="connsiteX25" fmla="*/ 457199 w 819149"/>
              <a:gd name="connsiteY25" fmla="*/ 145255 h 264319"/>
              <a:gd name="connsiteX26" fmla="*/ 581025 w 819149"/>
              <a:gd name="connsiteY26" fmla="*/ 147637 h 264319"/>
              <a:gd name="connsiteX27" fmla="*/ 585787 w 819149"/>
              <a:gd name="connsiteY27" fmla="*/ 154781 h 264319"/>
              <a:gd name="connsiteX28" fmla="*/ 588168 w 819149"/>
              <a:gd name="connsiteY28" fmla="*/ 164306 h 264319"/>
              <a:gd name="connsiteX29" fmla="*/ 611981 w 819149"/>
              <a:gd name="connsiteY29" fmla="*/ 173831 h 264319"/>
              <a:gd name="connsiteX30" fmla="*/ 626269 w 819149"/>
              <a:gd name="connsiteY30" fmla="*/ 195262 h 264319"/>
              <a:gd name="connsiteX31" fmla="*/ 642937 w 819149"/>
              <a:gd name="connsiteY31" fmla="*/ 197643 h 264319"/>
              <a:gd name="connsiteX32" fmla="*/ 711993 w 819149"/>
              <a:gd name="connsiteY32" fmla="*/ 197644 h 264319"/>
              <a:gd name="connsiteX33" fmla="*/ 714375 w 819149"/>
              <a:gd name="connsiteY33" fmla="*/ 209550 h 264319"/>
              <a:gd name="connsiteX34" fmla="*/ 716756 w 819149"/>
              <a:gd name="connsiteY34" fmla="*/ 219075 h 264319"/>
              <a:gd name="connsiteX35" fmla="*/ 723900 w 819149"/>
              <a:gd name="connsiteY35" fmla="*/ 221456 h 264319"/>
              <a:gd name="connsiteX36" fmla="*/ 733425 w 819149"/>
              <a:gd name="connsiteY36" fmla="*/ 226218 h 264319"/>
              <a:gd name="connsiteX37" fmla="*/ 738187 w 819149"/>
              <a:gd name="connsiteY37" fmla="*/ 235743 h 264319"/>
              <a:gd name="connsiteX38" fmla="*/ 754856 w 819149"/>
              <a:gd name="connsiteY38" fmla="*/ 238125 h 264319"/>
              <a:gd name="connsiteX39" fmla="*/ 762000 w 819149"/>
              <a:gd name="connsiteY39" fmla="*/ 242887 h 264319"/>
              <a:gd name="connsiteX40" fmla="*/ 766762 w 819149"/>
              <a:gd name="connsiteY40" fmla="*/ 257175 h 264319"/>
              <a:gd name="connsiteX41" fmla="*/ 819149 w 819149"/>
              <a:gd name="connsiteY41" fmla="*/ 264319 h 264319"/>
              <a:gd name="connsiteX0" fmla="*/ 0 w 823029"/>
              <a:gd name="connsiteY0" fmla="*/ 0 h 264319"/>
              <a:gd name="connsiteX1" fmla="*/ 38100 w 823029"/>
              <a:gd name="connsiteY1" fmla="*/ 2381 h 264319"/>
              <a:gd name="connsiteX2" fmla="*/ 47625 w 823029"/>
              <a:gd name="connsiteY2" fmla="*/ 16668 h 264319"/>
              <a:gd name="connsiteX3" fmla="*/ 64293 w 823029"/>
              <a:gd name="connsiteY3" fmla="*/ 21431 h 264319"/>
              <a:gd name="connsiteX4" fmla="*/ 114299 w 823029"/>
              <a:gd name="connsiteY4" fmla="*/ 21431 h 264319"/>
              <a:gd name="connsiteX5" fmla="*/ 121443 w 823029"/>
              <a:gd name="connsiteY5" fmla="*/ 40480 h 264319"/>
              <a:gd name="connsiteX6" fmla="*/ 183356 w 823029"/>
              <a:gd name="connsiteY6" fmla="*/ 33337 h 264319"/>
              <a:gd name="connsiteX7" fmla="*/ 200025 w 823029"/>
              <a:gd name="connsiteY7" fmla="*/ 38100 h 264319"/>
              <a:gd name="connsiteX8" fmla="*/ 228600 w 823029"/>
              <a:gd name="connsiteY8" fmla="*/ 35718 h 264319"/>
              <a:gd name="connsiteX9" fmla="*/ 254793 w 823029"/>
              <a:gd name="connsiteY9" fmla="*/ 38100 h 264319"/>
              <a:gd name="connsiteX10" fmla="*/ 266700 w 823029"/>
              <a:gd name="connsiteY10" fmla="*/ 40481 h 264319"/>
              <a:gd name="connsiteX11" fmla="*/ 271462 w 823029"/>
              <a:gd name="connsiteY11" fmla="*/ 47625 h 264319"/>
              <a:gd name="connsiteX12" fmla="*/ 278606 w 823029"/>
              <a:gd name="connsiteY12" fmla="*/ 52387 h 264319"/>
              <a:gd name="connsiteX13" fmla="*/ 283368 w 823029"/>
              <a:gd name="connsiteY13" fmla="*/ 61912 h 264319"/>
              <a:gd name="connsiteX14" fmla="*/ 300037 w 823029"/>
              <a:gd name="connsiteY14" fmla="*/ 69056 h 264319"/>
              <a:gd name="connsiteX15" fmla="*/ 307181 w 823029"/>
              <a:gd name="connsiteY15" fmla="*/ 73818 h 264319"/>
              <a:gd name="connsiteX16" fmla="*/ 359568 w 823029"/>
              <a:gd name="connsiteY16" fmla="*/ 76200 h 264319"/>
              <a:gd name="connsiteX17" fmla="*/ 361950 w 823029"/>
              <a:gd name="connsiteY17" fmla="*/ 95250 h 264319"/>
              <a:gd name="connsiteX18" fmla="*/ 364331 w 823029"/>
              <a:gd name="connsiteY18" fmla="*/ 102393 h 264319"/>
              <a:gd name="connsiteX19" fmla="*/ 366712 w 823029"/>
              <a:gd name="connsiteY19" fmla="*/ 111918 h 264319"/>
              <a:gd name="connsiteX20" fmla="*/ 381000 w 823029"/>
              <a:gd name="connsiteY20" fmla="*/ 114300 h 264319"/>
              <a:gd name="connsiteX21" fmla="*/ 388143 w 823029"/>
              <a:gd name="connsiteY21" fmla="*/ 116681 h 264319"/>
              <a:gd name="connsiteX22" fmla="*/ 392906 w 823029"/>
              <a:gd name="connsiteY22" fmla="*/ 123825 h 264319"/>
              <a:gd name="connsiteX23" fmla="*/ 400050 w 823029"/>
              <a:gd name="connsiteY23" fmla="*/ 128587 h 264319"/>
              <a:gd name="connsiteX24" fmla="*/ 454818 w 823029"/>
              <a:gd name="connsiteY24" fmla="*/ 130968 h 264319"/>
              <a:gd name="connsiteX25" fmla="*/ 457199 w 823029"/>
              <a:gd name="connsiteY25" fmla="*/ 145255 h 264319"/>
              <a:gd name="connsiteX26" fmla="*/ 581025 w 823029"/>
              <a:gd name="connsiteY26" fmla="*/ 147637 h 264319"/>
              <a:gd name="connsiteX27" fmla="*/ 585787 w 823029"/>
              <a:gd name="connsiteY27" fmla="*/ 154781 h 264319"/>
              <a:gd name="connsiteX28" fmla="*/ 588168 w 823029"/>
              <a:gd name="connsiteY28" fmla="*/ 164306 h 264319"/>
              <a:gd name="connsiteX29" fmla="*/ 611981 w 823029"/>
              <a:gd name="connsiteY29" fmla="*/ 173831 h 264319"/>
              <a:gd name="connsiteX30" fmla="*/ 626269 w 823029"/>
              <a:gd name="connsiteY30" fmla="*/ 195262 h 264319"/>
              <a:gd name="connsiteX31" fmla="*/ 642937 w 823029"/>
              <a:gd name="connsiteY31" fmla="*/ 197643 h 264319"/>
              <a:gd name="connsiteX32" fmla="*/ 711993 w 823029"/>
              <a:gd name="connsiteY32" fmla="*/ 197644 h 264319"/>
              <a:gd name="connsiteX33" fmla="*/ 714375 w 823029"/>
              <a:gd name="connsiteY33" fmla="*/ 209550 h 264319"/>
              <a:gd name="connsiteX34" fmla="*/ 716756 w 823029"/>
              <a:gd name="connsiteY34" fmla="*/ 219075 h 264319"/>
              <a:gd name="connsiteX35" fmla="*/ 723900 w 823029"/>
              <a:gd name="connsiteY35" fmla="*/ 221456 h 264319"/>
              <a:gd name="connsiteX36" fmla="*/ 733425 w 823029"/>
              <a:gd name="connsiteY36" fmla="*/ 226218 h 264319"/>
              <a:gd name="connsiteX37" fmla="*/ 738187 w 823029"/>
              <a:gd name="connsiteY37" fmla="*/ 235743 h 264319"/>
              <a:gd name="connsiteX38" fmla="*/ 754856 w 823029"/>
              <a:gd name="connsiteY38" fmla="*/ 238125 h 264319"/>
              <a:gd name="connsiteX39" fmla="*/ 762000 w 823029"/>
              <a:gd name="connsiteY39" fmla="*/ 242887 h 264319"/>
              <a:gd name="connsiteX40" fmla="*/ 766762 w 823029"/>
              <a:gd name="connsiteY40" fmla="*/ 257175 h 264319"/>
              <a:gd name="connsiteX41" fmla="*/ 819149 w 823029"/>
              <a:gd name="connsiteY41" fmla="*/ 264319 h 264319"/>
              <a:gd name="connsiteX42" fmla="*/ 819151 w 823029"/>
              <a:gd name="connsiteY42" fmla="*/ 254794 h 264319"/>
              <a:gd name="connsiteX0" fmla="*/ 0 w 2386013"/>
              <a:gd name="connsiteY0" fmla="*/ 0 h 683425"/>
              <a:gd name="connsiteX1" fmla="*/ 38100 w 2386013"/>
              <a:gd name="connsiteY1" fmla="*/ 2381 h 683425"/>
              <a:gd name="connsiteX2" fmla="*/ 47625 w 2386013"/>
              <a:gd name="connsiteY2" fmla="*/ 16668 h 683425"/>
              <a:gd name="connsiteX3" fmla="*/ 64293 w 2386013"/>
              <a:gd name="connsiteY3" fmla="*/ 21431 h 683425"/>
              <a:gd name="connsiteX4" fmla="*/ 114299 w 2386013"/>
              <a:gd name="connsiteY4" fmla="*/ 21431 h 683425"/>
              <a:gd name="connsiteX5" fmla="*/ 121443 w 2386013"/>
              <a:gd name="connsiteY5" fmla="*/ 40480 h 683425"/>
              <a:gd name="connsiteX6" fmla="*/ 183356 w 2386013"/>
              <a:gd name="connsiteY6" fmla="*/ 33337 h 683425"/>
              <a:gd name="connsiteX7" fmla="*/ 200025 w 2386013"/>
              <a:gd name="connsiteY7" fmla="*/ 38100 h 683425"/>
              <a:gd name="connsiteX8" fmla="*/ 228600 w 2386013"/>
              <a:gd name="connsiteY8" fmla="*/ 35718 h 683425"/>
              <a:gd name="connsiteX9" fmla="*/ 254793 w 2386013"/>
              <a:gd name="connsiteY9" fmla="*/ 38100 h 683425"/>
              <a:gd name="connsiteX10" fmla="*/ 266700 w 2386013"/>
              <a:gd name="connsiteY10" fmla="*/ 40481 h 683425"/>
              <a:gd name="connsiteX11" fmla="*/ 271462 w 2386013"/>
              <a:gd name="connsiteY11" fmla="*/ 47625 h 683425"/>
              <a:gd name="connsiteX12" fmla="*/ 278606 w 2386013"/>
              <a:gd name="connsiteY12" fmla="*/ 52387 h 683425"/>
              <a:gd name="connsiteX13" fmla="*/ 283368 w 2386013"/>
              <a:gd name="connsiteY13" fmla="*/ 61912 h 683425"/>
              <a:gd name="connsiteX14" fmla="*/ 300037 w 2386013"/>
              <a:gd name="connsiteY14" fmla="*/ 69056 h 683425"/>
              <a:gd name="connsiteX15" fmla="*/ 307181 w 2386013"/>
              <a:gd name="connsiteY15" fmla="*/ 73818 h 683425"/>
              <a:gd name="connsiteX16" fmla="*/ 359568 w 2386013"/>
              <a:gd name="connsiteY16" fmla="*/ 76200 h 683425"/>
              <a:gd name="connsiteX17" fmla="*/ 361950 w 2386013"/>
              <a:gd name="connsiteY17" fmla="*/ 95250 h 683425"/>
              <a:gd name="connsiteX18" fmla="*/ 364331 w 2386013"/>
              <a:gd name="connsiteY18" fmla="*/ 102393 h 683425"/>
              <a:gd name="connsiteX19" fmla="*/ 366712 w 2386013"/>
              <a:gd name="connsiteY19" fmla="*/ 111918 h 683425"/>
              <a:gd name="connsiteX20" fmla="*/ 381000 w 2386013"/>
              <a:gd name="connsiteY20" fmla="*/ 114300 h 683425"/>
              <a:gd name="connsiteX21" fmla="*/ 388143 w 2386013"/>
              <a:gd name="connsiteY21" fmla="*/ 116681 h 683425"/>
              <a:gd name="connsiteX22" fmla="*/ 392906 w 2386013"/>
              <a:gd name="connsiteY22" fmla="*/ 123825 h 683425"/>
              <a:gd name="connsiteX23" fmla="*/ 400050 w 2386013"/>
              <a:gd name="connsiteY23" fmla="*/ 128587 h 683425"/>
              <a:gd name="connsiteX24" fmla="*/ 454818 w 2386013"/>
              <a:gd name="connsiteY24" fmla="*/ 130968 h 683425"/>
              <a:gd name="connsiteX25" fmla="*/ 457199 w 2386013"/>
              <a:gd name="connsiteY25" fmla="*/ 145255 h 683425"/>
              <a:gd name="connsiteX26" fmla="*/ 581025 w 2386013"/>
              <a:gd name="connsiteY26" fmla="*/ 147637 h 683425"/>
              <a:gd name="connsiteX27" fmla="*/ 585787 w 2386013"/>
              <a:gd name="connsiteY27" fmla="*/ 154781 h 683425"/>
              <a:gd name="connsiteX28" fmla="*/ 588168 w 2386013"/>
              <a:gd name="connsiteY28" fmla="*/ 164306 h 683425"/>
              <a:gd name="connsiteX29" fmla="*/ 611981 w 2386013"/>
              <a:gd name="connsiteY29" fmla="*/ 173831 h 683425"/>
              <a:gd name="connsiteX30" fmla="*/ 626269 w 2386013"/>
              <a:gd name="connsiteY30" fmla="*/ 195262 h 683425"/>
              <a:gd name="connsiteX31" fmla="*/ 642937 w 2386013"/>
              <a:gd name="connsiteY31" fmla="*/ 197643 h 683425"/>
              <a:gd name="connsiteX32" fmla="*/ 711993 w 2386013"/>
              <a:gd name="connsiteY32" fmla="*/ 197644 h 683425"/>
              <a:gd name="connsiteX33" fmla="*/ 714375 w 2386013"/>
              <a:gd name="connsiteY33" fmla="*/ 209550 h 683425"/>
              <a:gd name="connsiteX34" fmla="*/ 716756 w 2386013"/>
              <a:gd name="connsiteY34" fmla="*/ 219075 h 683425"/>
              <a:gd name="connsiteX35" fmla="*/ 723900 w 2386013"/>
              <a:gd name="connsiteY35" fmla="*/ 221456 h 683425"/>
              <a:gd name="connsiteX36" fmla="*/ 733425 w 2386013"/>
              <a:gd name="connsiteY36" fmla="*/ 226218 h 683425"/>
              <a:gd name="connsiteX37" fmla="*/ 738187 w 2386013"/>
              <a:gd name="connsiteY37" fmla="*/ 235743 h 683425"/>
              <a:gd name="connsiteX38" fmla="*/ 754856 w 2386013"/>
              <a:gd name="connsiteY38" fmla="*/ 238125 h 683425"/>
              <a:gd name="connsiteX39" fmla="*/ 762000 w 2386013"/>
              <a:gd name="connsiteY39" fmla="*/ 242887 h 683425"/>
              <a:gd name="connsiteX40" fmla="*/ 766762 w 2386013"/>
              <a:gd name="connsiteY40" fmla="*/ 257175 h 683425"/>
              <a:gd name="connsiteX41" fmla="*/ 819149 w 2386013"/>
              <a:gd name="connsiteY41" fmla="*/ 264319 h 683425"/>
              <a:gd name="connsiteX42" fmla="*/ 2386013 w 2386013"/>
              <a:gd name="connsiteY42" fmla="*/ 683419 h 683425"/>
              <a:gd name="connsiteX0" fmla="*/ 0 w 2489191"/>
              <a:gd name="connsiteY0" fmla="*/ 0 h 683419"/>
              <a:gd name="connsiteX1" fmla="*/ 38100 w 2489191"/>
              <a:gd name="connsiteY1" fmla="*/ 2381 h 683419"/>
              <a:gd name="connsiteX2" fmla="*/ 47625 w 2489191"/>
              <a:gd name="connsiteY2" fmla="*/ 16668 h 683419"/>
              <a:gd name="connsiteX3" fmla="*/ 64293 w 2489191"/>
              <a:gd name="connsiteY3" fmla="*/ 21431 h 683419"/>
              <a:gd name="connsiteX4" fmla="*/ 114299 w 2489191"/>
              <a:gd name="connsiteY4" fmla="*/ 21431 h 683419"/>
              <a:gd name="connsiteX5" fmla="*/ 121443 w 2489191"/>
              <a:gd name="connsiteY5" fmla="*/ 40480 h 683419"/>
              <a:gd name="connsiteX6" fmla="*/ 183356 w 2489191"/>
              <a:gd name="connsiteY6" fmla="*/ 33337 h 683419"/>
              <a:gd name="connsiteX7" fmla="*/ 200025 w 2489191"/>
              <a:gd name="connsiteY7" fmla="*/ 38100 h 683419"/>
              <a:gd name="connsiteX8" fmla="*/ 228600 w 2489191"/>
              <a:gd name="connsiteY8" fmla="*/ 35718 h 683419"/>
              <a:gd name="connsiteX9" fmla="*/ 254793 w 2489191"/>
              <a:gd name="connsiteY9" fmla="*/ 38100 h 683419"/>
              <a:gd name="connsiteX10" fmla="*/ 266700 w 2489191"/>
              <a:gd name="connsiteY10" fmla="*/ 40481 h 683419"/>
              <a:gd name="connsiteX11" fmla="*/ 271462 w 2489191"/>
              <a:gd name="connsiteY11" fmla="*/ 47625 h 683419"/>
              <a:gd name="connsiteX12" fmla="*/ 278606 w 2489191"/>
              <a:gd name="connsiteY12" fmla="*/ 52387 h 683419"/>
              <a:gd name="connsiteX13" fmla="*/ 283368 w 2489191"/>
              <a:gd name="connsiteY13" fmla="*/ 61912 h 683419"/>
              <a:gd name="connsiteX14" fmla="*/ 300037 w 2489191"/>
              <a:gd name="connsiteY14" fmla="*/ 69056 h 683419"/>
              <a:gd name="connsiteX15" fmla="*/ 307181 w 2489191"/>
              <a:gd name="connsiteY15" fmla="*/ 73818 h 683419"/>
              <a:gd name="connsiteX16" fmla="*/ 359568 w 2489191"/>
              <a:gd name="connsiteY16" fmla="*/ 76200 h 683419"/>
              <a:gd name="connsiteX17" fmla="*/ 361950 w 2489191"/>
              <a:gd name="connsiteY17" fmla="*/ 95250 h 683419"/>
              <a:gd name="connsiteX18" fmla="*/ 364331 w 2489191"/>
              <a:gd name="connsiteY18" fmla="*/ 102393 h 683419"/>
              <a:gd name="connsiteX19" fmla="*/ 366712 w 2489191"/>
              <a:gd name="connsiteY19" fmla="*/ 111918 h 683419"/>
              <a:gd name="connsiteX20" fmla="*/ 381000 w 2489191"/>
              <a:gd name="connsiteY20" fmla="*/ 114300 h 683419"/>
              <a:gd name="connsiteX21" fmla="*/ 388143 w 2489191"/>
              <a:gd name="connsiteY21" fmla="*/ 116681 h 683419"/>
              <a:gd name="connsiteX22" fmla="*/ 392906 w 2489191"/>
              <a:gd name="connsiteY22" fmla="*/ 123825 h 683419"/>
              <a:gd name="connsiteX23" fmla="*/ 400050 w 2489191"/>
              <a:gd name="connsiteY23" fmla="*/ 128587 h 683419"/>
              <a:gd name="connsiteX24" fmla="*/ 454818 w 2489191"/>
              <a:gd name="connsiteY24" fmla="*/ 130968 h 683419"/>
              <a:gd name="connsiteX25" fmla="*/ 457199 w 2489191"/>
              <a:gd name="connsiteY25" fmla="*/ 145255 h 683419"/>
              <a:gd name="connsiteX26" fmla="*/ 581025 w 2489191"/>
              <a:gd name="connsiteY26" fmla="*/ 147637 h 683419"/>
              <a:gd name="connsiteX27" fmla="*/ 585787 w 2489191"/>
              <a:gd name="connsiteY27" fmla="*/ 154781 h 683419"/>
              <a:gd name="connsiteX28" fmla="*/ 588168 w 2489191"/>
              <a:gd name="connsiteY28" fmla="*/ 164306 h 683419"/>
              <a:gd name="connsiteX29" fmla="*/ 611981 w 2489191"/>
              <a:gd name="connsiteY29" fmla="*/ 173831 h 683419"/>
              <a:gd name="connsiteX30" fmla="*/ 626269 w 2489191"/>
              <a:gd name="connsiteY30" fmla="*/ 195262 h 683419"/>
              <a:gd name="connsiteX31" fmla="*/ 642937 w 2489191"/>
              <a:gd name="connsiteY31" fmla="*/ 197643 h 683419"/>
              <a:gd name="connsiteX32" fmla="*/ 711993 w 2489191"/>
              <a:gd name="connsiteY32" fmla="*/ 197644 h 683419"/>
              <a:gd name="connsiteX33" fmla="*/ 714375 w 2489191"/>
              <a:gd name="connsiteY33" fmla="*/ 209550 h 683419"/>
              <a:gd name="connsiteX34" fmla="*/ 716756 w 2489191"/>
              <a:gd name="connsiteY34" fmla="*/ 219075 h 683419"/>
              <a:gd name="connsiteX35" fmla="*/ 723900 w 2489191"/>
              <a:gd name="connsiteY35" fmla="*/ 221456 h 683419"/>
              <a:gd name="connsiteX36" fmla="*/ 733425 w 2489191"/>
              <a:gd name="connsiteY36" fmla="*/ 226218 h 683419"/>
              <a:gd name="connsiteX37" fmla="*/ 738187 w 2489191"/>
              <a:gd name="connsiteY37" fmla="*/ 235743 h 683419"/>
              <a:gd name="connsiteX38" fmla="*/ 754856 w 2489191"/>
              <a:gd name="connsiteY38" fmla="*/ 238125 h 683419"/>
              <a:gd name="connsiteX39" fmla="*/ 762000 w 2489191"/>
              <a:gd name="connsiteY39" fmla="*/ 242887 h 683419"/>
              <a:gd name="connsiteX40" fmla="*/ 766762 w 2489191"/>
              <a:gd name="connsiteY40" fmla="*/ 257175 h 683419"/>
              <a:gd name="connsiteX41" fmla="*/ 819149 w 2489191"/>
              <a:gd name="connsiteY41" fmla="*/ 264319 h 683419"/>
              <a:gd name="connsiteX42" fmla="*/ 2383632 w 2489191"/>
              <a:gd name="connsiteY42" fmla="*/ 528638 h 683419"/>
              <a:gd name="connsiteX43" fmla="*/ 2386013 w 2489191"/>
              <a:gd name="connsiteY43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19149 w 2386013"/>
              <a:gd name="connsiteY41" fmla="*/ 264319 h 683419"/>
              <a:gd name="connsiteX42" fmla="*/ 2383632 w 2386013"/>
              <a:gd name="connsiteY42" fmla="*/ 528638 h 683419"/>
              <a:gd name="connsiteX43" fmla="*/ 2386013 w 2386013"/>
              <a:gd name="connsiteY43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19149 w 2386013"/>
              <a:gd name="connsiteY41" fmla="*/ 264319 h 683419"/>
              <a:gd name="connsiteX42" fmla="*/ 2383632 w 2386013"/>
              <a:gd name="connsiteY42" fmla="*/ 528638 h 683419"/>
              <a:gd name="connsiteX43" fmla="*/ 2386013 w 2386013"/>
              <a:gd name="connsiteY43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16768 w 2386013"/>
              <a:gd name="connsiteY41" fmla="*/ 259556 h 683419"/>
              <a:gd name="connsiteX42" fmla="*/ 2383632 w 2386013"/>
              <a:gd name="connsiteY42" fmla="*/ 528638 h 683419"/>
              <a:gd name="connsiteX43" fmla="*/ 2386013 w 2386013"/>
              <a:gd name="connsiteY43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16768 w 2386013"/>
              <a:gd name="connsiteY41" fmla="*/ 259556 h 683419"/>
              <a:gd name="connsiteX42" fmla="*/ 816769 w 2386013"/>
              <a:gd name="connsiteY42" fmla="*/ 319088 h 683419"/>
              <a:gd name="connsiteX43" fmla="*/ 2383632 w 2386013"/>
              <a:gd name="connsiteY43" fmla="*/ 528638 h 683419"/>
              <a:gd name="connsiteX44" fmla="*/ 2386013 w 2386013"/>
              <a:gd name="connsiteY44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16768 w 2386013"/>
              <a:gd name="connsiteY41" fmla="*/ 259556 h 683419"/>
              <a:gd name="connsiteX42" fmla="*/ 816769 w 2386013"/>
              <a:gd name="connsiteY42" fmla="*/ 319088 h 683419"/>
              <a:gd name="connsiteX43" fmla="*/ 2383632 w 2386013"/>
              <a:gd name="connsiteY43" fmla="*/ 528638 h 683419"/>
              <a:gd name="connsiteX44" fmla="*/ 2386013 w 2386013"/>
              <a:gd name="connsiteY44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16768 w 2386013"/>
              <a:gd name="connsiteY41" fmla="*/ 259556 h 683419"/>
              <a:gd name="connsiteX42" fmla="*/ 831057 w 2386013"/>
              <a:gd name="connsiteY42" fmla="*/ 290513 h 683419"/>
              <a:gd name="connsiteX43" fmla="*/ 2383632 w 2386013"/>
              <a:gd name="connsiteY43" fmla="*/ 528638 h 683419"/>
              <a:gd name="connsiteX44" fmla="*/ 2386013 w 2386013"/>
              <a:gd name="connsiteY44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31057 w 2386013"/>
              <a:gd name="connsiteY42" fmla="*/ 290513 h 683419"/>
              <a:gd name="connsiteX43" fmla="*/ 2383632 w 2386013"/>
              <a:gd name="connsiteY43" fmla="*/ 528638 h 683419"/>
              <a:gd name="connsiteX44" fmla="*/ 2386013 w 2386013"/>
              <a:gd name="connsiteY44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31057 w 2386013"/>
              <a:gd name="connsiteY42" fmla="*/ 290513 h 683419"/>
              <a:gd name="connsiteX43" fmla="*/ 912019 w 2386013"/>
              <a:gd name="connsiteY43" fmla="*/ 285751 h 683419"/>
              <a:gd name="connsiteX44" fmla="*/ 2383632 w 2386013"/>
              <a:gd name="connsiteY44" fmla="*/ 528638 h 683419"/>
              <a:gd name="connsiteX45" fmla="*/ 2386013 w 2386013"/>
              <a:gd name="connsiteY45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31057 w 2386013"/>
              <a:gd name="connsiteY42" fmla="*/ 290513 h 683419"/>
              <a:gd name="connsiteX43" fmla="*/ 912019 w 2386013"/>
              <a:gd name="connsiteY43" fmla="*/ 285751 h 683419"/>
              <a:gd name="connsiteX44" fmla="*/ 2383632 w 2386013"/>
              <a:gd name="connsiteY44" fmla="*/ 528638 h 683419"/>
              <a:gd name="connsiteX45" fmla="*/ 2386013 w 2386013"/>
              <a:gd name="connsiteY45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31057 w 2386013"/>
              <a:gd name="connsiteY42" fmla="*/ 290513 h 683419"/>
              <a:gd name="connsiteX43" fmla="*/ 912019 w 2386013"/>
              <a:gd name="connsiteY43" fmla="*/ 285751 h 683419"/>
              <a:gd name="connsiteX44" fmla="*/ 2383632 w 2386013"/>
              <a:gd name="connsiteY44" fmla="*/ 528638 h 683419"/>
              <a:gd name="connsiteX45" fmla="*/ 2386013 w 2386013"/>
              <a:gd name="connsiteY45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12019 w 2386013"/>
              <a:gd name="connsiteY43" fmla="*/ 285751 h 683419"/>
              <a:gd name="connsiteX44" fmla="*/ 2383632 w 2386013"/>
              <a:gd name="connsiteY44" fmla="*/ 528638 h 683419"/>
              <a:gd name="connsiteX45" fmla="*/ 2386013 w 2386013"/>
              <a:gd name="connsiteY45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4876 w 2386013"/>
              <a:gd name="connsiteY43" fmla="*/ 280989 h 683419"/>
              <a:gd name="connsiteX44" fmla="*/ 2383632 w 2386013"/>
              <a:gd name="connsiteY44" fmla="*/ 528638 h 683419"/>
              <a:gd name="connsiteX45" fmla="*/ 2386013 w 2386013"/>
              <a:gd name="connsiteY45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2383632 w 2386013"/>
              <a:gd name="connsiteY44" fmla="*/ 528638 h 683419"/>
              <a:gd name="connsiteX45" fmla="*/ 2386013 w 2386013"/>
              <a:gd name="connsiteY45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892969 w 2386013"/>
              <a:gd name="connsiteY44" fmla="*/ 340519 h 683419"/>
              <a:gd name="connsiteX45" fmla="*/ 2383632 w 2386013"/>
              <a:gd name="connsiteY45" fmla="*/ 528638 h 683419"/>
              <a:gd name="connsiteX46" fmla="*/ 2386013 w 2386013"/>
              <a:gd name="connsiteY46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892969 w 2386013"/>
              <a:gd name="connsiteY44" fmla="*/ 340519 h 683419"/>
              <a:gd name="connsiteX45" fmla="*/ 2383632 w 2386013"/>
              <a:gd name="connsiteY45" fmla="*/ 528638 h 683419"/>
              <a:gd name="connsiteX46" fmla="*/ 2386013 w 2386013"/>
              <a:gd name="connsiteY46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2494 w 2386013"/>
              <a:gd name="connsiteY44" fmla="*/ 314325 h 683419"/>
              <a:gd name="connsiteX45" fmla="*/ 2383632 w 2386013"/>
              <a:gd name="connsiteY45" fmla="*/ 528638 h 683419"/>
              <a:gd name="connsiteX46" fmla="*/ 2386013 w 2386013"/>
              <a:gd name="connsiteY46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9638 w 2386013"/>
              <a:gd name="connsiteY44" fmla="*/ 314325 h 683419"/>
              <a:gd name="connsiteX45" fmla="*/ 2383632 w 2386013"/>
              <a:gd name="connsiteY45" fmla="*/ 528638 h 683419"/>
              <a:gd name="connsiteX46" fmla="*/ 2386013 w 2386013"/>
              <a:gd name="connsiteY46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9638 w 2386013"/>
              <a:gd name="connsiteY44" fmla="*/ 314325 h 683419"/>
              <a:gd name="connsiteX45" fmla="*/ 1019176 w 2386013"/>
              <a:gd name="connsiteY45" fmla="*/ 311944 h 683419"/>
              <a:gd name="connsiteX46" fmla="*/ 2383632 w 2386013"/>
              <a:gd name="connsiteY46" fmla="*/ 528638 h 683419"/>
              <a:gd name="connsiteX47" fmla="*/ 2386013 w 2386013"/>
              <a:gd name="connsiteY47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9638 w 2386013"/>
              <a:gd name="connsiteY44" fmla="*/ 314325 h 683419"/>
              <a:gd name="connsiteX45" fmla="*/ 1019176 w 2386013"/>
              <a:gd name="connsiteY45" fmla="*/ 311944 h 683419"/>
              <a:gd name="connsiteX46" fmla="*/ 2383632 w 2386013"/>
              <a:gd name="connsiteY46" fmla="*/ 528638 h 683419"/>
              <a:gd name="connsiteX47" fmla="*/ 2386013 w 2386013"/>
              <a:gd name="connsiteY47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2494 w 2386013"/>
              <a:gd name="connsiteY44" fmla="*/ 309563 h 683419"/>
              <a:gd name="connsiteX45" fmla="*/ 1019176 w 2386013"/>
              <a:gd name="connsiteY45" fmla="*/ 311944 h 683419"/>
              <a:gd name="connsiteX46" fmla="*/ 2383632 w 2386013"/>
              <a:gd name="connsiteY46" fmla="*/ 528638 h 683419"/>
              <a:gd name="connsiteX47" fmla="*/ 2386013 w 2386013"/>
              <a:gd name="connsiteY47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2494 w 2386013"/>
              <a:gd name="connsiteY44" fmla="*/ 309563 h 683419"/>
              <a:gd name="connsiteX45" fmla="*/ 1019176 w 2386013"/>
              <a:gd name="connsiteY45" fmla="*/ 311944 h 683419"/>
              <a:gd name="connsiteX46" fmla="*/ 1000126 w 2386013"/>
              <a:gd name="connsiteY46" fmla="*/ 381001 h 683419"/>
              <a:gd name="connsiteX47" fmla="*/ 2383632 w 2386013"/>
              <a:gd name="connsiteY47" fmla="*/ 528638 h 683419"/>
              <a:gd name="connsiteX48" fmla="*/ 2386013 w 2386013"/>
              <a:gd name="connsiteY48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2494 w 2386013"/>
              <a:gd name="connsiteY44" fmla="*/ 309563 h 683419"/>
              <a:gd name="connsiteX45" fmla="*/ 1019176 w 2386013"/>
              <a:gd name="connsiteY45" fmla="*/ 311944 h 683419"/>
              <a:gd name="connsiteX46" fmla="*/ 1000126 w 2386013"/>
              <a:gd name="connsiteY46" fmla="*/ 381001 h 683419"/>
              <a:gd name="connsiteX47" fmla="*/ 2383632 w 2386013"/>
              <a:gd name="connsiteY47" fmla="*/ 528638 h 683419"/>
              <a:gd name="connsiteX48" fmla="*/ 2386013 w 2386013"/>
              <a:gd name="connsiteY48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2494 w 2386013"/>
              <a:gd name="connsiteY44" fmla="*/ 309563 h 683419"/>
              <a:gd name="connsiteX45" fmla="*/ 1019176 w 2386013"/>
              <a:gd name="connsiteY45" fmla="*/ 311944 h 683419"/>
              <a:gd name="connsiteX46" fmla="*/ 1023939 w 2386013"/>
              <a:gd name="connsiteY46" fmla="*/ 342901 h 683419"/>
              <a:gd name="connsiteX47" fmla="*/ 2383632 w 2386013"/>
              <a:gd name="connsiteY47" fmla="*/ 528638 h 683419"/>
              <a:gd name="connsiteX48" fmla="*/ 2386013 w 2386013"/>
              <a:gd name="connsiteY48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2494 w 2386013"/>
              <a:gd name="connsiteY44" fmla="*/ 309563 h 683419"/>
              <a:gd name="connsiteX45" fmla="*/ 1019176 w 2386013"/>
              <a:gd name="connsiteY45" fmla="*/ 311944 h 683419"/>
              <a:gd name="connsiteX46" fmla="*/ 1023939 w 2386013"/>
              <a:gd name="connsiteY46" fmla="*/ 342901 h 683419"/>
              <a:gd name="connsiteX47" fmla="*/ 1088232 w 2386013"/>
              <a:gd name="connsiteY47" fmla="*/ 342901 h 683419"/>
              <a:gd name="connsiteX48" fmla="*/ 2383632 w 2386013"/>
              <a:gd name="connsiteY48" fmla="*/ 528638 h 683419"/>
              <a:gd name="connsiteX49" fmla="*/ 2386013 w 2386013"/>
              <a:gd name="connsiteY49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2494 w 2386013"/>
              <a:gd name="connsiteY44" fmla="*/ 309563 h 683419"/>
              <a:gd name="connsiteX45" fmla="*/ 1019176 w 2386013"/>
              <a:gd name="connsiteY45" fmla="*/ 311944 h 683419"/>
              <a:gd name="connsiteX46" fmla="*/ 1023939 w 2386013"/>
              <a:gd name="connsiteY46" fmla="*/ 342901 h 683419"/>
              <a:gd name="connsiteX47" fmla="*/ 1088232 w 2386013"/>
              <a:gd name="connsiteY47" fmla="*/ 342901 h 683419"/>
              <a:gd name="connsiteX48" fmla="*/ 2383632 w 2386013"/>
              <a:gd name="connsiteY48" fmla="*/ 528638 h 683419"/>
              <a:gd name="connsiteX49" fmla="*/ 2386013 w 2386013"/>
              <a:gd name="connsiteY49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2494 w 2386013"/>
              <a:gd name="connsiteY44" fmla="*/ 309563 h 683419"/>
              <a:gd name="connsiteX45" fmla="*/ 1019176 w 2386013"/>
              <a:gd name="connsiteY45" fmla="*/ 311944 h 683419"/>
              <a:gd name="connsiteX46" fmla="*/ 1023939 w 2386013"/>
              <a:gd name="connsiteY46" fmla="*/ 342901 h 683419"/>
              <a:gd name="connsiteX47" fmla="*/ 1088232 w 2386013"/>
              <a:gd name="connsiteY47" fmla="*/ 342901 h 683419"/>
              <a:gd name="connsiteX48" fmla="*/ 1069182 w 2386013"/>
              <a:gd name="connsiteY48" fmla="*/ 404813 h 683419"/>
              <a:gd name="connsiteX49" fmla="*/ 2383632 w 2386013"/>
              <a:gd name="connsiteY49" fmla="*/ 528638 h 683419"/>
              <a:gd name="connsiteX50" fmla="*/ 2386013 w 2386013"/>
              <a:gd name="connsiteY50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2494 w 2386013"/>
              <a:gd name="connsiteY44" fmla="*/ 309563 h 683419"/>
              <a:gd name="connsiteX45" fmla="*/ 1019176 w 2386013"/>
              <a:gd name="connsiteY45" fmla="*/ 311944 h 683419"/>
              <a:gd name="connsiteX46" fmla="*/ 1023939 w 2386013"/>
              <a:gd name="connsiteY46" fmla="*/ 342901 h 683419"/>
              <a:gd name="connsiteX47" fmla="*/ 1088232 w 2386013"/>
              <a:gd name="connsiteY47" fmla="*/ 342901 h 683419"/>
              <a:gd name="connsiteX48" fmla="*/ 1069182 w 2386013"/>
              <a:gd name="connsiteY48" fmla="*/ 404813 h 683419"/>
              <a:gd name="connsiteX49" fmla="*/ 2383632 w 2386013"/>
              <a:gd name="connsiteY49" fmla="*/ 528638 h 683419"/>
              <a:gd name="connsiteX50" fmla="*/ 2386013 w 2386013"/>
              <a:gd name="connsiteY50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2494 w 2386013"/>
              <a:gd name="connsiteY44" fmla="*/ 309563 h 683419"/>
              <a:gd name="connsiteX45" fmla="*/ 1019176 w 2386013"/>
              <a:gd name="connsiteY45" fmla="*/ 311944 h 683419"/>
              <a:gd name="connsiteX46" fmla="*/ 1023939 w 2386013"/>
              <a:gd name="connsiteY46" fmla="*/ 342901 h 683419"/>
              <a:gd name="connsiteX47" fmla="*/ 1088232 w 2386013"/>
              <a:gd name="connsiteY47" fmla="*/ 342901 h 683419"/>
              <a:gd name="connsiteX48" fmla="*/ 1092994 w 2386013"/>
              <a:gd name="connsiteY48" fmla="*/ 378619 h 683419"/>
              <a:gd name="connsiteX49" fmla="*/ 2383632 w 2386013"/>
              <a:gd name="connsiteY49" fmla="*/ 528638 h 683419"/>
              <a:gd name="connsiteX50" fmla="*/ 2386013 w 2386013"/>
              <a:gd name="connsiteY50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2494 w 2386013"/>
              <a:gd name="connsiteY44" fmla="*/ 309563 h 683419"/>
              <a:gd name="connsiteX45" fmla="*/ 1019176 w 2386013"/>
              <a:gd name="connsiteY45" fmla="*/ 311944 h 683419"/>
              <a:gd name="connsiteX46" fmla="*/ 1023939 w 2386013"/>
              <a:gd name="connsiteY46" fmla="*/ 342901 h 683419"/>
              <a:gd name="connsiteX47" fmla="*/ 1088232 w 2386013"/>
              <a:gd name="connsiteY47" fmla="*/ 342901 h 683419"/>
              <a:gd name="connsiteX48" fmla="*/ 1092994 w 2386013"/>
              <a:gd name="connsiteY48" fmla="*/ 378619 h 683419"/>
              <a:gd name="connsiteX49" fmla="*/ 1312069 w 2386013"/>
              <a:gd name="connsiteY49" fmla="*/ 376238 h 683419"/>
              <a:gd name="connsiteX50" fmla="*/ 2383632 w 2386013"/>
              <a:gd name="connsiteY50" fmla="*/ 528638 h 683419"/>
              <a:gd name="connsiteX51" fmla="*/ 2386013 w 2386013"/>
              <a:gd name="connsiteY51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2494 w 2386013"/>
              <a:gd name="connsiteY44" fmla="*/ 309563 h 683419"/>
              <a:gd name="connsiteX45" fmla="*/ 1019176 w 2386013"/>
              <a:gd name="connsiteY45" fmla="*/ 311944 h 683419"/>
              <a:gd name="connsiteX46" fmla="*/ 1023939 w 2386013"/>
              <a:gd name="connsiteY46" fmla="*/ 342901 h 683419"/>
              <a:gd name="connsiteX47" fmla="*/ 1088232 w 2386013"/>
              <a:gd name="connsiteY47" fmla="*/ 342901 h 683419"/>
              <a:gd name="connsiteX48" fmla="*/ 1092994 w 2386013"/>
              <a:gd name="connsiteY48" fmla="*/ 378619 h 683419"/>
              <a:gd name="connsiteX49" fmla="*/ 1312069 w 2386013"/>
              <a:gd name="connsiteY49" fmla="*/ 376238 h 683419"/>
              <a:gd name="connsiteX50" fmla="*/ 2383632 w 2386013"/>
              <a:gd name="connsiteY50" fmla="*/ 528638 h 683419"/>
              <a:gd name="connsiteX51" fmla="*/ 2386013 w 2386013"/>
              <a:gd name="connsiteY51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2494 w 2386013"/>
              <a:gd name="connsiteY44" fmla="*/ 309563 h 683419"/>
              <a:gd name="connsiteX45" fmla="*/ 1019176 w 2386013"/>
              <a:gd name="connsiteY45" fmla="*/ 311944 h 683419"/>
              <a:gd name="connsiteX46" fmla="*/ 1023939 w 2386013"/>
              <a:gd name="connsiteY46" fmla="*/ 342901 h 683419"/>
              <a:gd name="connsiteX47" fmla="*/ 1088232 w 2386013"/>
              <a:gd name="connsiteY47" fmla="*/ 342901 h 683419"/>
              <a:gd name="connsiteX48" fmla="*/ 1092994 w 2386013"/>
              <a:gd name="connsiteY48" fmla="*/ 378619 h 683419"/>
              <a:gd name="connsiteX49" fmla="*/ 1304926 w 2386013"/>
              <a:gd name="connsiteY49" fmla="*/ 371476 h 683419"/>
              <a:gd name="connsiteX50" fmla="*/ 2383632 w 2386013"/>
              <a:gd name="connsiteY50" fmla="*/ 528638 h 683419"/>
              <a:gd name="connsiteX51" fmla="*/ 2386013 w 2386013"/>
              <a:gd name="connsiteY51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2494 w 2386013"/>
              <a:gd name="connsiteY44" fmla="*/ 309563 h 683419"/>
              <a:gd name="connsiteX45" fmla="*/ 1019176 w 2386013"/>
              <a:gd name="connsiteY45" fmla="*/ 311944 h 683419"/>
              <a:gd name="connsiteX46" fmla="*/ 1023939 w 2386013"/>
              <a:gd name="connsiteY46" fmla="*/ 342901 h 683419"/>
              <a:gd name="connsiteX47" fmla="*/ 1088232 w 2386013"/>
              <a:gd name="connsiteY47" fmla="*/ 342901 h 683419"/>
              <a:gd name="connsiteX48" fmla="*/ 1092994 w 2386013"/>
              <a:gd name="connsiteY48" fmla="*/ 378619 h 683419"/>
              <a:gd name="connsiteX49" fmla="*/ 1307307 w 2386013"/>
              <a:gd name="connsiteY49" fmla="*/ 373858 h 683419"/>
              <a:gd name="connsiteX50" fmla="*/ 2383632 w 2386013"/>
              <a:gd name="connsiteY50" fmla="*/ 528638 h 683419"/>
              <a:gd name="connsiteX51" fmla="*/ 2386013 w 2386013"/>
              <a:gd name="connsiteY51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2494 w 2386013"/>
              <a:gd name="connsiteY44" fmla="*/ 309563 h 683419"/>
              <a:gd name="connsiteX45" fmla="*/ 1019176 w 2386013"/>
              <a:gd name="connsiteY45" fmla="*/ 311944 h 683419"/>
              <a:gd name="connsiteX46" fmla="*/ 1023939 w 2386013"/>
              <a:gd name="connsiteY46" fmla="*/ 342901 h 683419"/>
              <a:gd name="connsiteX47" fmla="*/ 1088232 w 2386013"/>
              <a:gd name="connsiteY47" fmla="*/ 342901 h 683419"/>
              <a:gd name="connsiteX48" fmla="*/ 1092994 w 2386013"/>
              <a:gd name="connsiteY48" fmla="*/ 378619 h 683419"/>
              <a:gd name="connsiteX49" fmla="*/ 1314451 w 2386013"/>
              <a:gd name="connsiteY49" fmla="*/ 373858 h 683419"/>
              <a:gd name="connsiteX50" fmla="*/ 2383632 w 2386013"/>
              <a:gd name="connsiteY50" fmla="*/ 528638 h 683419"/>
              <a:gd name="connsiteX51" fmla="*/ 2386013 w 2386013"/>
              <a:gd name="connsiteY51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2494 w 2386013"/>
              <a:gd name="connsiteY44" fmla="*/ 309563 h 683419"/>
              <a:gd name="connsiteX45" fmla="*/ 1019176 w 2386013"/>
              <a:gd name="connsiteY45" fmla="*/ 311944 h 683419"/>
              <a:gd name="connsiteX46" fmla="*/ 1023939 w 2386013"/>
              <a:gd name="connsiteY46" fmla="*/ 342901 h 683419"/>
              <a:gd name="connsiteX47" fmla="*/ 1088232 w 2386013"/>
              <a:gd name="connsiteY47" fmla="*/ 342901 h 683419"/>
              <a:gd name="connsiteX48" fmla="*/ 1092994 w 2386013"/>
              <a:gd name="connsiteY48" fmla="*/ 378619 h 683419"/>
              <a:gd name="connsiteX49" fmla="*/ 1314451 w 2386013"/>
              <a:gd name="connsiteY49" fmla="*/ 373858 h 683419"/>
              <a:gd name="connsiteX50" fmla="*/ 1323976 w 2386013"/>
              <a:gd name="connsiteY50" fmla="*/ 478632 h 683419"/>
              <a:gd name="connsiteX51" fmla="*/ 2383632 w 2386013"/>
              <a:gd name="connsiteY51" fmla="*/ 528638 h 683419"/>
              <a:gd name="connsiteX52" fmla="*/ 2386013 w 2386013"/>
              <a:gd name="connsiteY52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2494 w 2386013"/>
              <a:gd name="connsiteY44" fmla="*/ 309563 h 683419"/>
              <a:gd name="connsiteX45" fmla="*/ 1019176 w 2386013"/>
              <a:gd name="connsiteY45" fmla="*/ 311944 h 683419"/>
              <a:gd name="connsiteX46" fmla="*/ 1023939 w 2386013"/>
              <a:gd name="connsiteY46" fmla="*/ 342901 h 683419"/>
              <a:gd name="connsiteX47" fmla="*/ 1088232 w 2386013"/>
              <a:gd name="connsiteY47" fmla="*/ 342901 h 683419"/>
              <a:gd name="connsiteX48" fmla="*/ 1092994 w 2386013"/>
              <a:gd name="connsiteY48" fmla="*/ 378619 h 683419"/>
              <a:gd name="connsiteX49" fmla="*/ 1314451 w 2386013"/>
              <a:gd name="connsiteY49" fmla="*/ 373858 h 683419"/>
              <a:gd name="connsiteX50" fmla="*/ 1323976 w 2386013"/>
              <a:gd name="connsiteY50" fmla="*/ 478632 h 683419"/>
              <a:gd name="connsiteX51" fmla="*/ 2383632 w 2386013"/>
              <a:gd name="connsiteY51" fmla="*/ 528638 h 683419"/>
              <a:gd name="connsiteX52" fmla="*/ 2386013 w 2386013"/>
              <a:gd name="connsiteY52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2494 w 2386013"/>
              <a:gd name="connsiteY44" fmla="*/ 309563 h 683419"/>
              <a:gd name="connsiteX45" fmla="*/ 1019176 w 2386013"/>
              <a:gd name="connsiteY45" fmla="*/ 311944 h 683419"/>
              <a:gd name="connsiteX46" fmla="*/ 1023939 w 2386013"/>
              <a:gd name="connsiteY46" fmla="*/ 342901 h 683419"/>
              <a:gd name="connsiteX47" fmla="*/ 1088232 w 2386013"/>
              <a:gd name="connsiteY47" fmla="*/ 342901 h 683419"/>
              <a:gd name="connsiteX48" fmla="*/ 1092994 w 2386013"/>
              <a:gd name="connsiteY48" fmla="*/ 378619 h 683419"/>
              <a:gd name="connsiteX49" fmla="*/ 1314451 w 2386013"/>
              <a:gd name="connsiteY49" fmla="*/ 373858 h 683419"/>
              <a:gd name="connsiteX50" fmla="*/ 1319214 w 2386013"/>
              <a:gd name="connsiteY50" fmla="*/ 478632 h 683419"/>
              <a:gd name="connsiteX51" fmla="*/ 2383632 w 2386013"/>
              <a:gd name="connsiteY51" fmla="*/ 528638 h 683419"/>
              <a:gd name="connsiteX52" fmla="*/ 2386013 w 2386013"/>
              <a:gd name="connsiteY52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2494 w 2386013"/>
              <a:gd name="connsiteY44" fmla="*/ 309563 h 683419"/>
              <a:gd name="connsiteX45" fmla="*/ 1019176 w 2386013"/>
              <a:gd name="connsiteY45" fmla="*/ 311944 h 683419"/>
              <a:gd name="connsiteX46" fmla="*/ 1023939 w 2386013"/>
              <a:gd name="connsiteY46" fmla="*/ 342901 h 683419"/>
              <a:gd name="connsiteX47" fmla="*/ 1088232 w 2386013"/>
              <a:gd name="connsiteY47" fmla="*/ 342901 h 683419"/>
              <a:gd name="connsiteX48" fmla="*/ 1092994 w 2386013"/>
              <a:gd name="connsiteY48" fmla="*/ 378619 h 683419"/>
              <a:gd name="connsiteX49" fmla="*/ 1314451 w 2386013"/>
              <a:gd name="connsiteY49" fmla="*/ 373858 h 683419"/>
              <a:gd name="connsiteX50" fmla="*/ 1319214 w 2386013"/>
              <a:gd name="connsiteY50" fmla="*/ 478632 h 683419"/>
              <a:gd name="connsiteX51" fmla="*/ 1373982 w 2386013"/>
              <a:gd name="connsiteY51" fmla="*/ 476251 h 683419"/>
              <a:gd name="connsiteX52" fmla="*/ 2383632 w 2386013"/>
              <a:gd name="connsiteY52" fmla="*/ 528638 h 683419"/>
              <a:gd name="connsiteX53" fmla="*/ 2386013 w 2386013"/>
              <a:gd name="connsiteY53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2494 w 2386013"/>
              <a:gd name="connsiteY44" fmla="*/ 309563 h 683419"/>
              <a:gd name="connsiteX45" fmla="*/ 1019176 w 2386013"/>
              <a:gd name="connsiteY45" fmla="*/ 311944 h 683419"/>
              <a:gd name="connsiteX46" fmla="*/ 1023939 w 2386013"/>
              <a:gd name="connsiteY46" fmla="*/ 342901 h 683419"/>
              <a:gd name="connsiteX47" fmla="*/ 1088232 w 2386013"/>
              <a:gd name="connsiteY47" fmla="*/ 342901 h 683419"/>
              <a:gd name="connsiteX48" fmla="*/ 1092994 w 2386013"/>
              <a:gd name="connsiteY48" fmla="*/ 378619 h 683419"/>
              <a:gd name="connsiteX49" fmla="*/ 1314451 w 2386013"/>
              <a:gd name="connsiteY49" fmla="*/ 373858 h 683419"/>
              <a:gd name="connsiteX50" fmla="*/ 1319214 w 2386013"/>
              <a:gd name="connsiteY50" fmla="*/ 478632 h 683419"/>
              <a:gd name="connsiteX51" fmla="*/ 1373982 w 2386013"/>
              <a:gd name="connsiteY51" fmla="*/ 476251 h 683419"/>
              <a:gd name="connsiteX52" fmla="*/ 2383632 w 2386013"/>
              <a:gd name="connsiteY52" fmla="*/ 528638 h 683419"/>
              <a:gd name="connsiteX53" fmla="*/ 2386013 w 2386013"/>
              <a:gd name="connsiteY53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2494 w 2386013"/>
              <a:gd name="connsiteY44" fmla="*/ 309563 h 683419"/>
              <a:gd name="connsiteX45" fmla="*/ 1019176 w 2386013"/>
              <a:gd name="connsiteY45" fmla="*/ 311944 h 683419"/>
              <a:gd name="connsiteX46" fmla="*/ 1023939 w 2386013"/>
              <a:gd name="connsiteY46" fmla="*/ 342901 h 683419"/>
              <a:gd name="connsiteX47" fmla="*/ 1088232 w 2386013"/>
              <a:gd name="connsiteY47" fmla="*/ 342901 h 683419"/>
              <a:gd name="connsiteX48" fmla="*/ 1092994 w 2386013"/>
              <a:gd name="connsiteY48" fmla="*/ 378619 h 683419"/>
              <a:gd name="connsiteX49" fmla="*/ 1314451 w 2386013"/>
              <a:gd name="connsiteY49" fmla="*/ 373858 h 683419"/>
              <a:gd name="connsiteX50" fmla="*/ 1319214 w 2386013"/>
              <a:gd name="connsiteY50" fmla="*/ 478632 h 683419"/>
              <a:gd name="connsiteX51" fmla="*/ 1357313 w 2386013"/>
              <a:gd name="connsiteY51" fmla="*/ 476251 h 683419"/>
              <a:gd name="connsiteX52" fmla="*/ 2383632 w 2386013"/>
              <a:gd name="connsiteY52" fmla="*/ 528638 h 683419"/>
              <a:gd name="connsiteX53" fmla="*/ 2386013 w 2386013"/>
              <a:gd name="connsiteY53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2494 w 2386013"/>
              <a:gd name="connsiteY44" fmla="*/ 309563 h 683419"/>
              <a:gd name="connsiteX45" fmla="*/ 1019176 w 2386013"/>
              <a:gd name="connsiteY45" fmla="*/ 311944 h 683419"/>
              <a:gd name="connsiteX46" fmla="*/ 1023939 w 2386013"/>
              <a:gd name="connsiteY46" fmla="*/ 342901 h 683419"/>
              <a:gd name="connsiteX47" fmla="*/ 1088232 w 2386013"/>
              <a:gd name="connsiteY47" fmla="*/ 342901 h 683419"/>
              <a:gd name="connsiteX48" fmla="*/ 1092994 w 2386013"/>
              <a:gd name="connsiteY48" fmla="*/ 378619 h 683419"/>
              <a:gd name="connsiteX49" fmla="*/ 1314451 w 2386013"/>
              <a:gd name="connsiteY49" fmla="*/ 373858 h 683419"/>
              <a:gd name="connsiteX50" fmla="*/ 1319214 w 2386013"/>
              <a:gd name="connsiteY50" fmla="*/ 478632 h 683419"/>
              <a:gd name="connsiteX51" fmla="*/ 1352550 w 2386013"/>
              <a:gd name="connsiteY51" fmla="*/ 478633 h 683419"/>
              <a:gd name="connsiteX52" fmla="*/ 2383632 w 2386013"/>
              <a:gd name="connsiteY52" fmla="*/ 528638 h 683419"/>
              <a:gd name="connsiteX53" fmla="*/ 2386013 w 2386013"/>
              <a:gd name="connsiteY53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2494 w 2386013"/>
              <a:gd name="connsiteY44" fmla="*/ 309563 h 683419"/>
              <a:gd name="connsiteX45" fmla="*/ 1019176 w 2386013"/>
              <a:gd name="connsiteY45" fmla="*/ 311944 h 683419"/>
              <a:gd name="connsiteX46" fmla="*/ 1023939 w 2386013"/>
              <a:gd name="connsiteY46" fmla="*/ 342901 h 683419"/>
              <a:gd name="connsiteX47" fmla="*/ 1088232 w 2386013"/>
              <a:gd name="connsiteY47" fmla="*/ 342901 h 683419"/>
              <a:gd name="connsiteX48" fmla="*/ 1092994 w 2386013"/>
              <a:gd name="connsiteY48" fmla="*/ 378619 h 683419"/>
              <a:gd name="connsiteX49" fmla="*/ 1314451 w 2386013"/>
              <a:gd name="connsiteY49" fmla="*/ 373858 h 683419"/>
              <a:gd name="connsiteX50" fmla="*/ 1319214 w 2386013"/>
              <a:gd name="connsiteY50" fmla="*/ 478632 h 683419"/>
              <a:gd name="connsiteX51" fmla="*/ 1352550 w 2386013"/>
              <a:gd name="connsiteY51" fmla="*/ 478633 h 683419"/>
              <a:gd name="connsiteX52" fmla="*/ 1357313 w 2386013"/>
              <a:gd name="connsiteY52" fmla="*/ 531019 h 683419"/>
              <a:gd name="connsiteX53" fmla="*/ 2383632 w 2386013"/>
              <a:gd name="connsiteY53" fmla="*/ 528638 h 683419"/>
              <a:gd name="connsiteX54" fmla="*/ 2386013 w 2386013"/>
              <a:gd name="connsiteY54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2494 w 2386013"/>
              <a:gd name="connsiteY44" fmla="*/ 309563 h 683419"/>
              <a:gd name="connsiteX45" fmla="*/ 1019176 w 2386013"/>
              <a:gd name="connsiteY45" fmla="*/ 311944 h 683419"/>
              <a:gd name="connsiteX46" fmla="*/ 1023939 w 2386013"/>
              <a:gd name="connsiteY46" fmla="*/ 342901 h 683419"/>
              <a:gd name="connsiteX47" fmla="*/ 1088232 w 2386013"/>
              <a:gd name="connsiteY47" fmla="*/ 342901 h 683419"/>
              <a:gd name="connsiteX48" fmla="*/ 1092994 w 2386013"/>
              <a:gd name="connsiteY48" fmla="*/ 378619 h 683419"/>
              <a:gd name="connsiteX49" fmla="*/ 1314451 w 2386013"/>
              <a:gd name="connsiteY49" fmla="*/ 373858 h 683419"/>
              <a:gd name="connsiteX50" fmla="*/ 1319214 w 2386013"/>
              <a:gd name="connsiteY50" fmla="*/ 478632 h 683419"/>
              <a:gd name="connsiteX51" fmla="*/ 1352550 w 2386013"/>
              <a:gd name="connsiteY51" fmla="*/ 478633 h 683419"/>
              <a:gd name="connsiteX52" fmla="*/ 1357313 w 2386013"/>
              <a:gd name="connsiteY52" fmla="*/ 531019 h 683419"/>
              <a:gd name="connsiteX53" fmla="*/ 2383632 w 2386013"/>
              <a:gd name="connsiteY53" fmla="*/ 528638 h 683419"/>
              <a:gd name="connsiteX54" fmla="*/ 2386013 w 2386013"/>
              <a:gd name="connsiteY54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2494 w 2386013"/>
              <a:gd name="connsiteY44" fmla="*/ 309563 h 683419"/>
              <a:gd name="connsiteX45" fmla="*/ 1019176 w 2386013"/>
              <a:gd name="connsiteY45" fmla="*/ 311944 h 683419"/>
              <a:gd name="connsiteX46" fmla="*/ 1023939 w 2386013"/>
              <a:gd name="connsiteY46" fmla="*/ 342901 h 683419"/>
              <a:gd name="connsiteX47" fmla="*/ 1088232 w 2386013"/>
              <a:gd name="connsiteY47" fmla="*/ 342901 h 683419"/>
              <a:gd name="connsiteX48" fmla="*/ 1092994 w 2386013"/>
              <a:gd name="connsiteY48" fmla="*/ 378619 h 683419"/>
              <a:gd name="connsiteX49" fmla="*/ 1314451 w 2386013"/>
              <a:gd name="connsiteY49" fmla="*/ 373858 h 683419"/>
              <a:gd name="connsiteX50" fmla="*/ 1319214 w 2386013"/>
              <a:gd name="connsiteY50" fmla="*/ 478632 h 683419"/>
              <a:gd name="connsiteX51" fmla="*/ 1352550 w 2386013"/>
              <a:gd name="connsiteY51" fmla="*/ 478633 h 683419"/>
              <a:gd name="connsiteX52" fmla="*/ 1357313 w 2386013"/>
              <a:gd name="connsiteY52" fmla="*/ 531019 h 683419"/>
              <a:gd name="connsiteX53" fmla="*/ 2383632 w 2386013"/>
              <a:gd name="connsiteY53" fmla="*/ 528638 h 683419"/>
              <a:gd name="connsiteX54" fmla="*/ 2386013 w 2386013"/>
              <a:gd name="connsiteY54" fmla="*/ 683419 h 683419"/>
              <a:gd name="connsiteX0" fmla="*/ 0 w 2386013"/>
              <a:gd name="connsiteY0" fmla="*/ 0 h 683419"/>
              <a:gd name="connsiteX1" fmla="*/ 38100 w 2386013"/>
              <a:gd name="connsiteY1" fmla="*/ 2381 h 683419"/>
              <a:gd name="connsiteX2" fmla="*/ 47625 w 2386013"/>
              <a:gd name="connsiteY2" fmla="*/ 16668 h 683419"/>
              <a:gd name="connsiteX3" fmla="*/ 64293 w 2386013"/>
              <a:gd name="connsiteY3" fmla="*/ 21431 h 683419"/>
              <a:gd name="connsiteX4" fmla="*/ 114299 w 2386013"/>
              <a:gd name="connsiteY4" fmla="*/ 21431 h 683419"/>
              <a:gd name="connsiteX5" fmla="*/ 121443 w 2386013"/>
              <a:gd name="connsiteY5" fmla="*/ 40480 h 683419"/>
              <a:gd name="connsiteX6" fmla="*/ 183356 w 2386013"/>
              <a:gd name="connsiteY6" fmla="*/ 33337 h 683419"/>
              <a:gd name="connsiteX7" fmla="*/ 200025 w 2386013"/>
              <a:gd name="connsiteY7" fmla="*/ 38100 h 683419"/>
              <a:gd name="connsiteX8" fmla="*/ 228600 w 2386013"/>
              <a:gd name="connsiteY8" fmla="*/ 35718 h 683419"/>
              <a:gd name="connsiteX9" fmla="*/ 254793 w 2386013"/>
              <a:gd name="connsiteY9" fmla="*/ 38100 h 683419"/>
              <a:gd name="connsiteX10" fmla="*/ 266700 w 2386013"/>
              <a:gd name="connsiteY10" fmla="*/ 40481 h 683419"/>
              <a:gd name="connsiteX11" fmla="*/ 271462 w 2386013"/>
              <a:gd name="connsiteY11" fmla="*/ 47625 h 683419"/>
              <a:gd name="connsiteX12" fmla="*/ 278606 w 2386013"/>
              <a:gd name="connsiteY12" fmla="*/ 52387 h 683419"/>
              <a:gd name="connsiteX13" fmla="*/ 283368 w 2386013"/>
              <a:gd name="connsiteY13" fmla="*/ 61912 h 683419"/>
              <a:gd name="connsiteX14" fmla="*/ 300037 w 2386013"/>
              <a:gd name="connsiteY14" fmla="*/ 69056 h 683419"/>
              <a:gd name="connsiteX15" fmla="*/ 307181 w 2386013"/>
              <a:gd name="connsiteY15" fmla="*/ 73818 h 683419"/>
              <a:gd name="connsiteX16" fmla="*/ 359568 w 2386013"/>
              <a:gd name="connsiteY16" fmla="*/ 76200 h 683419"/>
              <a:gd name="connsiteX17" fmla="*/ 361950 w 2386013"/>
              <a:gd name="connsiteY17" fmla="*/ 95250 h 683419"/>
              <a:gd name="connsiteX18" fmla="*/ 364331 w 2386013"/>
              <a:gd name="connsiteY18" fmla="*/ 102393 h 683419"/>
              <a:gd name="connsiteX19" fmla="*/ 366712 w 2386013"/>
              <a:gd name="connsiteY19" fmla="*/ 111918 h 683419"/>
              <a:gd name="connsiteX20" fmla="*/ 381000 w 2386013"/>
              <a:gd name="connsiteY20" fmla="*/ 114300 h 683419"/>
              <a:gd name="connsiteX21" fmla="*/ 388143 w 2386013"/>
              <a:gd name="connsiteY21" fmla="*/ 116681 h 683419"/>
              <a:gd name="connsiteX22" fmla="*/ 392906 w 2386013"/>
              <a:gd name="connsiteY22" fmla="*/ 123825 h 683419"/>
              <a:gd name="connsiteX23" fmla="*/ 400050 w 2386013"/>
              <a:gd name="connsiteY23" fmla="*/ 128587 h 683419"/>
              <a:gd name="connsiteX24" fmla="*/ 454818 w 2386013"/>
              <a:gd name="connsiteY24" fmla="*/ 130968 h 683419"/>
              <a:gd name="connsiteX25" fmla="*/ 457199 w 2386013"/>
              <a:gd name="connsiteY25" fmla="*/ 145255 h 683419"/>
              <a:gd name="connsiteX26" fmla="*/ 581025 w 2386013"/>
              <a:gd name="connsiteY26" fmla="*/ 147637 h 683419"/>
              <a:gd name="connsiteX27" fmla="*/ 585787 w 2386013"/>
              <a:gd name="connsiteY27" fmla="*/ 154781 h 683419"/>
              <a:gd name="connsiteX28" fmla="*/ 588168 w 2386013"/>
              <a:gd name="connsiteY28" fmla="*/ 164306 h 683419"/>
              <a:gd name="connsiteX29" fmla="*/ 611981 w 2386013"/>
              <a:gd name="connsiteY29" fmla="*/ 173831 h 683419"/>
              <a:gd name="connsiteX30" fmla="*/ 626269 w 2386013"/>
              <a:gd name="connsiteY30" fmla="*/ 195262 h 683419"/>
              <a:gd name="connsiteX31" fmla="*/ 642937 w 2386013"/>
              <a:gd name="connsiteY31" fmla="*/ 197643 h 683419"/>
              <a:gd name="connsiteX32" fmla="*/ 711993 w 2386013"/>
              <a:gd name="connsiteY32" fmla="*/ 197644 h 683419"/>
              <a:gd name="connsiteX33" fmla="*/ 714375 w 2386013"/>
              <a:gd name="connsiteY33" fmla="*/ 209550 h 683419"/>
              <a:gd name="connsiteX34" fmla="*/ 716756 w 2386013"/>
              <a:gd name="connsiteY34" fmla="*/ 219075 h 683419"/>
              <a:gd name="connsiteX35" fmla="*/ 723900 w 2386013"/>
              <a:gd name="connsiteY35" fmla="*/ 221456 h 683419"/>
              <a:gd name="connsiteX36" fmla="*/ 733425 w 2386013"/>
              <a:gd name="connsiteY36" fmla="*/ 226218 h 683419"/>
              <a:gd name="connsiteX37" fmla="*/ 738187 w 2386013"/>
              <a:gd name="connsiteY37" fmla="*/ 235743 h 683419"/>
              <a:gd name="connsiteX38" fmla="*/ 754856 w 2386013"/>
              <a:gd name="connsiteY38" fmla="*/ 238125 h 683419"/>
              <a:gd name="connsiteX39" fmla="*/ 762000 w 2386013"/>
              <a:gd name="connsiteY39" fmla="*/ 242887 h 683419"/>
              <a:gd name="connsiteX40" fmla="*/ 766762 w 2386013"/>
              <a:gd name="connsiteY40" fmla="*/ 257175 h 683419"/>
              <a:gd name="connsiteX41" fmla="*/ 826293 w 2386013"/>
              <a:gd name="connsiteY41" fmla="*/ 259556 h 683419"/>
              <a:gd name="connsiteX42" fmla="*/ 828676 w 2386013"/>
              <a:gd name="connsiteY42" fmla="*/ 285750 h 683419"/>
              <a:gd name="connsiteX43" fmla="*/ 902495 w 2386013"/>
              <a:gd name="connsiteY43" fmla="*/ 283370 h 683419"/>
              <a:gd name="connsiteX44" fmla="*/ 902494 w 2386013"/>
              <a:gd name="connsiteY44" fmla="*/ 309563 h 683419"/>
              <a:gd name="connsiteX45" fmla="*/ 1019176 w 2386013"/>
              <a:gd name="connsiteY45" fmla="*/ 311944 h 683419"/>
              <a:gd name="connsiteX46" fmla="*/ 1023939 w 2386013"/>
              <a:gd name="connsiteY46" fmla="*/ 342901 h 683419"/>
              <a:gd name="connsiteX47" fmla="*/ 1088232 w 2386013"/>
              <a:gd name="connsiteY47" fmla="*/ 342901 h 683419"/>
              <a:gd name="connsiteX48" fmla="*/ 1092994 w 2386013"/>
              <a:gd name="connsiteY48" fmla="*/ 378619 h 683419"/>
              <a:gd name="connsiteX49" fmla="*/ 1314451 w 2386013"/>
              <a:gd name="connsiteY49" fmla="*/ 373858 h 683419"/>
              <a:gd name="connsiteX50" fmla="*/ 1319214 w 2386013"/>
              <a:gd name="connsiteY50" fmla="*/ 478632 h 683419"/>
              <a:gd name="connsiteX51" fmla="*/ 1352550 w 2386013"/>
              <a:gd name="connsiteY51" fmla="*/ 478633 h 683419"/>
              <a:gd name="connsiteX52" fmla="*/ 1357313 w 2386013"/>
              <a:gd name="connsiteY52" fmla="*/ 531019 h 683419"/>
              <a:gd name="connsiteX53" fmla="*/ 2383632 w 2386013"/>
              <a:gd name="connsiteY53" fmla="*/ 528638 h 683419"/>
              <a:gd name="connsiteX54" fmla="*/ 2386013 w 2386013"/>
              <a:gd name="connsiteY54" fmla="*/ 683419 h 683419"/>
              <a:gd name="connsiteX0" fmla="*/ 0 w 2386013"/>
              <a:gd name="connsiteY0" fmla="*/ 0 h 681038"/>
              <a:gd name="connsiteX1" fmla="*/ 38100 w 2386013"/>
              <a:gd name="connsiteY1" fmla="*/ 2381 h 681038"/>
              <a:gd name="connsiteX2" fmla="*/ 47625 w 2386013"/>
              <a:gd name="connsiteY2" fmla="*/ 16668 h 681038"/>
              <a:gd name="connsiteX3" fmla="*/ 64293 w 2386013"/>
              <a:gd name="connsiteY3" fmla="*/ 21431 h 681038"/>
              <a:gd name="connsiteX4" fmla="*/ 114299 w 2386013"/>
              <a:gd name="connsiteY4" fmla="*/ 21431 h 681038"/>
              <a:gd name="connsiteX5" fmla="*/ 121443 w 2386013"/>
              <a:gd name="connsiteY5" fmla="*/ 40480 h 681038"/>
              <a:gd name="connsiteX6" fmla="*/ 183356 w 2386013"/>
              <a:gd name="connsiteY6" fmla="*/ 33337 h 681038"/>
              <a:gd name="connsiteX7" fmla="*/ 200025 w 2386013"/>
              <a:gd name="connsiteY7" fmla="*/ 38100 h 681038"/>
              <a:gd name="connsiteX8" fmla="*/ 228600 w 2386013"/>
              <a:gd name="connsiteY8" fmla="*/ 35718 h 681038"/>
              <a:gd name="connsiteX9" fmla="*/ 254793 w 2386013"/>
              <a:gd name="connsiteY9" fmla="*/ 38100 h 681038"/>
              <a:gd name="connsiteX10" fmla="*/ 266700 w 2386013"/>
              <a:gd name="connsiteY10" fmla="*/ 40481 h 681038"/>
              <a:gd name="connsiteX11" fmla="*/ 271462 w 2386013"/>
              <a:gd name="connsiteY11" fmla="*/ 47625 h 681038"/>
              <a:gd name="connsiteX12" fmla="*/ 278606 w 2386013"/>
              <a:gd name="connsiteY12" fmla="*/ 52387 h 681038"/>
              <a:gd name="connsiteX13" fmla="*/ 283368 w 2386013"/>
              <a:gd name="connsiteY13" fmla="*/ 61912 h 681038"/>
              <a:gd name="connsiteX14" fmla="*/ 300037 w 2386013"/>
              <a:gd name="connsiteY14" fmla="*/ 69056 h 681038"/>
              <a:gd name="connsiteX15" fmla="*/ 307181 w 2386013"/>
              <a:gd name="connsiteY15" fmla="*/ 73818 h 681038"/>
              <a:gd name="connsiteX16" fmla="*/ 359568 w 2386013"/>
              <a:gd name="connsiteY16" fmla="*/ 76200 h 681038"/>
              <a:gd name="connsiteX17" fmla="*/ 361950 w 2386013"/>
              <a:gd name="connsiteY17" fmla="*/ 95250 h 681038"/>
              <a:gd name="connsiteX18" fmla="*/ 364331 w 2386013"/>
              <a:gd name="connsiteY18" fmla="*/ 102393 h 681038"/>
              <a:gd name="connsiteX19" fmla="*/ 366712 w 2386013"/>
              <a:gd name="connsiteY19" fmla="*/ 111918 h 681038"/>
              <a:gd name="connsiteX20" fmla="*/ 381000 w 2386013"/>
              <a:gd name="connsiteY20" fmla="*/ 114300 h 681038"/>
              <a:gd name="connsiteX21" fmla="*/ 388143 w 2386013"/>
              <a:gd name="connsiteY21" fmla="*/ 116681 h 681038"/>
              <a:gd name="connsiteX22" fmla="*/ 392906 w 2386013"/>
              <a:gd name="connsiteY22" fmla="*/ 123825 h 681038"/>
              <a:gd name="connsiteX23" fmla="*/ 400050 w 2386013"/>
              <a:gd name="connsiteY23" fmla="*/ 128587 h 681038"/>
              <a:gd name="connsiteX24" fmla="*/ 454818 w 2386013"/>
              <a:gd name="connsiteY24" fmla="*/ 130968 h 681038"/>
              <a:gd name="connsiteX25" fmla="*/ 457199 w 2386013"/>
              <a:gd name="connsiteY25" fmla="*/ 145255 h 681038"/>
              <a:gd name="connsiteX26" fmla="*/ 581025 w 2386013"/>
              <a:gd name="connsiteY26" fmla="*/ 147637 h 681038"/>
              <a:gd name="connsiteX27" fmla="*/ 585787 w 2386013"/>
              <a:gd name="connsiteY27" fmla="*/ 154781 h 681038"/>
              <a:gd name="connsiteX28" fmla="*/ 588168 w 2386013"/>
              <a:gd name="connsiteY28" fmla="*/ 164306 h 681038"/>
              <a:gd name="connsiteX29" fmla="*/ 611981 w 2386013"/>
              <a:gd name="connsiteY29" fmla="*/ 173831 h 681038"/>
              <a:gd name="connsiteX30" fmla="*/ 626269 w 2386013"/>
              <a:gd name="connsiteY30" fmla="*/ 195262 h 681038"/>
              <a:gd name="connsiteX31" fmla="*/ 642937 w 2386013"/>
              <a:gd name="connsiteY31" fmla="*/ 197643 h 681038"/>
              <a:gd name="connsiteX32" fmla="*/ 711993 w 2386013"/>
              <a:gd name="connsiteY32" fmla="*/ 197644 h 681038"/>
              <a:gd name="connsiteX33" fmla="*/ 714375 w 2386013"/>
              <a:gd name="connsiteY33" fmla="*/ 209550 h 681038"/>
              <a:gd name="connsiteX34" fmla="*/ 716756 w 2386013"/>
              <a:gd name="connsiteY34" fmla="*/ 219075 h 681038"/>
              <a:gd name="connsiteX35" fmla="*/ 723900 w 2386013"/>
              <a:gd name="connsiteY35" fmla="*/ 221456 h 681038"/>
              <a:gd name="connsiteX36" fmla="*/ 733425 w 2386013"/>
              <a:gd name="connsiteY36" fmla="*/ 226218 h 681038"/>
              <a:gd name="connsiteX37" fmla="*/ 738187 w 2386013"/>
              <a:gd name="connsiteY37" fmla="*/ 235743 h 681038"/>
              <a:gd name="connsiteX38" fmla="*/ 754856 w 2386013"/>
              <a:gd name="connsiteY38" fmla="*/ 238125 h 681038"/>
              <a:gd name="connsiteX39" fmla="*/ 762000 w 2386013"/>
              <a:gd name="connsiteY39" fmla="*/ 242887 h 681038"/>
              <a:gd name="connsiteX40" fmla="*/ 766762 w 2386013"/>
              <a:gd name="connsiteY40" fmla="*/ 257175 h 681038"/>
              <a:gd name="connsiteX41" fmla="*/ 826293 w 2386013"/>
              <a:gd name="connsiteY41" fmla="*/ 259556 h 681038"/>
              <a:gd name="connsiteX42" fmla="*/ 828676 w 2386013"/>
              <a:gd name="connsiteY42" fmla="*/ 285750 h 681038"/>
              <a:gd name="connsiteX43" fmla="*/ 902495 w 2386013"/>
              <a:gd name="connsiteY43" fmla="*/ 283370 h 681038"/>
              <a:gd name="connsiteX44" fmla="*/ 902494 w 2386013"/>
              <a:gd name="connsiteY44" fmla="*/ 309563 h 681038"/>
              <a:gd name="connsiteX45" fmla="*/ 1019176 w 2386013"/>
              <a:gd name="connsiteY45" fmla="*/ 311944 h 681038"/>
              <a:gd name="connsiteX46" fmla="*/ 1023939 w 2386013"/>
              <a:gd name="connsiteY46" fmla="*/ 342901 h 681038"/>
              <a:gd name="connsiteX47" fmla="*/ 1088232 w 2386013"/>
              <a:gd name="connsiteY47" fmla="*/ 342901 h 681038"/>
              <a:gd name="connsiteX48" fmla="*/ 1092994 w 2386013"/>
              <a:gd name="connsiteY48" fmla="*/ 378619 h 681038"/>
              <a:gd name="connsiteX49" fmla="*/ 1314451 w 2386013"/>
              <a:gd name="connsiteY49" fmla="*/ 373858 h 681038"/>
              <a:gd name="connsiteX50" fmla="*/ 1319214 w 2386013"/>
              <a:gd name="connsiteY50" fmla="*/ 478632 h 681038"/>
              <a:gd name="connsiteX51" fmla="*/ 1352550 w 2386013"/>
              <a:gd name="connsiteY51" fmla="*/ 478633 h 681038"/>
              <a:gd name="connsiteX52" fmla="*/ 1357313 w 2386013"/>
              <a:gd name="connsiteY52" fmla="*/ 531019 h 681038"/>
              <a:gd name="connsiteX53" fmla="*/ 2383632 w 2386013"/>
              <a:gd name="connsiteY53" fmla="*/ 528638 h 681038"/>
              <a:gd name="connsiteX54" fmla="*/ 2386013 w 2386013"/>
              <a:gd name="connsiteY54" fmla="*/ 681038 h 6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386013" h="681038">
                <a:moveTo>
                  <a:pt x="0" y="0"/>
                </a:moveTo>
                <a:lnTo>
                  <a:pt x="38100" y="2381"/>
                </a:lnTo>
                <a:cubicBezTo>
                  <a:pt x="43502" y="4272"/>
                  <a:pt x="42195" y="14857"/>
                  <a:pt x="47625" y="16668"/>
                </a:cubicBezTo>
                <a:cubicBezTo>
                  <a:pt x="57873" y="20085"/>
                  <a:pt x="52333" y="18441"/>
                  <a:pt x="64293" y="21431"/>
                </a:cubicBezTo>
                <a:cubicBezTo>
                  <a:pt x="80962" y="21431"/>
                  <a:pt x="104774" y="18256"/>
                  <a:pt x="114299" y="21431"/>
                </a:cubicBezTo>
                <a:cubicBezTo>
                  <a:pt x="123824" y="24606"/>
                  <a:pt x="119062" y="34130"/>
                  <a:pt x="121443" y="40480"/>
                </a:cubicBezTo>
                <a:cubicBezTo>
                  <a:pt x="142081" y="38099"/>
                  <a:pt x="170259" y="33734"/>
                  <a:pt x="183356" y="33337"/>
                </a:cubicBezTo>
                <a:cubicBezTo>
                  <a:pt x="196453" y="32940"/>
                  <a:pt x="194254" y="37796"/>
                  <a:pt x="200025" y="38100"/>
                </a:cubicBezTo>
                <a:cubicBezTo>
                  <a:pt x="209570" y="38602"/>
                  <a:pt x="219075" y="36512"/>
                  <a:pt x="228600" y="35718"/>
                </a:cubicBezTo>
                <a:cubicBezTo>
                  <a:pt x="237331" y="36512"/>
                  <a:pt x="246094" y="37012"/>
                  <a:pt x="254793" y="38100"/>
                </a:cubicBezTo>
                <a:cubicBezTo>
                  <a:pt x="258809" y="38602"/>
                  <a:pt x="263186" y="38473"/>
                  <a:pt x="266700" y="40481"/>
                </a:cubicBezTo>
                <a:cubicBezTo>
                  <a:pt x="269185" y="41901"/>
                  <a:pt x="269438" y="45601"/>
                  <a:pt x="271462" y="47625"/>
                </a:cubicBezTo>
                <a:cubicBezTo>
                  <a:pt x="273486" y="49649"/>
                  <a:pt x="276225" y="50800"/>
                  <a:pt x="278606" y="52387"/>
                </a:cubicBezTo>
                <a:cubicBezTo>
                  <a:pt x="280193" y="55562"/>
                  <a:pt x="281096" y="59185"/>
                  <a:pt x="283368" y="61912"/>
                </a:cubicBezTo>
                <a:cubicBezTo>
                  <a:pt x="287696" y="67106"/>
                  <a:pt x="294069" y="67564"/>
                  <a:pt x="300037" y="69056"/>
                </a:cubicBezTo>
                <a:cubicBezTo>
                  <a:pt x="302418" y="70643"/>
                  <a:pt x="304340" y="73477"/>
                  <a:pt x="307181" y="73818"/>
                </a:cubicBezTo>
                <a:lnTo>
                  <a:pt x="359568" y="76200"/>
                </a:lnTo>
                <a:cubicBezTo>
                  <a:pt x="365527" y="78532"/>
                  <a:pt x="360805" y="88954"/>
                  <a:pt x="361950" y="95250"/>
                </a:cubicBezTo>
                <a:cubicBezTo>
                  <a:pt x="362399" y="97719"/>
                  <a:pt x="363642" y="99980"/>
                  <a:pt x="364331" y="102393"/>
                </a:cubicBezTo>
                <a:cubicBezTo>
                  <a:pt x="365230" y="105540"/>
                  <a:pt x="364049" y="110016"/>
                  <a:pt x="366712" y="111918"/>
                </a:cubicBezTo>
                <a:cubicBezTo>
                  <a:pt x="370641" y="114725"/>
                  <a:pt x="376287" y="113252"/>
                  <a:pt x="381000" y="114300"/>
                </a:cubicBezTo>
                <a:cubicBezTo>
                  <a:pt x="383450" y="114845"/>
                  <a:pt x="385762" y="115887"/>
                  <a:pt x="388143" y="116681"/>
                </a:cubicBezTo>
                <a:cubicBezTo>
                  <a:pt x="389731" y="119062"/>
                  <a:pt x="390882" y="121801"/>
                  <a:pt x="392906" y="123825"/>
                </a:cubicBezTo>
                <a:cubicBezTo>
                  <a:pt x="394930" y="125849"/>
                  <a:pt x="389731" y="127397"/>
                  <a:pt x="400050" y="128587"/>
                </a:cubicBezTo>
                <a:cubicBezTo>
                  <a:pt x="410369" y="129778"/>
                  <a:pt x="445293" y="128190"/>
                  <a:pt x="454818" y="130968"/>
                </a:cubicBezTo>
                <a:cubicBezTo>
                  <a:pt x="464343" y="133746"/>
                  <a:pt x="457993" y="140493"/>
                  <a:pt x="457199" y="145255"/>
                </a:cubicBezTo>
                <a:cubicBezTo>
                  <a:pt x="478233" y="148033"/>
                  <a:pt x="559594" y="146049"/>
                  <a:pt x="581025" y="147637"/>
                </a:cubicBezTo>
                <a:cubicBezTo>
                  <a:pt x="602456" y="149225"/>
                  <a:pt x="584596" y="152003"/>
                  <a:pt x="585787" y="154781"/>
                </a:cubicBezTo>
                <a:cubicBezTo>
                  <a:pt x="586978" y="157559"/>
                  <a:pt x="586073" y="161792"/>
                  <a:pt x="588168" y="164306"/>
                </a:cubicBezTo>
                <a:cubicBezTo>
                  <a:pt x="590862" y="167539"/>
                  <a:pt x="610337" y="173283"/>
                  <a:pt x="611981" y="173831"/>
                </a:cubicBezTo>
                <a:cubicBezTo>
                  <a:pt x="614362" y="176212"/>
                  <a:pt x="621110" y="191293"/>
                  <a:pt x="626269" y="195262"/>
                </a:cubicBezTo>
                <a:cubicBezTo>
                  <a:pt x="631428" y="199231"/>
                  <a:pt x="628650" y="197246"/>
                  <a:pt x="642937" y="197643"/>
                </a:cubicBezTo>
                <a:lnTo>
                  <a:pt x="711993" y="197644"/>
                </a:lnTo>
                <a:cubicBezTo>
                  <a:pt x="712787" y="200025"/>
                  <a:pt x="713581" y="205978"/>
                  <a:pt x="714375" y="209550"/>
                </a:cubicBezTo>
                <a:cubicBezTo>
                  <a:pt x="715169" y="213122"/>
                  <a:pt x="714712" y="216519"/>
                  <a:pt x="716756" y="219075"/>
                </a:cubicBezTo>
                <a:cubicBezTo>
                  <a:pt x="718324" y="221035"/>
                  <a:pt x="721593" y="220467"/>
                  <a:pt x="723900" y="221456"/>
                </a:cubicBezTo>
                <a:cubicBezTo>
                  <a:pt x="727163" y="222854"/>
                  <a:pt x="730250" y="224631"/>
                  <a:pt x="733425" y="226218"/>
                </a:cubicBezTo>
                <a:cubicBezTo>
                  <a:pt x="735012" y="229393"/>
                  <a:pt x="735084" y="234019"/>
                  <a:pt x="738187" y="235743"/>
                </a:cubicBezTo>
                <a:cubicBezTo>
                  <a:pt x="743093" y="238469"/>
                  <a:pt x="749480" y="236512"/>
                  <a:pt x="754856" y="238125"/>
                </a:cubicBezTo>
                <a:cubicBezTo>
                  <a:pt x="757597" y="238947"/>
                  <a:pt x="759619" y="241300"/>
                  <a:pt x="762000" y="242887"/>
                </a:cubicBezTo>
                <a:cubicBezTo>
                  <a:pt x="763587" y="247650"/>
                  <a:pt x="756047" y="254397"/>
                  <a:pt x="766762" y="257175"/>
                </a:cubicBezTo>
                <a:cubicBezTo>
                  <a:pt x="777477" y="259953"/>
                  <a:pt x="812005" y="258365"/>
                  <a:pt x="826293" y="259556"/>
                </a:cubicBezTo>
                <a:lnTo>
                  <a:pt x="828676" y="285750"/>
                </a:lnTo>
                <a:lnTo>
                  <a:pt x="902495" y="283370"/>
                </a:lnTo>
                <a:cubicBezTo>
                  <a:pt x="902495" y="293688"/>
                  <a:pt x="902494" y="299245"/>
                  <a:pt x="902494" y="309563"/>
                </a:cubicBezTo>
                <a:lnTo>
                  <a:pt x="1019176" y="311944"/>
                </a:lnTo>
                <a:lnTo>
                  <a:pt x="1023939" y="342901"/>
                </a:lnTo>
                <a:lnTo>
                  <a:pt x="1088232" y="342901"/>
                </a:lnTo>
                <a:lnTo>
                  <a:pt x="1092994" y="378619"/>
                </a:lnTo>
                <a:lnTo>
                  <a:pt x="1314451" y="373858"/>
                </a:lnTo>
                <a:lnTo>
                  <a:pt x="1319214" y="478632"/>
                </a:lnTo>
                <a:lnTo>
                  <a:pt x="1352550" y="478633"/>
                </a:lnTo>
                <a:lnTo>
                  <a:pt x="1357313" y="531019"/>
                </a:lnTo>
                <a:lnTo>
                  <a:pt x="2383632" y="528638"/>
                </a:lnTo>
                <a:cubicBezTo>
                  <a:pt x="2384426" y="580232"/>
                  <a:pt x="2385219" y="629444"/>
                  <a:pt x="2386013" y="681038"/>
                </a:cubicBezTo>
              </a:path>
            </a:pathLst>
          </a:cu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4581525" y="2833896"/>
            <a:ext cx="2286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38700" y="2371517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FFFF"/>
                </a:solidFill>
              </a:rPr>
              <a:t>PDS</a:t>
            </a:r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10125" y="270054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FFFF"/>
                </a:solidFill>
              </a:rPr>
              <a:t>NACT</a:t>
            </a:r>
            <a:endParaRPr lang="en-US" sz="1600" b="1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745580" y="1662112"/>
            <a:ext cx="0" cy="25955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6200000">
            <a:off x="1199901" y="2838700"/>
            <a:ext cx="1870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FF"/>
                </a:solidFill>
              </a:rPr>
              <a:t>Overall Survival, %</a:t>
            </a:r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09850" y="4302323"/>
            <a:ext cx="472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FF"/>
                </a:solidFill>
              </a:rPr>
              <a:t>0               2               4               6               8             10</a:t>
            </a:r>
            <a:endParaRPr lang="en-US" sz="1400" b="1" dirty="0">
              <a:solidFill>
                <a:srgbClr val="FFFFFF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2743200" y="4267200"/>
            <a:ext cx="0" cy="731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600450" y="4254698"/>
            <a:ext cx="0" cy="731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4438650" y="4246626"/>
            <a:ext cx="0" cy="731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5257800" y="4265747"/>
            <a:ext cx="0" cy="731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6115050" y="4254698"/>
            <a:ext cx="0" cy="731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896102" y="4254698"/>
            <a:ext cx="0" cy="731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17231" y="4569023"/>
            <a:ext cx="1578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FF"/>
                </a:solidFill>
              </a:rPr>
              <a:t>Years</a:t>
            </a:r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52600" y="4876800"/>
            <a:ext cx="75391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 smtClean="0">
                <a:solidFill>
                  <a:srgbClr val="FFFFFF"/>
                </a:solidFill>
              </a:rPr>
              <a:t>No. of Events</a:t>
            </a:r>
          </a:p>
          <a:p>
            <a:pPr>
              <a:spcAft>
                <a:spcPts val="600"/>
              </a:spcAft>
            </a:pPr>
            <a:r>
              <a:rPr lang="en-US" sz="1400" b="1" dirty="0" smtClean="0">
                <a:solidFill>
                  <a:srgbClr val="FFFFFF"/>
                </a:solidFill>
              </a:rPr>
              <a:t>PDS         253        336            189             62             14              2</a:t>
            </a:r>
          </a:p>
          <a:p>
            <a:r>
              <a:rPr lang="en-US" sz="1400" b="1" dirty="0" smtClean="0">
                <a:solidFill>
                  <a:srgbClr val="FFFFFF"/>
                </a:solidFill>
              </a:rPr>
              <a:t>NACT      245        334            195             46             13              2</a:t>
            </a:r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6494" y="5985301"/>
            <a:ext cx="7310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FFFF"/>
                </a:solidFill>
              </a:rPr>
              <a:t>PDS, Primary </a:t>
            </a:r>
            <a:r>
              <a:rPr lang="en-US" sz="1200" b="1" dirty="0" err="1" smtClean="0">
                <a:solidFill>
                  <a:srgbClr val="FFFFFF"/>
                </a:solidFill>
              </a:rPr>
              <a:t>debulking</a:t>
            </a:r>
            <a:r>
              <a:rPr lang="en-US" sz="1200" b="1" dirty="0" smtClean="0">
                <a:solidFill>
                  <a:srgbClr val="FFFFFF"/>
                </a:solidFill>
              </a:rPr>
              <a:t> surgery; NACT, </a:t>
            </a:r>
            <a:r>
              <a:rPr lang="en-US" sz="1200" b="1" dirty="0" err="1">
                <a:solidFill>
                  <a:srgbClr val="FFFFFF"/>
                </a:solidFill>
              </a:rPr>
              <a:t>Neoadjuvant</a:t>
            </a:r>
            <a:r>
              <a:rPr lang="en-US" sz="1200" b="1" dirty="0">
                <a:solidFill>
                  <a:srgbClr val="FFFFFF"/>
                </a:solidFill>
              </a:rPr>
              <a:t> </a:t>
            </a:r>
            <a:r>
              <a:rPr lang="en-US" sz="1200" b="1" dirty="0" smtClean="0">
                <a:solidFill>
                  <a:srgbClr val="FFFFFF"/>
                </a:solidFill>
              </a:rPr>
              <a:t>chemotherapy  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7229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598802"/>
            <a:ext cx="9144000" cy="1039091"/>
          </a:xfrm>
          <a:effectLst>
            <a:outerShdw dist="35921" sx="1000" sy="1000" algn="ctr" rotWithShape="0">
              <a:schemeClr val="bg2"/>
            </a:outerShdw>
          </a:effectLst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nl-BE" sz="3200" dirty="0" smtClean="0">
                <a:solidFill>
                  <a:srgbClr val="F09828"/>
                </a:solidFill>
                <a:ea typeface="ＭＳ Ｐゴシック"/>
                <a:cs typeface="ＭＳ Ｐゴシック"/>
              </a:rPr>
              <a:t>Primary Debulking or Neoadjuvant Chemotherapy in Ovarian Carcinoma: Conclusions (1)</a:t>
            </a:r>
            <a:endParaRPr lang="en-US" sz="3200" dirty="0" smtClean="0">
              <a:solidFill>
                <a:srgbClr val="F09828"/>
              </a:solidFill>
              <a:ea typeface="ＭＳ Ｐゴシック"/>
              <a:cs typeface="ＭＳ Ｐゴシック"/>
            </a:endParaRPr>
          </a:p>
        </p:txBody>
      </p:sp>
      <p:sp>
        <p:nvSpPr>
          <p:cNvPr id="319490" name="Rectangle 2"/>
          <p:cNvSpPr>
            <a:spLocks noGrp="1" noChangeArrowheads="1"/>
          </p:cNvSpPr>
          <p:nvPr>
            <p:ph idx="1"/>
          </p:nvPr>
        </p:nvSpPr>
        <p:spPr>
          <a:xfrm>
            <a:off x="470338" y="1984375"/>
            <a:ext cx="8140262" cy="3806825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sz="2600" dirty="0" smtClean="0">
                <a:ea typeface="ＭＳ Ｐゴシック"/>
                <a:cs typeface="ＭＳ Ｐゴシック"/>
              </a:rPr>
              <a:t>Only patients with (preferentially) biopsy-proven </a:t>
            </a:r>
            <a:r>
              <a:rPr lang="en-US" sz="2600" dirty="0" smtClean="0">
                <a:solidFill>
                  <a:srgbClr val="FFFF00"/>
                </a:solidFill>
                <a:ea typeface="ＭＳ Ｐゴシック"/>
                <a:cs typeface="ＭＳ Ｐゴシック"/>
              </a:rPr>
              <a:t>stage IIIc or IV </a:t>
            </a:r>
            <a:r>
              <a:rPr lang="en-US" sz="2600" dirty="0" smtClean="0">
                <a:ea typeface="ＭＳ Ｐゴシック"/>
                <a:cs typeface="ＭＳ Ｐゴシック"/>
              </a:rPr>
              <a:t>are eventually candidates for </a:t>
            </a:r>
            <a:r>
              <a:rPr lang="en-US" sz="2600" dirty="0" err="1" smtClean="0">
                <a:ea typeface="ＭＳ Ｐゴシック"/>
                <a:cs typeface="ＭＳ Ｐゴシック"/>
              </a:rPr>
              <a:t>neoadjuvant</a:t>
            </a:r>
            <a:r>
              <a:rPr lang="en-US" sz="2600" dirty="0" smtClean="0">
                <a:ea typeface="ＭＳ Ｐゴシック"/>
                <a:cs typeface="ＭＳ Ｐゴシック"/>
              </a:rPr>
              <a:t> chemotherapy.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sz="2600" b="1" dirty="0" smtClean="0">
                <a:ea typeface="ＭＳ Ｐゴシック"/>
                <a:cs typeface="ＭＳ Ｐゴシック"/>
              </a:rPr>
              <a:t>Patients with stage </a:t>
            </a:r>
            <a:r>
              <a:rPr lang="en-US" sz="2600" b="1" dirty="0" smtClean="0">
                <a:solidFill>
                  <a:srgbClr val="FFFF00"/>
                </a:solidFill>
                <a:ea typeface="ＭＳ Ｐゴシック"/>
                <a:cs typeface="ＭＳ Ｐゴシック"/>
              </a:rPr>
              <a:t>IIIc and metastases &lt;5cm </a:t>
            </a:r>
            <a:r>
              <a:rPr lang="en-US" sz="2600" b="1" dirty="0" smtClean="0">
                <a:ea typeface="ＭＳ Ｐゴシック"/>
                <a:cs typeface="ＭＳ Ｐゴシック"/>
              </a:rPr>
              <a:t>are generally better treated with </a:t>
            </a:r>
            <a:r>
              <a:rPr lang="en-US" sz="2600" dirty="0" smtClean="0">
                <a:ea typeface="ＭＳ Ｐゴシック"/>
                <a:cs typeface="ＭＳ Ｐゴシック"/>
              </a:rPr>
              <a:t>primary debulking</a:t>
            </a:r>
            <a:r>
              <a:rPr lang="en-US" sz="2600" b="1" dirty="0" smtClean="0">
                <a:ea typeface="ＭＳ Ｐゴシック"/>
                <a:cs typeface="ＭＳ Ｐゴシック"/>
              </a:rPr>
              <a:t>. 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sz="2600" dirty="0" smtClean="0">
                <a:ea typeface="ＭＳ Ｐゴシック"/>
                <a:cs typeface="ＭＳ Ｐゴシック"/>
              </a:rPr>
              <a:t>Patients with </a:t>
            </a:r>
            <a:r>
              <a:rPr lang="en-US" sz="2600" dirty="0" smtClean="0">
                <a:solidFill>
                  <a:srgbClr val="FFFF00"/>
                </a:solidFill>
                <a:ea typeface="ＭＳ Ｐゴシック"/>
                <a:cs typeface="ＭＳ Ｐゴシック"/>
              </a:rPr>
              <a:t>stage IV </a:t>
            </a:r>
            <a:r>
              <a:rPr lang="en-US" sz="2600" dirty="0" smtClean="0">
                <a:ea typeface="ＭＳ Ｐゴシック"/>
                <a:cs typeface="ＭＳ Ｐゴシック"/>
              </a:rPr>
              <a:t>disease are generally better treated with neoadjuvant chemotherapy. 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r>
              <a:rPr lang="en-US" sz="2600" dirty="0" smtClean="0">
                <a:ea typeface="ＭＳ Ｐゴシック"/>
                <a:cs typeface="ＭＳ Ｐゴシック"/>
              </a:rPr>
              <a:t>Interval debulking should be planned </a:t>
            </a:r>
            <a:r>
              <a:rPr lang="en-US" sz="2600" dirty="0" smtClean="0">
                <a:solidFill>
                  <a:srgbClr val="FFFF00"/>
                </a:solidFill>
                <a:ea typeface="ＭＳ Ｐゴシック"/>
                <a:cs typeface="ＭＳ Ｐゴシック"/>
              </a:rPr>
              <a:t>after 3 courses</a:t>
            </a:r>
            <a:r>
              <a:rPr lang="en-US" sz="2600" dirty="0" smtClean="0">
                <a:ea typeface="ＭＳ Ｐゴシック"/>
                <a:cs typeface="ＭＳ Ｐゴシック"/>
              </a:rPr>
              <a:t> of chemotherapy.</a:t>
            </a:r>
          </a:p>
          <a:p>
            <a:pPr eaLnBrk="1" hangingPunct="1">
              <a:spcBef>
                <a:spcPts val="0"/>
              </a:spcBef>
              <a:spcAft>
                <a:spcPts val="1200"/>
              </a:spcAft>
            </a:pPr>
            <a:endParaRPr lang="en-US" sz="2600" dirty="0" smtClean="0"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2311566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4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9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98" decel="100000" fill="hold"/>
                                        <p:tgtEl>
                                          <p:spTgt spid="319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898"/>
                                          </p:stCondLst>
                                        </p:cTn>
                                        <p:tgtEl>
                                          <p:spTgt spid="319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9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9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98" decel="100000" fill="hold"/>
                                        <p:tgtEl>
                                          <p:spTgt spid="319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898"/>
                                          </p:stCondLst>
                                        </p:cTn>
                                        <p:tgtEl>
                                          <p:spTgt spid="319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9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9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98" decel="100000" fill="hold"/>
                                        <p:tgtEl>
                                          <p:spTgt spid="319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898"/>
                                          </p:stCondLst>
                                        </p:cTn>
                                        <p:tgtEl>
                                          <p:spTgt spid="319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9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9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98" decel="100000" fill="hold"/>
                                        <p:tgtEl>
                                          <p:spTgt spid="319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898"/>
                                          </p:stCondLst>
                                        </p:cTn>
                                        <p:tgtEl>
                                          <p:spTgt spid="319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19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9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98" decel="100000" fill="hold"/>
                                        <p:tgtEl>
                                          <p:spTgt spid="319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898"/>
                                          </p:stCondLst>
                                        </p:cTn>
                                        <p:tgtEl>
                                          <p:spTgt spid="319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1" grpId="0"/>
      <p:bldP spid="31949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9144000" cy="1143000"/>
          </a:xfrm>
          <a:effectLst>
            <a:outerShdw dist="35921" sx="1000" sy="1000" algn="ctr" rotWithShape="0">
              <a:schemeClr val="bg2"/>
            </a:outerShdw>
          </a:effectLst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nl-BE" sz="3600" dirty="0" smtClean="0">
                <a:solidFill>
                  <a:srgbClr val="F09828"/>
                </a:solidFill>
                <a:ea typeface="ＭＳ Ｐゴシック"/>
                <a:cs typeface="ＭＳ Ｐゴシック"/>
              </a:rPr>
              <a:t>Primary Debulking or Neoadjuvant Chemotherapy in Ovarian Carcinoma: Conclusions (2)</a:t>
            </a:r>
            <a:endParaRPr lang="en-US" sz="3600" dirty="0" smtClean="0">
              <a:solidFill>
                <a:srgbClr val="F09828"/>
              </a:solidFill>
              <a:ea typeface="ＭＳ Ｐゴシック"/>
              <a:cs typeface="ＭＳ Ｐゴシック"/>
            </a:endParaRPr>
          </a:p>
        </p:txBody>
      </p:sp>
      <p:sp>
        <p:nvSpPr>
          <p:cNvPr id="319490" name="Rectangle 2"/>
          <p:cNvSpPr>
            <a:spLocks noGrp="1" noChangeArrowheads="1"/>
          </p:cNvSpPr>
          <p:nvPr>
            <p:ph idx="1"/>
          </p:nvPr>
        </p:nvSpPr>
        <p:spPr>
          <a:xfrm>
            <a:off x="179388" y="2212975"/>
            <a:ext cx="8856662" cy="5254625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lang="en-US" sz="2800" dirty="0" smtClean="0">
                <a:solidFill>
                  <a:srgbClr val="FFFF00"/>
                </a:solidFill>
                <a:ea typeface="ＭＳ Ｐゴシック"/>
                <a:cs typeface="ＭＳ Ｐゴシック"/>
              </a:rPr>
              <a:t>No residual tumor </a:t>
            </a:r>
            <a:r>
              <a:rPr lang="en-US" sz="2800" dirty="0" smtClean="0">
                <a:ea typeface="ＭＳ Ｐゴシック"/>
                <a:cs typeface="ＭＳ Ｐゴシック"/>
              </a:rPr>
              <a:t>is the only goal of </a:t>
            </a:r>
            <a:r>
              <a:rPr lang="en-US" sz="2800" dirty="0" err="1" smtClean="0">
                <a:ea typeface="ＭＳ Ｐゴシック"/>
                <a:cs typeface="ＭＳ Ｐゴシック"/>
              </a:rPr>
              <a:t>debulking</a:t>
            </a:r>
            <a:r>
              <a:rPr lang="en-US" sz="2800" dirty="0" smtClean="0">
                <a:ea typeface="ＭＳ Ｐゴシック"/>
                <a:cs typeface="ＭＳ Ｐゴシック"/>
              </a:rPr>
              <a:t> surgery. We should never be satisfied with a residual tumor of 1-10 mm, nor call this “optimal”! </a:t>
            </a:r>
            <a:endParaRPr lang="en-US" sz="2800" dirty="0">
              <a:ea typeface="ＭＳ Ｐゴシック"/>
              <a:cs typeface="ＭＳ Ｐゴシック"/>
            </a:endParaRPr>
          </a:p>
          <a:p>
            <a:pPr eaLnBrk="1" hangingPunct="1">
              <a:spcBef>
                <a:spcPts val="0"/>
              </a:spcBef>
            </a:pPr>
            <a:r>
              <a:rPr lang="en-US" sz="2800" dirty="0" smtClean="0">
                <a:ea typeface="ＭＳ Ｐゴシック"/>
                <a:cs typeface="ＭＳ Ｐゴシック"/>
              </a:rPr>
              <a:t>In order to select patients for neoadjuvant chemotherapy or primary debulking, </a:t>
            </a:r>
            <a:r>
              <a:rPr lang="en-US" sz="2800" dirty="0" smtClean="0">
                <a:solidFill>
                  <a:srgbClr val="FFFF00"/>
                </a:solidFill>
                <a:ea typeface="ＭＳ Ｐゴシック"/>
                <a:cs typeface="ＭＳ Ｐゴシック"/>
              </a:rPr>
              <a:t>laparoscopy, and</a:t>
            </a:r>
            <a:r>
              <a:rPr lang="en-US" sz="2800" dirty="0" smtClean="0">
                <a:ea typeface="ＭＳ Ｐゴシック"/>
                <a:cs typeface="ＭＳ Ｐゴシック"/>
              </a:rPr>
              <a:t> if available </a:t>
            </a:r>
            <a:r>
              <a:rPr lang="en-US" sz="2800" dirty="0" smtClean="0">
                <a:solidFill>
                  <a:srgbClr val="FFFF00"/>
                </a:solidFill>
                <a:ea typeface="ＭＳ Ｐゴシック"/>
                <a:cs typeface="ＭＳ Ｐゴシック"/>
              </a:rPr>
              <a:t>whole body-diffusion +T2 MRI (or PET-CT) </a:t>
            </a:r>
            <a:r>
              <a:rPr lang="en-US" sz="2800" dirty="0" smtClean="0">
                <a:ea typeface="ＭＳ Ｐゴシック"/>
                <a:cs typeface="ＭＳ Ｐゴシック"/>
              </a:rPr>
              <a:t>are the best tools…</a:t>
            </a:r>
          </a:p>
        </p:txBody>
      </p:sp>
    </p:spTree>
    <p:extLst>
      <p:ext uri="{BB962C8B-B14F-4D97-AF65-F5344CB8AC3E}">
        <p14:creationId xmlns:p14="http://schemas.microsoft.com/office/powerpoint/2010/main" val="23922192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9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9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9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9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"/>
            <a:ext cx="1600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295400"/>
            <a:ext cx="9144000" cy="1143000"/>
          </a:xfrm>
        </p:spPr>
        <p:txBody>
          <a:bodyPr rIns="132080"/>
          <a:lstStyle/>
          <a:p>
            <a:pPr indent="0" eaLnBrk="1" hangingPunct="1">
              <a:lnSpc>
                <a:spcPct val="85000"/>
              </a:lnSpc>
            </a:pPr>
            <a:r>
              <a:rPr lang="en-US" altLang="nl-BE" sz="2800" b="1" dirty="0" smtClean="0">
                <a:solidFill>
                  <a:srgbClr val="F09828"/>
                </a:solidFill>
                <a:latin typeface="Arial" pitchFamily="34" charset="0"/>
                <a:cs typeface="Arial" pitchFamily="34" charset="0"/>
              </a:rPr>
              <a:t>A3: Is the 2004 GCIG Recommended Standard Comparator Arm Still Valid?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209800"/>
            <a:ext cx="8610600" cy="4343400"/>
          </a:xfrm>
        </p:spPr>
        <p:txBody>
          <a:bodyPr rIns="132080"/>
          <a:lstStyle/>
          <a:p>
            <a:pPr marL="517525" lvl="1" indent="-517525" eaLnBrk="1" hangingPunct="1">
              <a:buClr>
                <a:srgbClr val="F09828"/>
              </a:buClr>
              <a:buFont typeface="Arial" pitchFamily="34" charset="0"/>
              <a:buChar char="•"/>
            </a:pPr>
            <a:r>
              <a:rPr lang="en-US" altLang="nl-BE" sz="2400" b="1" dirty="0" smtClean="0">
                <a:solidFill>
                  <a:srgbClr val="FFFFFF"/>
                </a:solidFill>
                <a:latin typeface="Arial" pitchFamily="34" charset="0"/>
                <a:cs typeface="Arial" panose="020B0604020202020204" pitchFamily="34" charset="0"/>
              </a:rPr>
              <a:t>The standard arm must contain a </a:t>
            </a:r>
            <a:r>
              <a:rPr lang="en-US" altLang="nl-BE" sz="2400" b="1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taxane</a:t>
            </a:r>
            <a:r>
              <a:rPr lang="en-US" altLang="nl-BE" sz="2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a platinum </a:t>
            </a:r>
            <a:r>
              <a:rPr lang="en-US" altLang="nl-BE" sz="2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agent administered for six cycles. The recommended regimen is paclitaxel (175 mg/m</a:t>
            </a:r>
            <a:r>
              <a:rPr lang="en-US" altLang="nl-BE" sz="2400" b="1" baseline="30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nl-BE" sz="2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and carboplatin (AUC 5-6) intravenously every 3 weeks.</a:t>
            </a:r>
          </a:p>
          <a:p>
            <a:pPr marL="515938" lvl="1" indent="-342900" eaLnBrk="1" hangingPunct="1">
              <a:buClr>
                <a:srgbClr val="F09828"/>
              </a:buClr>
              <a:buFont typeface="Arial" pitchFamily="34" charset="0"/>
              <a:buChar char="•"/>
            </a:pPr>
            <a:r>
              <a:rPr lang="en-US" altLang="nl-BE" sz="2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specific approaches, the alteration of </a:t>
            </a:r>
            <a:r>
              <a:rPr lang="en-US" altLang="nl-BE" sz="2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dose/schedule</a:t>
            </a:r>
            <a:r>
              <a:rPr lang="en-US" altLang="nl-BE" sz="2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the use of </a:t>
            </a:r>
            <a:r>
              <a:rPr lang="en-US" altLang="nl-BE" sz="2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intraperitoneal </a:t>
            </a:r>
            <a:r>
              <a:rPr lang="en-US" altLang="nl-BE" sz="24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therapy, have been shown to be superior in at least one trial.</a:t>
            </a:r>
          </a:p>
          <a:p>
            <a:pPr marL="457200" lvl="1" indent="-284163" eaLnBrk="1" hangingPunct="1">
              <a:buClr>
                <a:srgbClr val="F09828"/>
              </a:buClr>
              <a:buFont typeface="Arial" pitchFamily="34" charset="0"/>
              <a:buChar char="•"/>
            </a:pPr>
            <a:r>
              <a:rPr lang="en-US" altLang="nl-BE" sz="2400" b="1" dirty="0" smtClean="0">
                <a:solidFill>
                  <a:srgbClr val="FFFF00"/>
                </a:solidFill>
                <a:latin typeface="Arial" panose="020B0604020202020204" pitchFamily="34" charset="0"/>
                <a:ea typeface="Lucida Grande" charset="0"/>
                <a:cs typeface="Arial" panose="020B0604020202020204" pitchFamily="34" charset="0"/>
              </a:rPr>
              <a:t>Bevacizumab </a:t>
            </a:r>
            <a:r>
              <a:rPr lang="en-US" altLang="nl-BE" sz="2400" b="1" dirty="0">
                <a:solidFill>
                  <a:srgbClr val="FFFFFF"/>
                </a:solidFill>
                <a:latin typeface="Arial" panose="020B0604020202020204" pitchFamily="34" charset="0"/>
                <a:ea typeface="Lucida Grande" charset="0"/>
                <a:cs typeface="Arial" panose="020B0604020202020204" pitchFamily="34" charset="0"/>
              </a:rPr>
              <a:t>could be incorporated in the control arm of a </a:t>
            </a:r>
            <a:r>
              <a:rPr lang="en-US" altLang="nl-BE" sz="2400" b="1" dirty="0" smtClean="0">
                <a:solidFill>
                  <a:srgbClr val="FFFFFF"/>
                </a:solidFill>
                <a:latin typeface="Arial" panose="020B0604020202020204" pitchFamily="34" charset="0"/>
                <a:ea typeface="Lucida Grande" charset="0"/>
                <a:cs typeface="Arial" panose="020B0604020202020204" pitchFamily="34" charset="0"/>
              </a:rPr>
              <a:t>randomized </a:t>
            </a:r>
            <a:r>
              <a:rPr lang="en-US" altLang="nl-BE" sz="2400" b="1" dirty="0">
                <a:solidFill>
                  <a:srgbClr val="FFFFFF"/>
                </a:solidFill>
                <a:latin typeface="Arial" panose="020B0604020202020204" pitchFamily="34" charset="0"/>
                <a:ea typeface="Lucida Grande" charset="0"/>
                <a:cs typeface="Arial" panose="020B0604020202020204" pitchFamily="34" charset="0"/>
              </a:rPr>
              <a:t>trial, as a consequence of the results of a trial with bevacizumab that met its primary endpoint. </a:t>
            </a:r>
          </a:p>
          <a:p>
            <a:pPr marL="782638" lvl="1" eaLnBrk="1" hangingPunct="1">
              <a:buClr>
                <a:srgbClr val="F09828"/>
              </a:buClr>
              <a:buFont typeface="Arial" pitchFamily="34" charset="0"/>
              <a:buChar char="•"/>
            </a:pPr>
            <a:endParaRPr lang="en-US" altLang="nl-BE" sz="2000" b="1" dirty="0" smtClean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7" name="Rectangle 4"/>
          <p:cNvSpPr>
            <a:spLocks/>
          </p:cNvSpPr>
          <p:nvPr/>
        </p:nvSpPr>
        <p:spPr bwMode="auto">
          <a:xfrm>
            <a:off x="2514600" y="493059"/>
            <a:ext cx="6705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marL="39688" eaLnBrk="0" hangingPunct="0">
              <a:defRPr>
                <a:solidFill>
                  <a:srgbClr val="000000"/>
                </a:solidFill>
                <a:latin typeface="Arial" pitchFamily="34" charset="0"/>
                <a:ea typeface="ヒラギノ角ゴ ProN W3" charset="0"/>
                <a:cs typeface="ヒラギノ角ゴ ProN W3" charset="0"/>
                <a:sym typeface="Arial" pitchFamily="34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pitchFamily="34" charset="0"/>
                <a:ea typeface="ヒラギノ角ゴ ProN W3" charset="0"/>
                <a:cs typeface="ヒラギノ角ゴ ProN W3" charset="0"/>
                <a:sym typeface="Arial" pitchFamily="34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pitchFamily="34" charset="0"/>
                <a:ea typeface="ヒラギノ角ゴ ProN W3" charset="0"/>
                <a:cs typeface="ヒラギノ角ゴ ProN W3" charset="0"/>
                <a:sym typeface="Arial" pitchFamily="34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pitchFamily="34" charset="0"/>
                <a:ea typeface="ヒラギノ角ゴ ProN W3" charset="0"/>
                <a:cs typeface="ヒラギノ角ゴ ProN W3" charset="0"/>
                <a:sym typeface="Arial" pitchFamily="34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pitchFamily="34" charset="0"/>
                <a:ea typeface="ヒラギノ角ゴ ProN W3" charset="0"/>
                <a:cs typeface="ヒラギノ角ゴ ProN W3" charset="0"/>
                <a:sym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ヒラギノ角ゴ ProN W3" charset="0"/>
                <a:cs typeface="ヒラギノ角ゴ ProN W3" charset="0"/>
                <a:sym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ヒラギノ角ゴ ProN W3" charset="0"/>
                <a:cs typeface="ヒラギノ角ゴ ProN W3" charset="0"/>
                <a:sym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ヒラギノ角ゴ ProN W3" charset="0"/>
                <a:cs typeface="ヒラギノ角ゴ ProN W3" charset="0"/>
                <a:sym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itchFamily="34" charset="0"/>
                <a:ea typeface="ヒラギノ角ゴ ProN W3" charset="0"/>
                <a:cs typeface="ヒラギノ角ゴ ProN W3" charset="0"/>
                <a:sym typeface="Arial" pitchFamily="34" charset="0"/>
              </a:defRPr>
            </a:lvl9pPr>
          </a:lstStyle>
          <a:p>
            <a:pPr eaLnBrk="1" hangingPunct="1"/>
            <a:r>
              <a:rPr lang="en-US" altLang="nl-BE" b="1" dirty="0" smtClean="0">
                <a:solidFill>
                  <a:srgbClr val="FFFFFF"/>
                </a:solidFill>
                <a:ea typeface="Arial Bold" charset="0"/>
                <a:cs typeface="Arial" pitchFamily="34" charset="0"/>
                <a:sym typeface="Arial Bold" charset="0"/>
              </a:rPr>
              <a:t>4</a:t>
            </a:r>
            <a:r>
              <a:rPr lang="en-US" altLang="nl-BE" b="1" baseline="30000" dirty="0" smtClean="0">
                <a:solidFill>
                  <a:srgbClr val="FFFFFF"/>
                </a:solidFill>
                <a:ea typeface="Arial Bold" charset="0"/>
                <a:cs typeface="Arial" pitchFamily="34" charset="0"/>
                <a:sym typeface="Arial Bold" charset="0"/>
              </a:rPr>
              <a:t>th</a:t>
            </a:r>
            <a:r>
              <a:rPr lang="en-US" altLang="nl-BE" b="1" dirty="0" smtClean="0">
                <a:solidFill>
                  <a:srgbClr val="FFFFFF"/>
                </a:solidFill>
                <a:ea typeface="Arial Bold" charset="0"/>
                <a:cs typeface="Arial" pitchFamily="34" charset="0"/>
                <a:sym typeface="Arial Bold" charset="0"/>
              </a:rPr>
              <a:t> Ovarian Cancer Consensus Conference</a:t>
            </a:r>
          </a:p>
          <a:p>
            <a:pPr eaLnBrk="1" hangingPunct="1"/>
            <a:r>
              <a:rPr lang="en-US" altLang="nl-BE" b="1" dirty="0" smtClean="0">
                <a:solidFill>
                  <a:srgbClr val="FFFFFF"/>
                </a:solidFill>
                <a:ea typeface="Trebuchet MS Bold" charset="0"/>
                <a:cs typeface="Arial" pitchFamily="34" charset="0"/>
                <a:sym typeface="Trebuchet MS Bold" charset="0"/>
              </a:rPr>
              <a:t>June 25 – 27, 2010, Vancouver</a:t>
            </a:r>
          </a:p>
        </p:txBody>
      </p:sp>
    </p:spTree>
    <p:extLst>
      <p:ext uri="{BB962C8B-B14F-4D97-AF65-F5344CB8AC3E}">
        <p14:creationId xmlns:p14="http://schemas.microsoft.com/office/powerpoint/2010/main" val="32077103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1369666"/>
              </p:ext>
            </p:extLst>
          </p:nvPr>
        </p:nvGraphicFramePr>
        <p:xfrm>
          <a:off x="698060" y="1903715"/>
          <a:ext cx="7949319" cy="3887485"/>
        </p:xfrm>
        <a:graphic>
          <a:graphicData uri="http://schemas.openxmlformats.org/drawingml/2006/table">
            <a:tbl>
              <a:tblPr/>
              <a:tblGrid>
                <a:gridCol w="4289507"/>
                <a:gridCol w="3659812"/>
              </a:tblGrid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81283" marR="81283" marT="40652" marB="40652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Treatment-Free Interval </a:t>
                      </a:r>
                      <a:b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(From Last Dose of </a:t>
                      </a:r>
                      <a:r>
                        <a:rPr kumimoji="0" 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Platin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L="81283" marR="81283" marT="40652" marB="40652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732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Platinum sensitive</a:t>
                      </a:r>
                    </a:p>
                  </a:txBody>
                  <a:tcPr marL="81283" marR="81283" marT="121957" marB="4065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&gt;12 months</a:t>
                      </a:r>
                    </a:p>
                  </a:txBody>
                  <a:tcPr marL="81283" marR="81283" marT="121957" marB="4065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69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Platinum partially sensitive</a:t>
                      </a:r>
                    </a:p>
                  </a:txBody>
                  <a:tcPr marL="81283" marR="81283" marT="121957" marB="4065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6-12 months</a:t>
                      </a:r>
                    </a:p>
                  </a:txBody>
                  <a:tcPr marL="81283" marR="81283" marT="121957" marB="4065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88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Platinum resistant</a:t>
                      </a:r>
                    </a:p>
                  </a:txBody>
                  <a:tcPr marL="81283" marR="81283" marT="40652" marB="4065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&lt;6 months</a:t>
                      </a:r>
                    </a:p>
                  </a:txBody>
                  <a:tcPr marL="81283" marR="81283" marT="40652" marB="4065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53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Platinum refractory</a:t>
                      </a:r>
                    </a:p>
                  </a:txBody>
                  <a:tcPr marL="81283" marR="81283" marT="40652" marB="4065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&lt;4 weeks</a:t>
                      </a:r>
                    </a:p>
                  </a:txBody>
                  <a:tcPr marL="81283" marR="81283" marT="40652" marB="4065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hthoek 5"/>
          <p:cNvSpPr/>
          <p:nvPr/>
        </p:nvSpPr>
        <p:spPr>
          <a:xfrm>
            <a:off x="443620" y="379715"/>
            <a:ext cx="84582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4000" b="1" kern="0" dirty="0">
                <a:solidFill>
                  <a:srgbClr val="F09828"/>
                </a:solidFill>
              </a:rPr>
              <a:t>Recurrent Ovarian Cancer: </a:t>
            </a:r>
            <a:br>
              <a:rPr lang="en-US" sz="4000" b="1" kern="0" dirty="0">
                <a:solidFill>
                  <a:srgbClr val="F09828"/>
                </a:solidFill>
              </a:rPr>
            </a:br>
            <a:r>
              <a:rPr lang="en-US" sz="4000" b="1" kern="0" dirty="0" smtClean="0">
                <a:solidFill>
                  <a:srgbClr val="F09828"/>
                </a:solidFill>
              </a:rPr>
              <a:t>GCIG Definition</a:t>
            </a:r>
            <a:endParaRPr lang="en-US" sz="4000" b="1" kern="0" dirty="0">
              <a:solidFill>
                <a:srgbClr val="F09828"/>
              </a:solidFill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351553" y="6427711"/>
            <a:ext cx="4740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kern="0" dirty="0">
                <a:solidFill>
                  <a:srgbClr val="FFFFFF"/>
                </a:solidFill>
              </a:rPr>
              <a:t>Friedlander M, et al. </a:t>
            </a:r>
            <a:r>
              <a:rPr lang="da-DK" sz="1200" b="1" i="1" kern="0" dirty="0">
                <a:solidFill>
                  <a:srgbClr val="FFFFFF"/>
                </a:solidFill>
              </a:rPr>
              <a:t>Int J Gynecol Cancer</a:t>
            </a:r>
            <a:r>
              <a:rPr lang="da-DK" sz="1200" b="1" kern="0" dirty="0">
                <a:solidFill>
                  <a:srgbClr val="FFFFFF"/>
                </a:solidFill>
              </a:rPr>
              <a:t>. 2011;21(4):771-775</a:t>
            </a:r>
            <a:r>
              <a:rPr lang="da-DK" sz="1200" b="1" kern="0" dirty="0" smtClean="0">
                <a:solidFill>
                  <a:srgbClr val="FFFFFF"/>
                </a:solidFill>
              </a:rPr>
              <a:t>.</a:t>
            </a:r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7969838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926079"/>
              </p:ext>
            </p:extLst>
          </p:nvPr>
        </p:nvGraphicFramePr>
        <p:xfrm>
          <a:off x="1035050" y="1414463"/>
          <a:ext cx="7065963" cy="480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2" name="Slide" r:id="rId3" imgW="937238" imgH="701107" progId="PowerPoint.Slide.8">
                  <p:embed/>
                </p:oleObj>
              </mc:Choice>
              <mc:Fallback>
                <p:oleObj name="Slide" r:id="rId3" imgW="937238" imgH="701107" progId="PowerPoint.Slid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561" t="24330" r="4561" b="9123"/>
                      <a:stretch>
                        <a:fillRect/>
                      </a:stretch>
                    </p:blipFill>
                    <p:spPr bwMode="auto">
                      <a:xfrm>
                        <a:off x="1035050" y="1414463"/>
                        <a:ext cx="7065963" cy="4806950"/>
                      </a:xfrm>
                      <a:prstGeom prst="rect">
                        <a:avLst/>
                      </a:prstGeom>
                      <a:blipFill>
                        <a:blip r:embed="rId5"/>
                        <a:tile tx="0" ty="0" sx="100000" sy="100000" flip="none" algn="tl"/>
                      </a:blipFill>
                      <a:ln>
                        <a:noFill/>
                      </a:ln>
                      <a:effectLst>
                        <a:outerShdw dist="35921" dir="2700000" algn="ctr" rotWithShape="0">
                          <a:srgbClr val="000000"/>
                        </a:outerShdw>
                      </a:effectLst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Content Placeholder 1"/>
          <p:cNvSpPr txBox="1">
            <a:spLocks/>
          </p:cNvSpPr>
          <p:nvPr/>
        </p:nvSpPr>
        <p:spPr bwMode="auto">
          <a:xfrm>
            <a:off x="90488" y="457200"/>
            <a:ext cx="8961437" cy="178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defRPr sz="20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defTabSz="457200">
              <a:defRPr sz="20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defTabSz="457200">
              <a:defRPr sz="20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defTabSz="457200"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defTabSz="457200"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0" hangingPunct="0">
              <a:lnSpc>
                <a:spcPct val="85000"/>
              </a:lnSpc>
              <a:spcBef>
                <a:spcPct val="20000"/>
              </a:spcBef>
            </a:pPr>
            <a:r>
              <a:rPr lang="en-US" altLang="nl-BE" sz="3200" dirty="0" smtClean="0">
                <a:solidFill>
                  <a:srgbClr val="F09828"/>
                </a:solidFill>
                <a:ea typeface="MS PGothic" pitchFamily="34" charset="-128"/>
              </a:rPr>
              <a:t>Relevance of Different Types of Recurrences With Respect to Further Therapy</a:t>
            </a:r>
          </a:p>
        </p:txBody>
      </p:sp>
      <p:sp>
        <p:nvSpPr>
          <p:cNvPr id="2052" name="TextBox 1"/>
          <p:cNvSpPr txBox="1">
            <a:spLocks noChangeArrowheads="1"/>
          </p:cNvSpPr>
          <p:nvPr/>
        </p:nvSpPr>
        <p:spPr bwMode="auto">
          <a:xfrm>
            <a:off x="357281" y="6427694"/>
            <a:ext cx="63055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sz="20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defTabSz="457200">
              <a:defRPr sz="20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defTabSz="457200">
              <a:defRPr sz="20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defTabSz="457200"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defTabSz="457200"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r>
              <a:rPr lang="fr-FR" altLang="nl-BE" sz="1200" dirty="0" err="1" smtClean="0">
                <a:solidFill>
                  <a:srgbClr val="FFFFFF"/>
                </a:solidFill>
                <a:ea typeface="MS PGothic" pitchFamily="34" charset="-128"/>
              </a:rPr>
              <a:t>Pujade-Lauraine</a:t>
            </a:r>
            <a:r>
              <a:rPr lang="fr-FR" altLang="nl-BE" sz="1200" dirty="0" smtClean="0">
                <a:solidFill>
                  <a:srgbClr val="FFFFFF"/>
                </a:solidFill>
                <a:ea typeface="MS PGothic" pitchFamily="34" charset="-128"/>
              </a:rPr>
              <a:t> E, et al. </a:t>
            </a:r>
            <a:r>
              <a:rPr lang="fr-FR" altLang="nl-BE" sz="1200" i="1" dirty="0" smtClean="0">
                <a:solidFill>
                  <a:srgbClr val="FFFFFF"/>
                </a:solidFill>
                <a:ea typeface="MS PGothic" pitchFamily="34" charset="-128"/>
              </a:rPr>
              <a:t>Proc Am Soc Clin </a:t>
            </a:r>
            <a:r>
              <a:rPr lang="fr-FR" altLang="nl-BE" sz="1200" i="1" dirty="0" err="1" smtClean="0">
                <a:solidFill>
                  <a:srgbClr val="FFFFFF"/>
                </a:solidFill>
                <a:ea typeface="MS PGothic" pitchFamily="34" charset="-128"/>
              </a:rPr>
              <a:t>Oncol</a:t>
            </a:r>
            <a:r>
              <a:rPr lang="fr-FR" altLang="nl-BE" sz="1200" i="1" dirty="0" smtClean="0">
                <a:solidFill>
                  <a:srgbClr val="FFFFFF"/>
                </a:solidFill>
                <a:ea typeface="MS PGothic" pitchFamily="34" charset="-128"/>
              </a:rPr>
              <a:t>. </a:t>
            </a:r>
            <a:r>
              <a:rPr lang="fr-FR" altLang="nl-BE" sz="1200" dirty="0" smtClean="0">
                <a:solidFill>
                  <a:srgbClr val="FFFFFF"/>
                </a:solidFill>
                <a:ea typeface="MS PGothic" pitchFamily="34" charset="-128"/>
              </a:rPr>
              <a:t>2002;21: Abstract 829. </a:t>
            </a:r>
            <a:endParaRPr lang="en-US" altLang="nl-BE" sz="1200" dirty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684963" y="5843588"/>
            <a:ext cx="1701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sz="20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defTabSz="457200">
              <a:defRPr sz="20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defTabSz="457200">
              <a:defRPr sz="20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defTabSz="457200"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defTabSz="457200"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r>
              <a:rPr lang="en-US" altLang="nl-BE" sz="1400" b="0" dirty="0" smtClean="0">
                <a:solidFill>
                  <a:srgbClr val="FFFFFF"/>
                </a:solidFill>
                <a:ea typeface="MS PGothic" pitchFamily="34" charset="-128"/>
              </a:rPr>
              <a:t>  </a:t>
            </a:r>
            <a:r>
              <a:rPr lang="en-US" altLang="nl-BE" sz="1400" dirty="0" smtClean="0">
                <a:solidFill>
                  <a:srgbClr val="FFFFFF"/>
                </a:solidFill>
                <a:ea typeface="MS PGothic" pitchFamily="34" charset="-128"/>
              </a:rPr>
              <a:t>PFI in Months</a:t>
            </a:r>
            <a:endParaRPr lang="fr-FR" altLang="nl-BE" sz="1400" dirty="0" smtClean="0">
              <a:solidFill>
                <a:srgbClr val="FFFFFF"/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1432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theme1.xml><?xml version="1.0" encoding="utf-8"?>
<a:theme xmlns:a="http://schemas.openxmlformats.org/drawingml/2006/main" name="GreenBlue">
  <a:themeElements>
    <a:clrScheme name="BlueGrad1024 1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BlueGrad102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solidFill>
          <a:schemeClr val="accent1"/>
        </a:solidFill>
        <a:ln w="19050" cap="flat" cmpd="sng" algn="ctr">
          <a:solidFill>
            <a:srgbClr val="00FFFF"/>
          </a:solidFill>
          <a:prstDash val="solid"/>
          <a:round/>
          <a:headEnd type="none" w="med" len="med"/>
          <a:tailEnd type="triangle" w="lg" len="med"/>
        </a:ln>
        <a:effectLst/>
      </a:spPr>
      <a:bodyPr/>
      <a:lstStyle/>
    </a:lnDef>
  </a:objectDefaults>
  <a:extraClrSchemeLst>
    <a:extraClrScheme>
      <a:clrScheme name="BlueGrad1024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Grad1024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Grad1024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_GreenBlue">
  <a:themeElements>
    <a:clrScheme name="BlueGrad1024 1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BlueGrad102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solidFill>
          <a:schemeClr val="accent1"/>
        </a:solidFill>
        <a:ln w="19050" cap="flat" cmpd="sng" algn="ctr">
          <a:solidFill>
            <a:srgbClr val="00FFFF"/>
          </a:solidFill>
          <a:prstDash val="solid"/>
          <a:round/>
          <a:headEnd type="none" w="med" len="med"/>
          <a:tailEnd type="triangle" w="lg" len="med"/>
        </a:ln>
        <a:effectLst/>
      </a:spPr>
      <a:bodyPr/>
      <a:lstStyle/>
    </a:lnDef>
  </a:objectDefaults>
  <a:extraClrSchemeLst>
    <a:extraClrScheme>
      <a:clrScheme name="BlueGrad1024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Grad1024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Grad1024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3_Default Design">
  <a:themeElements>
    <a:clrScheme name="Default Design 14">
      <a:dk1>
        <a:srgbClr val="000000"/>
      </a:dk1>
      <a:lt1>
        <a:srgbClr val="FFFFFF"/>
      </a:lt1>
      <a:dk2>
        <a:srgbClr val="000066"/>
      </a:dk2>
      <a:lt2>
        <a:srgbClr val="F09828"/>
      </a:lt2>
      <a:accent1>
        <a:srgbClr val="DDDA68"/>
      </a:accent1>
      <a:accent2>
        <a:srgbClr val="99D0D7"/>
      </a:accent2>
      <a:accent3>
        <a:srgbClr val="AAAAB8"/>
      </a:accent3>
      <a:accent4>
        <a:srgbClr val="DADADA"/>
      </a:accent4>
      <a:accent5>
        <a:srgbClr val="EBEAB9"/>
      </a:accent5>
      <a:accent6>
        <a:srgbClr val="8ABCC3"/>
      </a:accent6>
      <a:hlink>
        <a:srgbClr val="7FE258"/>
      </a:hlink>
      <a:folHlink>
        <a:srgbClr val="DF918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6A737B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B9BCBF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66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AAAAB8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7_17509_Aurelia Template_L2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8_17509_Aurelia Template_L2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9_17509_Aurelia Template_L2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0_17509_Aurelia Template_L2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クラリティ">
  <a:themeElements>
    <a:clrScheme name="クラリティ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クラシック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クラリティ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_クラリティ">
  <a:themeElements>
    <a:clrScheme name="クラリティ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クラシック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クラリティ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4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Default Design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919191"/>
        </a:dk1>
        <a:lt1>
          <a:srgbClr val="FFFFFF"/>
        </a:lt1>
        <a:dk2>
          <a:srgbClr val="030374"/>
        </a:dk2>
        <a:lt2>
          <a:srgbClr val="EBE114"/>
        </a:lt2>
        <a:accent1>
          <a:srgbClr val="618FFD"/>
        </a:accent1>
        <a:accent2>
          <a:srgbClr val="00AE00"/>
        </a:accent2>
        <a:accent3>
          <a:srgbClr val="AAAABC"/>
        </a:accent3>
        <a:accent4>
          <a:srgbClr val="DADADA"/>
        </a:accent4>
        <a:accent5>
          <a:srgbClr val="B7C6FE"/>
        </a:accent5>
        <a:accent6>
          <a:srgbClr val="009D00"/>
        </a:accent6>
        <a:hlink>
          <a:srgbClr val="FC0128"/>
        </a:hlink>
        <a:folHlink>
          <a:srgbClr val="CECEC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919191"/>
        </a:dk1>
        <a:lt1>
          <a:srgbClr val="FFFFFF"/>
        </a:lt1>
        <a:dk2>
          <a:srgbClr val="030374"/>
        </a:dk2>
        <a:lt2>
          <a:srgbClr val="EBE114"/>
        </a:lt2>
        <a:accent1>
          <a:srgbClr val="618FFD"/>
        </a:accent1>
        <a:accent2>
          <a:srgbClr val="00AE00"/>
        </a:accent2>
        <a:accent3>
          <a:srgbClr val="AAAABC"/>
        </a:accent3>
        <a:accent4>
          <a:srgbClr val="DADADA"/>
        </a:accent4>
        <a:accent5>
          <a:srgbClr val="B7C6FE"/>
        </a:accent5>
        <a:accent6>
          <a:srgbClr val="009D00"/>
        </a:accent6>
        <a:hlink>
          <a:srgbClr val="28CAB7"/>
        </a:hlink>
        <a:folHlink>
          <a:srgbClr val="B27BD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919191"/>
        </a:dk1>
        <a:lt1>
          <a:srgbClr val="FFFFFF"/>
        </a:lt1>
        <a:dk2>
          <a:srgbClr val="030374"/>
        </a:dk2>
        <a:lt2>
          <a:srgbClr val="EBE114"/>
        </a:lt2>
        <a:accent1>
          <a:srgbClr val="DDDDDD"/>
        </a:accent1>
        <a:accent2>
          <a:srgbClr val="537CFF"/>
        </a:accent2>
        <a:accent3>
          <a:srgbClr val="AAAABC"/>
        </a:accent3>
        <a:accent4>
          <a:srgbClr val="DADADA"/>
        </a:accent4>
        <a:accent5>
          <a:srgbClr val="EBEBEB"/>
        </a:accent5>
        <a:accent6>
          <a:srgbClr val="4A70E7"/>
        </a:accent6>
        <a:hlink>
          <a:srgbClr val="28CAB7"/>
        </a:hlink>
        <a:folHlink>
          <a:srgbClr val="B27BD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C18243"/>
        </a:dk1>
        <a:lt1>
          <a:srgbClr val="FFFFFF"/>
        </a:lt1>
        <a:dk2>
          <a:srgbClr val="030374"/>
        </a:dk2>
        <a:lt2>
          <a:srgbClr val="FF8F95"/>
        </a:lt2>
        <a:accent1>
          <a:srgbClr val="DDDDDD"/>
        </a:accent1>
        <a:accent2>
          <a:srgbClr val="537CFF"/>
        </a:accent2>
        <a:accent3>
          <a:srgbClr val="AAAABC"/>
        </a:accent3>
        <a:accent4>
          <a:srgbClr val="DADADA"/>
        </a:accent4>
        <a:accent5>
          <a:srgbClr val="EBEBEB"/>
        </a:accent5>
        <a:accent6>
          <a:srgbClr val="4A70E7"/>
        </a:accent6>
        <a:hlink>
          <a:srgbClr val="28CAB7"/>
        </a:hlink>
        <a:folHlink>
          <a:srgbClr val="B27BD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00FF00"/>
        </a:dk1>
        <a:lt1>
          <a:srgbClr val="FFFFFF"/>
        </a:lt1>
        <a:dk2>
          <a:srgbClr val="030374"/>
        </a:dk2>
        <a:lt2>
          <a:srgbClr val="537CFF"/>
        </a:lt2>
        <a:accent1>
          <a:srgbClr val="DDDDDD"/>
        </a:accent1>
        <a:accent2>
          <a:srgbClr val="28CAB7"/>
        </a:accent2>
        <a:accent3>
          <a:srgbClr val="AAAABC"/>
        </a:accent3>
        <a:accent4>
          <a:srgbClr val="DADADA"/>
        </a:accent4>
        <a:accent5>
          <a:srgbClr val="EBEBEB"/>
        </a:accent5>
        <a:accent6>
          <a:srgbClr val="23B7A6"/>
        </a:accent6>
        <a:hlink>
          <a:srgbClr val="B27BDF"/>
        </a:hlink>
        <a:folHlink>
          <a:srgbClr val="FFEA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919191"/>
        </a:dk1>
        <a:lt1>
          <a:srgbClr val="FFFFFF"/>
        </a:lt1>
        <a:dk2>
          <a:srgbClr val="030374"/>
        </a:dk2>
        <a:lt2>
          <a:srgbClr val="EBE114"/>
        </a:lt2>
        <a:accent1>
          <a:srgbClr val="618FFD"/>
        </a:accent1>
        <a:accent2>
          <a:srgbClr val="00AE00"/>
        </a:accent2>
        <a:accent3>
          <a:srgbClr val="AAAABC"/>
        </a:accent3>
        <a:accent4>
          <a:srgbClr val="DADADA"/>
        </a:accent4>
        <a:accent5>
          <a:srgbClr val="B7C6FE"/>
        </a:accent5>
        <a:accent6>
          <a:srgbClr val="009D00"/>
        </a:accent6>
        <a:hlink>
          <a:srgbClr val="FC0128"/>
        </a:hlink>
        <a:folHlink>
          <a:srgbClr val="CECEC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919191"/>
        </a:dk1>
        <a:lt1>
          <a:srgbClr val="FFFFFF"/>
        </a:lt1>
        <a:dk2>
          <a:srgbClr val="030374"/>
        </a:dk2>
        <a:lt2>
          <a:srgbClr val="EBE114"/>
        </a:lt2>
        <a:accent1>
          <a:srgbClr val="618FFD"/>
        </a:accent1>
        <a:accent2>
          <a:srgbClr val="00AE00"/>
        </a:accent2>
        <a:accent3>
          <a:srgbClr val="AAAABC"/>
        </a:accent3>
        <a:accent4>
          <a:srgbClr val="DADADA"/>
        </a:accent4>
        <a:accent5>
          <a:srgbClr val="B7C6FE"/>
        </a:accent5>
        <a:accent6>
          <a:srgbClr val="009D00"/>
        </a:accent6>
        <a:hlink>
          <a:srgbClr val="28CAB7"/>
        </a:hlink>
        <a:folHlink>
          <a:srgbClr val="B27BD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919191"/>
        </a:dk1>
        <a:lt1>
          <a:srgbClr val="FFFFFF"/>
        </a:lt1>
        <a:dk2>
          <a:srgbClr val="030374"/>
        </a:dk2>
        <a:lt2>
          <a:srgbClr val="EBE114"/>
        </a:lt2>
        <a:accent1>
          <a:srgbClr val="DDDDDD"/>
        </a:accent1>
        <a:accent2>
          <a:srgbClr val="537CFF"/>
        </a:accent2>
        <a:accent3>
          <a:srgbClr val="AAAABC"/>
        </a:accent3>
        <a:accent4>
          <a:srgbClr val="DADADA"/>
        </a:accent4>
        <a:accent5>
          <a:srgbClr val="EBEBEB"/>
        </a:accent5>
        <a:accent6>
          <a:srgbClr val="4A70E7"/>
        </a:accent6>
        <a:hlink>
          <a:srgbClr val="28CAB7"/>
        </a:hlink>
        <a:folHlink>
          <a:srgbClr val="B27BD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C18243"/>
        </a:dk1>
        <a:lt1>
          <a:srgbClr val="FFFFFF"/>
        </a:lt1>
        <a:dk2>
          <a:srgbClr val="030374"/>
        </a:dk2>
        <a:lt2>
          <a:srgbClr val="FF8F95"/>
        </a:lt2>
        <a:accent1>
          <a:srgbClr val="DDDDDD"/>
        </a:accent1>
        <a:accent2>
          <a:srgbClr val="537CFF"/>
        </a:accent2>
        <a:accent3>
          <a:srgbClr val="AAAABC"/>
        </a:accent3>
        <a:accent4>
          <a:srgbClr val="DADADA"/>
        </a:accent4>
        <a:accent5>
          <a:srgbClr val="EBEBEB"/>
        </a:accent5>
        <a:accent6>
          <a:srgbClr val="4A70E7"/>
        </a:accent6>
        <a:hlink>
          <a:srgbClr val="28CAB7"/>
        </a:hlink>
        <a:folHlink>
          <a:srgbClr val="B27BD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00FF00"/>
        </a:dk1>
        <a:lt1>
          <a:srgbClr val="FFFFFF"/>
        </a:lt1>
        <a:dk2>
          <a:srgbClr val="030374"/>
        </a:dk2>
        <a:lt2>
          <a:srgbClr val="537CFF"/>
        </a:lt2>
        <a:accent1>
          <a:srgbClr val="DDDDDD"/>
        </a:accent1>
        <a:accent2>
          <a:srgbClr val="28CAB7"/>
        </a:accent2>
        <a:accent3>
          <a:srgbClr val="AAAABC"/>
        </a:accent3>
        <a:accent4>
          <a:srgbClr val="DADADA"/>
        </a:accent4>
        <a:accent5>
          <a:srgbClr val="EBEBEB"/>
        </a:accent5>
        <a:accent6>
          <a:srgbClr val="23B7A6"/>
        </a:accent6>
        <a:hlink>
          <a:srgbClr val="B27BDF"/>
        </a:hlink>
        <a:folHlink>
          <a:srgbClr val="FFEA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3">
        <a:dk1>
          <a:srgbClr val="00FF00"/>
        </a:dk1>
        <a:lt1>
          <a:srgbClr val="FFFFFF"/>
        </a:lt1>
        <a:dk2>
          <a:srgbClr val="030374"/>
        </a:dk2>
        <a:lt2>
          <a:srgbClr val="537CFF"/>
        </a:lt2>
        <a:accent1>
          <a:srgbClr val="DDDDDD"/>
        </a:accent1>
        <a:accent2>
          <a:srgbClr val="28CAB7"/>
        </a:accent2>
        <a:accent3>
          <a:srgbClr val="AAAABC"/>
        </a:accent3>
        <a:accent4>
          <a:srgbClr val="DADADA"/>
        </a:accent4>
        <a:accent5>
          <a:srgbClr val="EBEBEB"/>
        </a:accent5>
        <a:accent6>
          <a:srgbClr val="23B7A6"/>
        </a:accent6>
        <a:hlink>
          <a:srgbClr val="FC8DA9"/>
        </a:hlink>
        <a:folHlink>
          <a:srgbClr val="FFEA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4">
        <a:dk1>
          <a:srgbClr val="00FF00"/>
        </a:dk1>
        <a:lt1>
          <a:srgbClr val="FFFFFF"/>
        </a:lt1>
        <a:dk2>
          <a:srgbClr val="030374"/>
        </a:dk2>
        <a:lt2>
          <a:srgbClr val="537CFF"/>
        </a:lt2>
        <a:accent1>
          <a:srgbClr val="DDDDDD"/>
        </a:accent1>
        <a:accent2>
          <a:srgbClr val="28CAB7"/>
        </a:accent2>
        <a:accent3>
          <a:srgbClr val="AAAABC"/>
        </a:accent3>
        <a:accent4>
          <a:srgbClr val="DADADA"/>
        </a:accent4>
        <a:accent5>
          <a:srgbClr val="EBEBEB"/>
        </a:accent5>
        <a:accent6>
          <a:srgbClr val="23B7A6"/>
        </a:accent6>
        <a:hlink>
          <a:srgbClr val="FC8DA9"/>
        </a:hlink>
        <a:folHlink>
          <a:srgbClr val="8064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5">
        <a:dk1>
          <a:srgbClr val="808080"/>
        </a:dk1>
        <a:lt1>
          <a:srgbClr val="FFFFFF"/>
        </a:lt1>
        <a:dk2>
          <a:srgbClr val="030374"/>
        </a:dk2>
        <a:lt2>
          <a:srgbClr val="FFFFFF"/>
        </a:lt2>
        <a:accent1>
          <a:srgbClr val="DDDDDD"/>
        </a:accent1>
        <a:accent2>
          <a:srgbClr val="28CAB7"/>
        </a:accent2>
        <a:accent3>
          <a:srgbClr val="AAAABC"/>
        </a:accent3>
        <a:accent4>
          <a:srgbClr val="DADADA"/>
        </a:accent4>
        <a:accent5>
          <a:srgbClr val="EBEBEB"/>
        </a:accent5>
        <a:accent6>
          <a:srgbClr val="23B7A6"/>
        </a:accent6>
        <a:hlink>
          <a:srgbClr val="FC8DA9"/>
        </a:hlink>
        <a:folHlink>
          <a:srgbClr val="8064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6">
        <a:dk1>
          <a:srgbClr val="969696"/>
        </a:dk1>
        <a:lt1>
          <a:srgbClr val="FFFFFF"/>
        </a:lt1>
        <a:dk2>
          <a:srgbClr val="030374"/>
        </a:dk2>
        <a:lt2>
          <a:srgbClr val="FFFFFF"/>
        </a:lt2>
        <a:accent1>
          <a:srgbClr val="DDDDDD"/>
        </a:accent1>
        <a:accent2>
          <a:srgbClr val="28CAB7"/>
        </a:accent2>
        <a:accent3>
          <a:srgbClr val="AAAABC"/>
        </a:accent3>
        <a:accent4>
          <a:srgbClr val="DADADA"/>
        </a:accent4>
        <a:accent5>
          <a:srgbClr val="EBEBEB"/>
        </a:accent5>
        <a:accent6>
          <a:srgbClr val="23B7A6"/>
        </a:accent6>
        <a:hlink>
          <a:srgbClr val="FC8DA9"/>
        </a:hlink>
        <a:folHlink>
          <a:srgbClr val="8064A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1_Office Theme 1">
      <a:dk1>
        <a:srgbClr val="0F5887"/>
      </a:dk1>
      <a:lt1>
        <a:srgbClr val="FFFFFF"/>
      </a:lt1>
      <a:dk2>
        <a:srgbClr val="0E3756"/>
      </a:dk2>
      <a:lt2>
        <a:srgbClr val="72C5E6"/>
      </a:lt2>
      <a:accent1>
        <a:srgbClr val="85C855"/>
      </a:accent1>
      <a:accent2>
        <a:srgbClr val="CE2D3E"/>
      </a:accent2>
      <a:accent3>
        <a:srgbClr val="FFFFFF"/>
      </a:accent3>
      <a:accent4>
        <a:srgbClr val="0B4A72"/>
      </a:accent4>
      <a:accent5>
        <a:srgbClr val="C2E0B4"/>
      </a:accent5>
      <a:accent6>
        <a:srgbClr val="BA2837"/>
      </a:accent6>
      <a:hlink>
        <a:srgbClr val="7660A2"/>
      </a:hlink>
      <a:folHlink>
        <a:srgbClr val="9D3E94"/>
      </a:folHlink>
    </a:clrScheme>
    <a:fontScheme name="1_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Theme 1">
        <a:dk1>
          <a:srgbClr val="0F5887"/>
        </a:dk1>
        <a:lt1>
          <a:srgbClr val="FFFFFF"/>
        </a:lt1>
        <a:dk2>
          <a:srgbClr val="0E3756"/>
        </a:dk2>
        <a:lt2>
          <a:srgbClr val="72C5E6"/>
        </a:lt2>
        <a:accent1>
          <a:srgbClr val="85C855"/>
        </a:accent1>
        <a:accent2>
          <a:srgbClr val="CE2D3E"/>
        </a:accent2>
        <a:accent3>
          <a:srgbClr val="FFFFFF"/>
        </a:accent3>
        <a:accent4>
          <a:srgbClr val="0B4A72"/>
        </a:accent4>
        <a:accent5>
          <a:srgbClr val="C2E0B4"/>
        </a:accent5>
        <a:accent6>
          <a:srgbClr val="BA2837"/>
        </a:accent6>
        <a:hlink>
          <a:srgbClr val="7660A2"/>
        </a:hlink>
        <a:folHlink>
          <a:srgbClr val="9D3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5_Default Design">
  <a:themeElements>
    <a:clrScheme name="Default Design 14">
      <a:dk1>
        <a:srgbClr val="000000"/>
      </a:dk1>
      <a:lt1>
        <a:srgbClr val="FFFFFF"/>
      </a:lt1>
      <a:dk2>
        <a:srgbClr val="000066"/>
      </a:dk2>
      <a:lt2>
        <a:srgbClr val="F09828"/>
      </a:lt2>
      <a:accent1>
        <a:srgbClr val="DDDA68"/>
      </a:accent1>
      <a:accent2>
        <a:srgbClr val="99D0D7"/>
      </a:accent2>
      <a:accent3>
        <a:srgbClr val="AAAAB8"/>
      </a:accent3>
      <a:accent4>
        <a:srgbClr val="DADADA"/>
      </a:accent4>
      <a:accent5>
        <a:srgbClr val="EBEAB9"/>
      </a:accent5>
      <a:accent6>
        <a:srgbClr val="8ABCC3"/>
      </a:accent6>
      <a:hlink>
        <a:srgbClr val="7FE258"/>
      </a:hlink>
      <a:folHlink>
        <a:srgbClr val="DF918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6A737B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B9BCBF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66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AAAAB8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13_Advisory_Group_visit_presentation_template">
  <a:themeElements>
    <a:clrScheme name="12_Advisory_Group_visit_presentation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2_Advisory_Group_visit_presentation_template">
      <a:majorFont>
        <a:latin typeface="Arial"/>
        <a:ea typeface="MS PGothic"/>
        <a:cs typeface="Arial"/>
      </a:majorFont>
      <a:minorFont>
        <a:latin typeface="Arial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2_Advisory_Group_visit_presentation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Advisory_Group_visit_presentation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2_Advisory_Group_visit_presentation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Advisory_Group_visit_presentation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Advisory_Group_visit_presentatio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Advisory_Group_visit_presentatio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2_Advisory_Group_visit_presentatio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6_Default Design">
  <a:themeElements>
    <a:clrScheme name="Default Design 13">
      <a:dk1>
        <a:srgbClr val="000000"/>
      </a:dk1>
      <a:lt1>
        <a:srgbClr val="FFFFFF"/>
      </a:lt1>
      <a:dk2>
        <a:srgbClr val="000000"/>
      </a:dk2>
      <a:lt2>
        <a:srgbClr val="FFB913"/>
      </a:lt2>
      <a:accent1>
        <a:srgbClr val="FFB913"/>
      </a:accent1>
      <a:accent2>
        <a:srgbClr val="8A7967"/>
      </a:accent2>
      <a:accent3>
        <a:srgbClr val="FFFFFF"/>
      </a:accent3>
      <a:accent4>
        <a:srgbClr val="000000"/>
      </a:accent4>
      <a:accent5>
        <a:srgbClr val="FFD9AA"/>
      </a:accent5>
      <a:accent6>
        <a:srgbClr val="7D6D5D"/>
      </a:accent6>
      <a:hlink>
        <a:srgbClr val="BBB1A5"/>
      </a:hlink>
      <a:folHlink>
        <a:srgbClr val="99CC00"/>
      </a:folHlink>
    </a:clrScheme>
    <a:fontScheme name="Default Design">
      <a:majorFont>
        <a:latin typeface="Cambria"/>
        <a:ea typeface=""/>
        <a:cs typeface="Arial"/>
      </a:majorFont>
      <a:minorFont>
        <a:latin typeface="Cambri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FFB913"/>
        </a:lt2>
        <a:accent1>
          <a:srgbClr val="FFB913"/>
        </a:accent1>
        <a:accent2>
          <a:srgbClr val="8A7967"/>
        </a:accent2>
        <a:accent3>
          <a:srgbClr val="FFFFFF"/>
        </a:accent3>
        <a:accent4>
          <a:srgbClr val="000000"/>
        </a:accent4>
        <a:accent5>
          <a:srgbClr val="FFD9AA"/>
        </a:accent5>
        <a:accent6>
          <a:srgbClr val="7D6D5D"/>
        </a:accent6>
        <a:hlink>
          <a:srgbClr val="BBB1A5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13_Office Theme">
  <a:themeElements>
    <a:clrScheme name="1_Office Theme 1">
      <a:dk1>
        <a:srgbClr val="0F5887"/>
      </a:dk1>
      <a:lt1>
        <a:srgbClr val="FFFFFF"/>
      </a:lt1>
      <a:dk2>
        <a:srgbClr val="0E3756"/>
      </a:dk2>
      <a:lt2>
        <a:srgbClr val="72C5E6"/>
      </a:lt2>
      <a:accent1>
        <a:srgbClr val="85C855"/>
      </a:accent1>
      <a:accent2>
        <a:srgbClr val="CE2D3E"/>
      </a:accent2>
      <a:accent3>
        <a:srgbClr val="FFFFFF"/>
      </a:accent3>
      <a:accent4>
        <a:srgbClr val="0B4A72"/>
      </a:accent4>
      <a:accent5>
        <a:srgbClr val="C2E0B4"/>
      </a:accent5>
      <a:accent6>
        <a:srgbClr val="BA2837"/>
      </a:accent6>
      <a:hlink>
        <a:srgbClr val="7660A2"/>
      </a:hlink>
      <a:folHlink>
        <a:srgbClr val="9D3E94"/>
      </a:folHlink>
    </a:clrScheme>
    <a:fontScheme name="1_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Theme 1">
        <a:dk1>
          <a:srgbClr val="0F5887"/>
        </a:dk1>
        <a:lt1>
          <a:srgbClr val="FFFFFF"/>
        </a:lt1>
        <a:dk2>
          <a:srgbClr val="0E3756"/>
        </a:dk2>
        <a:lt2>
          <a:srgbClr val="72C5E6"/>
        </a:lt2>
        <a:accent1>
          <a:srgbClr val="85C855"/>
        </a:accent1>
        <a:accent2>
          <a:srgbClr val="CE2D3E"/>
        </a:accent2>
        <a:accent3>
          <a:srgbClr val="FFFFFF"/>
        </a:accent3>
        <a:accent4>
          <a:srgbClr val="0B4A72"/>
        </a:accent4>
        <a:accent5>
          <a:srgbClr val="C2E0B4"/>
        </a:accent5>
        <a:accent6>
          <a:srgbClr val="BA2837"/>
        </a:accent6>
        <a:hlink>
          <a:srgbClr val="7660A2"/>
        </a:hlink>
        <a:folHlink>
          <a:srgbClr val="9D3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10_Default Design">
  <a:themeElements>
    <a:clrScheme name="Default Design 13">
      <a:dk1>
        <a:srgbClr val="000000"/>
      </a:dk1>
      <a:lt1>
        <a:srgbClr val="FFFFFF"/>
      </a:lt1>
      <a:dk2>
        <a:srgbClr val="000000"/>
      </a:dk2>
      <a:lt2>
        <a:srgbClr val="FFB913"/>
      </a:lt2>
      <a:accent1>
        <a:srgbClr val="FFB913"/>
      </a:accent1>
      <a:accent2>
        <a:srgbClr val="8A7967"/>
      </a:accent2>
      <a:accent3>
        <a:srgbClr val="FFFFFF"/>
      </a:accent3>
      <a:accent4>
        <a:srgbClr val="000000"/>
      </a:accent4>
      <a:accent5>
        <a:srgbClr val="FFD9AA"/>
      </a:accent5>
      <a:accent6>
        <a:srgbClr val="7D6D5D"/>
      </a:accent6>
      <a:hlink>
        <a:srgbClr val="BBB1A5"/>
      </a:hlink>
      <a:folHlink>
        <a:srgbClr val="99CC00"/>
      </a:folHlink>
    </a:clrScheme>
    <a:fontScheme name="Default Design">
      <a:majorFont>
        <a:latin typeface="Cambria"/>
        <a:ea typeface=""/>
        <a:cs typeface="Arial"/>
      </a:majorFont>
      <a:minorFont>
        <a:latin typeface="Cambri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FFB913"/>
        </a:lt2>
        <a:accent1>
          <a:srgbClr val="FFB913"/>
        </a:accent1>
        <a:accent2>
          <a:srgbClr val="8A7967"/>
        </a:accent2>
        <a:accent3>
          <a:srgbClr val="FFFFFF"/>
        </a:accent3>
        <a:accent4>
          <a:srgbClr val="000000"/>
        </a:accent4>
        <a:accent5>
          <a:srgbClr val="FFD9AA"/>
        </a:accent5>
        <a:accent6>
          <a:srgbClr val="7D6D5D"/>
        </a:accent6>
        <a:hlink>
          <a:srgbClr val="BBB1A5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11_17509_Aurelia Template_L2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9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Lucida Sans Unicode"/>
        <a:cs typeface="Lucida Sans Unicode"/>
      </a:majorFont>
      <a:minorFont>
        <a:latin typeface="Arial"/>
        <a:ea typeface="Lucida Sans Unicode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Lucida Sans Unicode" pitchFamily="34" charset="0"/>
            <a:cs typeface="Lucida Sans Unicode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16_Default Design">
  <a:themeElements>
    <a:clrScheme name="Default Design 14">
      <a:dk1>
        <a:srgbClr val="000000"/>
      </a:dk1>
      <a:lt1>
        <a:srgbClr val="FFFFFF"/>
      </a:lt1>
      <a:dk2>
        <a:srgbClr val="000066"/>
      </a:dk2>
      <a:lt2>
        <a:srgbClr val="F09828"/>
      </a:lt2>
      <a:accent1>
        <a:srgbClr val="DDDA68"/>
      </a:accent1>
      <a:accent2>
        <a:srgbClr val="99D0D7"/>
      </a:accent2>
      <a:accent3>
        <a:srgbClr val="AAAAB8"/>
      </a:accent3>
      <a:accent4>
        <a:srgbClr val="DADADA"/>
      </a:accent4>
      <a:accent5>
        <a:srgbClr val="EBEAB9"/>
      </a:accent5>
      <a:accent6>
        <a:srgbClr val="8ABCC3"/>
      </a:accent6>
      <a:hlink>
        <a:srgbClr val="7FE258"/>
      </a:hlink>
      <a:folHlink>
        <a:srgbClr val="DF918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6A737B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B9BCBF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66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AAAAB8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2_17509_Aurelia Template_L2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7_Office Theme">
  <a:themeElements>
    <a:clrScheme name="1_Office Theme 1">
      <a:dk1>
        <a:srgbClr val="0F5887"/>
      </a:dk1>
      <a:lt1>
        <a:srgbClr val="FFFFFF"/>
      </a:lt1>
      <a:dk2>
        <a:srgbClr val="0E3756"/>
      </a:dk2>
      <a:lt2>
        <a:srgbClr val="72C5E6"/>
      </a:lt2>
      <a:accent1>
        <a:srgbClr val="85C855"/>
      </a:accent1>
      <a:accent2>
        <a:srgbClr val="CE2D3E"/>
      </a:accent2>
      <a:accent3>
        <a:srgbClr val="FFFFFF"/>
      </a:accent3>
      <a:accent4>
        <a:srgbClr val="0B4A72"/>
      </a:accent4>
      <a:accent5>
        <a:srgbClr val="C2E0B4"/>
      </a:accent5>
      <a:accent6>
        <a:srgbClr val="BA2837"/>
      </a:accent6>
      <a:hlink>
        <a:srgbClr val="7660A2"/>
      </a:hlink>
      <a:folHlink>
        <a:srgbClr val="9D3E94"/>
      </a:folHlink>
    </a:clrScheme>
    <a:fontScheme name="1_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Theme 1">
        <a:dk1>
          <a:srgbClr val="0F5887"/>
        </a:dk1>
        <a:lt1>
          <a:srgbClr val="FFFFFF"/>
        </a:lt1>
        <a:dk2>
          <a:srgbClr val="0E3756"/>
        </a:dk2>
        <a:lt2>
          <a:srgbClr val="72C5E6"/>
        </a:lt2>
        <a:accent1>
          <a:srgbClr val="85C855"/>
        </a:accent1>
        <a:accent2>
          <a:srgbClr val="CE2D3E"/>
        </a:accent2>
        <a:accent3>
          <a:srgbClr val="FFFFFF"/>
        </a:accent3>
        <a:accent4>
          <a:srgbClr val="0B4A72"/>
        </a:accent4>
        <a:accent5>
          <a:srgbClr val="C2E0B4"/>
        </a:accent5>
        <a:accent6>
          <a:srgbClr val="BA2837"/>
        </a:accent6>
        <a:hlink>
          <a:srgbClr val="7660A2"/>
        </a:hlink>
        <a:folHlink>
          <a:srgbClr val="9D3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3_17509_Aurelia Template_L2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ECCO 2011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4_Default Design">
  <a:themeElements>
    <a:clrScheme name="4_Default Design 15">
      <a:dk1>
        <a:srgbClr val="000000"/>
      </a:dk1>
      <a:lt1>
        <a:srgbClr val="FFFFFF"/>
      </a:lt1>
      <a:dk2>
        <a:srgbClr val="030374"/>
      </a:dk2>
      <a:lt2>
        <a:srgbClr val="FFFFFF"/>
      </a:lt2>
      <a:accent1>
        <a:srgbClr val="FFBC01"/>
      </a:accent1>
      <a:accent2>
        <a:srgbClr val="B27BDF"/>
      </a:accent2>
      <a:accent3>
        <a:srgbClr val="AAAABC"/>
      </a:accent3>
      <a:accent4>
        <a:srgbClr val="DADADA"/>
      </a:accent4>
      <a:accent5>
        <a:srgbClr val="FFDAAA"/>
      </a:accent5>
      <a:accent6>
        <a:srgbClr val="A16FCA"/>
      </a:accent6>
      <a:hlink>
        <a:srgbClr val="00B8B4"/>
      </a:hlink>
      <a:folHlink>
        <a:srgbClr val="FFFFFF"/>
      </a:folHlink>
    </a:clrScheme>
    <a:fontScheme name="4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8">
        <a:dk1>
          <a:srgbClr val="919191"/>
        </a:dk1>
        <a:lt1>
          <a:srgbClr val="FFFFFF"/>
        </a:lt1>
        <a:dk2>
          <a:srgbClr val="030374"/>
        </a:dk2>
        <a:lt2>
          <a:srgbClr val="EBE114"/>
        </a:lt2>
        <a:accent1>
          <a:srgbClr val="618FFD"/>
        </a:accent1>
        <a:accent2>
          <a:srgbClr val="00AE00"/>
        </a:accent2>
        <a:accent3>
          <a:srgbClr val="AAAABC"/>
        </a:accent3>
        <a:accent4>
          <a:srgbClr val="DADADA"/>
        </a:accent4>
        <a:accent5>
          <a:srgbClr val="B7C6FE"/>
        </a:accent5>
        <a:accent6>
          <a:srgbClr val="009D00"/>
        </a:accent6>
        <a:hlink>
          <a:srgbClr val="FC0128"/>
        </a:hlink>
        <a:folHlink>
          <a:srgbClr val="CECEC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9">
        <a:dk1>
          <a:srgbClr val="919191"/>
        </a:dk1>
        <a:lt1>
          <a:srgbClr val="FFFFFF"/>
        </a:lt1>
        <a:dk2>
          <a:srgbClr val="030374"/>
        </a:dk2>
        <a:lt2>
          <a:srgbClr val="EBE114"/>
        </a:lt2>
        <a:accent1>
          <a:srgbClr val="618FFD"/>
        </a:accent1>
        <a:accent2>
          <a:srgbClr val="00AE00"/>
        </a:accent2>
        <a:accent3>
          <a:srgbClr val="AAAABC"/>
        </a:accent3>
        <a:accent4>
          <a:srgbClr val="DADADA"/>
        </a:accent4>
        <a:accent5>
          <a:srgbClr val="B7C6FE"/>
        </a:accent5>
        <a:accent6>
          <a:srgbClr val="009D00"/>
        </a:accent6>
        <a:hlink>
          <a:srgbClr val="28CAB7"/>
        </a:hlink>
        <a:folHlink>
          <a:srgbClr val="B27BD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0">
        <a:dk1>
          <a:srgbClr val="919191"/>
        </a:dk1>
        <a:lt1>
          <a:srgbClr val="FFFFFF"/>
        </a:lt1>
        <a:dk2>
          <a:srgbClr val="030374"/>
        </a:dk2>
        <a:lt2>
          <a:srgbClr val="EBE114"/>
        </a:lt2>
        <a:accent1>
          <a:srgbClr val="DDDDDD"/>
        </a:accent1>
        <a:accent2>
          <a:srgbClr val="537CFF"/>
        </a:accent2>
        <a:accent3>
          <a:srgbClr val="AAAABC"/>
        </a:accent3>
        <a:accent4>
          <a:srgbClr val="DADADA"/>
        </a:accent4>
        <a:accent5>
          <a:srgbClr val="EBEBEB"/>
        </a:accent5>
        <a:accent6>
          <a:srgbClr val="4A70E7"/>
        </a:accent6>
        <a:hlink>
          <a:srgbClr val="28CAB7"/>
        </a:hlink>
        <a:folHlink>
          <a:srgbClr val="B27BD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1">
        <a:dk1>
          <a:srgbClr val="C18243"/>
        </a:dk1>
        <a:lt1>
          <a:srgbClr val="FFFFFF"/>
        </a:lt1>
        <a:dk2>
          <a:srgbClr val="030374"/>
        </a:dk2>
        <a:lt2>
          <a:srgbClr val="FF8F95"/>
        </a:lt2>
        <a:accent1>
          <a:srgbClr val="DDDDDD"/>
        </a:accent1>
        <a:accent2>
          <a:srgbClr val="537CFF"/>
        </a:accent2>
        <a:accent3>
          <a:srgbClr val="AAAABC"/>
        </a:accent3>
        <a:accent4>
          <a:srgbClr val="DADADA"/>
        </a:accent4>
        <a:accent5>
          <a:srgbClr val="EBEBEB"/>
        </a:accent5>
        <a:accent6>
          <a:srgbClr val="4A70E7"/>
        </a:accent6>
        <a:hlink>
          <a:srgbClr val="28CAB7"/>
        </a:hlink>
        <a:folHlink>
          <a:srgbClr val="B27BD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2">
        <a:dk1>
          <a:srgbClr val="00FF00"/>
        </a:dk1>
        <a:lt1>
          <a:srgbClr val="FFFFFF"/>
        </a:lt1>
        <a:dk2>
          <a:srgbClr val="030374"/>
        </a:dk2>
        <a:lt2>
          <a:srgbClr val="537CFF"/>
        </a:lt2>
        <a:accent1>
          <a:srgbClr val="DDDDDD"/>
        </a:accent1>
        <a:accent2>
          <a:srgbClr val="28CAB7"/>
        </a:accent2>
        <a:accent3>
          <a:srgbClr val="AAAABC"/>
        </a:accent3>
        <a:accent4>
          <a:srgbClr val="DADADA"/>
        </a:accent4>
        <a:accent5>
          <a:srgbClr val="EBEBEB"/>
        </a:accent5>
        <a:accent6>
          <a:srgbClr val="23B7A6"/>
        </a:accent6>
        <a:hlink>
          <a:srgbClr val="B27BDF"/>
        </a:hlink>
        <a:folHlink>
          <a:srgbClr val="FFEA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3">
        <a:dk1>
          <a:srgbClr val="42B4E6"/>
        </a:dk1>
        <a:lt1>
          <a:srgbClr val="FFFFFF"/>
        </a:lt1>
        <a:dk2>
          <a:srgbClr val="030374"/>
        </a:dk2>
        <a:lt2>
          <a:srgbClr val="7ED7ED"/>
        </a:lt2>
        <a:accent1>
          <a:srgbClr val="1C9998"/>
        </a:accent1>
        <a:accent2>
          <a:srgbClr val="6DCCCB"/>
        </a:accent2>
        <a:accent3>
          <a:srgbClr val="AAAABC"/>
        </a:accent3>
        <a:accent4>
          <a:srgbClr val="DADADA"/>
        </a:accent4>
        <a:accent5>
          <a:srgbClr val="ABCACA"/>
        </a:accent5>
        <a:accent6>
          <a:srgbClr val="62B9B8"/>
        </a:accent6>
        <a:hlink>
          <a:srgbClr val="973398"/>
        </a:hlink>
        <a:folHlink>
          <a:srgbClr val="D9A4E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4">
        <a:dk1>
          <a:srgbClr val="EBAB00"/>
        </a:dk1>
        <a:lt1>
          <a:srgbClr val="FFFFFF"/>
        </a:lt1>
        <a:dk2>
          <a:srgbClr val="030374"/>
        </a:dk2>
        <a:lt2>
          <a:srgbClr val="FBCC79"/>
        </a:lt2>
        <a:accent1>
          <a:srgbClr val="1C9998"/>
        </a:accent1>
        <a:accent2>
          <a:srgbClr val="6DCCCB"/>
        </a:accent2>
        <a:accent3>
          <a:srgbClr val="AAAABC"/>
        </a:accent3>
        <a:accent4>
          <a:srgbClr val="DADADA"/>
        </a:accent4>
        <a:accent5>
          <a:srgbClr val="ABCACA"/>
        </a:accent5>
        <a:accent6>
          <a:srgbClr val="62B9B8"/>
        </a:accent6>
        <a:hlink>
          <a:srgbClr val="973398"/>
        </a:hlink>
        <a:folHlink>
          <a:srgbClr val="D9A4E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5">
        <a:dk1>
          <a:srgbClr val="000000"/>
        </a:dk1>
        <a:lt1>
          <a:srgbClr val="FFFFFF"/>
        </a:lt1>
        <a:dk2>
          <a:srgbClr val="030374"/>
        </a:dk2>
        <a:lt2>
          <a:srgbClr val="FFFFFF"/>
        </a:lt2>
        <a:accent1>
          <a:srgbClr val="FFBC01"/>
        </a:accent1>
        <a:accent2>
          <a:srgbClr val="B27BDF"/>
        </a:accent2>
        <a:accent3>
          <a:srgbClr val="AAAABC"/>
        </a:accent3>
        <a:accent4>
          <a:srgbClr val="DADADA"/>
        </a:accent4>
        <a:accent5>
          <a:srgbClr val="FFDAAA"/>
        </a:accent5>
        <a:accent6>
          <a:srgbClr val="A16FCA"/>
        </a:accent6>
        <a:hlink>
          <a:srgbClr val="00B8B4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5_Default Design">
  <a:themeElements>
    <a:clrScheme name="4_Default Design 15">
      <a:dk1>
        <a:srgbClr val="000000"/>
      </a:dk1>
      <a:lt1>
        <a:srgbClr val="FFFFFF"/>
      </a:lt1>
      <a:dk2>
        <a:srgbClr val="030374"/>
      </a:dk2>
      <a:lt2>
        <a:srgbClr val="FFFFFF"/>
      </a:lt2>
      <a:accent1>
        <a:srgbClr val="FFBC01"/>
      </a:accent1>
      <a:accent2>
        <a:srgbClr val="B27BDF"/>
      </a:accent2>
      <a:accent3>
        <a:srgbClr val="AAAABC"/>
      </a:accent3>
      <a:accent4>
        <a:srgbClr val="DADADA"/>
      </a:accent4>
      <a:accent5>
        <a:srgbClr val="FFDAAA"/>
      </a:accent5>
      <a:accent6>
        <a:srgbClr val="A16FCA"/>
      </a:accent6>
      <a:hlink>
        <a:srgbClr val="00B8B4"/>
      </a:hlink>
      <a:folHlink>
        <a:srgbClr val="FFFFFF"/>
      </a:folHlink>
    </a:clrScheme>
    <a:fontScheme name="4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8">
        <a:dk1>
          <a:srgbClr val="919191"/>
        </a:dk1>
        <a:lt1>
          <a:srgbClr val="FFFFFF"/>
        </a:lt1>
        <a:dk2>
          <a:srgbClr val="030374"/>
        </a:dk2>
        <a:lt2>
          <a:srgbClr val="EBE114"/>
        </a:lt2>
        <a:accent1>
          <a:srgbClr val="618FFD"/>
        </a:accent1>
        <a:accent2>
          <a:srgbClr val="00AE00"/>
        </a:accent2>
        <a:accent3>
          <a:srgbClr val="AAAABC"/>
        </a:accent3>
        <a:accent4>
          <a:srgbClr val="DADADA"/>
        </a:accent4>
        <a:accent5>
          <a:srgbClr val="B7C6FE"/>
        </a:accent5>
        <a:accent6>
          <a:srgbClr val="009D00"/>
        </a:accent6>
        <a:hlink>
          <a:srgbClr val="FC0128"/>
        </a:hlink>
        <a:folHlink>
          <a:srgbClr val="CECEC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9">
        <a:dk1>
          <a:srgbClr val="919191"/>
        </a:dk1>
        <a:lt1>
          <a:srgbClr val="FFFFFF"/>
        </a:lt1>
        <a:dk2>
          <a:srgbClr val="030374"/>
        </a:dk2>
        <a:lt2>
          <a:srgbClr val="EBE114"/>
        </a:lt2>
        <a:accent1>
          <a:srgbClr val="618FFD"/>
        </a:accent1>
        <a:accent2>
          <a:srgbClr val="00AE00"/>
        </a:accent2>
        <a:accent3>
          <a:srgbClr val="AAAABC"/>
        </a:accent3>
        <a:accent4>
          <a:srgbClr val="DADADA"/>
        </a:accent4>
        <a:accent5>
          <a:srgbClr val="B7C6FE"/>
        </a:accent5>
        <a:accent6>
          <a:srgbClr val="009D00"/>
        </a:accent6>
        <a:hlink>
          <a:srgbClr val="28CAB7"/>
        </a:hlink>
        <a:folHlink>
          <a:srgbClr val="B27BD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0">
        <a:dk1>
          <a:srgbClr val="919191"/>
        </a:dk1>
        <a:lt1>
          <a:srgbClr val="FFFFFF"/>
        </a:lt1>
        <a:dk2>
          <a:srgbClr val="030374"/>
        </a:dk2>
        <a:lt2>
          <a:srgbClr val="EBE114"/>
        </a:lt2>
        <a:accent1>
          <a:srgbClr val="DDDDDD"/>
        </a:accent1>
        <a:accent2>
          <a:srgbClr val="537CFF"/>
        </a:accent2>
        <a:accent3>
          <a:srgbClr val="AAAABC"/>
        </a:accent3>
        <a:accent4>
          <a:srgbClr val="DADADA"/>
        </a:accent4>
        <a:accent5>
          <a:srgbClr val="EBEBEB"/>
        </a:accent5>
        <a:accent6>
          <a:srgbClr val="4A70E7"/>
        </a:accent6>
        <a:hlink>
          <a:srgbClr val="28CAB7"/>
        </a:hlink>
        <a:folHlink>
          <a:srgbClr val="B27BD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1">
        <a:dk1>
          <a:srgbClr val="C18243"/>
        </a:dk1>
        <a:lt1>
          <a:srgbClr val="FFFFFF"/>
        </a:lt1>
        <a:dk2>
          <a:srgbClr val="030374"/>
        </a:dk2>
        <a:lt2>
          <a:srgbClr val="FF8F95"/>
        </a:lt2>
        <a:accent1>
          <a:srgbClr val="DDDDDD"/>
        </a:accent1>
        <a:accent2>
          <a:srgbClr val="537CFF"/>
        </a:accent2>
        <a:accent3>
          <a:srgbClr val="AAAABC"/>
        </a:accent3>
        <a:accent4>
          <a:srgbClr val="DADADA"/>
        </a:accent4>
        <a:accent5>
          <a:srgbClr val="EBEBEB"/>
        </a:accent5>
        <a:accent6>
          <a:srgbClr val="4A70E7"/>
        </a:accent6>
        <a:hlink>
          <a:srgbClr val="28CAB7"/>
        </a:hlink>
        <a:folHlink>
          <a:srgbClr val="B27BD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2">
        <a:dk1>
          <a:srgbClr val="00FF00"/>
        </a:dk1>
        <a:lt1>
          <a:srgbClr val="FFFFFF"/>
        </a:lt1>
        <a:dk2>
          <a:srgbClr val="030374"/>
        </a:dk2>
        <a:lt2>
          <a:srgbClr val="537CFF"/>
        </a:lt2>
        <a:accent1>
          <a:srgbClr val="DDDDDD"/>
        </a:accent1>
        <a:accent2>
          <a:srgbClr val="28CAB7"/>
        </a:accent2>
        <a:accent3>
          <a:srgbClr val="AAAABC"/>
        </a:accent3>
        <a:accent4>
          <a:srgbClr val="DADADA"/>
        </a:accent4>
        <a:accent5>
          <a:srgbClr val="EBEBEB"/>
        </a:accent5>
        <a:accent6>
          <a:srgbClr val="23B7A6"/>
        </a:accent6>
        <a:hlink>
          <a:srgbClr val="B27BDF"/>
        </a:hlink>
        <a:folHlink>
          <a:srgbClr val="FFEA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3">
        <a:dk1>
          <a:srgbClr val="42B4E6"/>
        </a:dk1>
        <a:lt1>
          <a:srgbClr val="FFFFFF"/>
        </a:lt1>
        <a:dk2>
          <a:srgbClr val="030374"/>
        </a:dk2>
        <a:lt2>
          <a:srgbClr val="7ED7ED"/>
        </a:lt2>
        <a:accent1>
          <a:srgbClr val="1C9998"/>
        </a:accent1>
        <a:accent2>
          <a:srgbClr val="6DCCCB"/>
        </a:accent2>
        <a:accent3>
          <a:srgbClr val="AAAABC"/>
        </a:accent3>
        <a:accent4>
          <a:srgbClr val="DADADA"/>
        </a:accent4>
        <a:accent5>
          <a:srgbClr val="ABCACA"/>
        </a:accent5>
        <a:accent6>
          <a:srgbClr val="62B9B8"/>
        </a:accent6>
        <a:hlink>
          <a:srgbClr val="973398"/>
        </a:hlink>
        <a:folHlink>
          <a:srgbClr val="D9A4E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4">
        <a:dk1>
          <a:srgbClr val="EBAB00"/>
        </a:dk1>
        <a:lt1>
          <a:srgbClr val="FFFFFF"/>
        </a:lt1>
        <a:dk2>
          <a:srgbClr val="030374"/>
        </a:dk2>
        <a:lt2>
          <a:srgbClr val="FBCC79"/>
        </a:lt2>
        <a:accent1>
          <a:srgbClr val="1C9998"/>
        </a:accent1>
        <a:accent2>
          <a:srgbClr val="6DCCCB"/>
        </a:accent2>
        <a:accent3>
          <a:srgbClr val="AAAABC"/>
        </a:accent3>
        <a:accent4>
          <a:srgbClr val="DADADA"/>
        </a:accent4>
        <a:accent5>
          <a:srgbClr val="ABCACA"/>
        </a:accent5>
        <a:accent6>
          <a:srgbClr val="62B9B8"/>
        </a:accent6>
        <a:hlink>
          <a:srgbClr val="973398"/>
        </a:hlink>
        <a:folHlink>
          <a:srgbClr val="D9A4E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15">
        <a:dk1>
          <a:srgbClr val="000000"/>
        </a:dk1>
        <a:lt1>
          <a:srgbClr val="FFFFFF"/>
        </a:lt1>
        <a:dk2>
          <a:srgbClr val="030374"/>
        </a:dk2>
        <a:lt2>
          <a:srgbClr val="FFFFFF"/>
        </a:lt2>
        <a:accent1>
          <a:srgbClr val="FFBC01"/>
        </a:accent1>
        <a:accent2>
          <a:srgbClr val="B27BDF"/>
        </a:accent2>
        <a:accent3>
          <a:srgbClr val="AAAABC"/>
        </a:accent3>
        <a:accent4>
          <a:srgbClr val="DADADA"/>
        </a:accent4>
        <a:accent5>
          <a:srgbClr val="FFDAAA"/>
        </a:accent5>
        <a:accent6>
          <a:srgbClr val="A16FCA"/>
        </a:accent6>
        <a:hlink>
          <a:srgbClr val="00B8B4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1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11_Default Design">
  <a:themeElements>
    <a:clrScheme name="Default Design 14">
      <a:dk1>
        <a:srgbClr val="000000"/>
      </a:dk1>
      <a:lt1>
        <a:srgbClr val="FFFFFF"/>
      </a:lt1>
      <a:dk2>
        <a:srgbClr val="000066"/>
      </a:dk2>
      <a:lt2>
        <a:srgbClr val="F09828"/>
      </a:lt2>
      <a:accent1>
        <a:srgbClr val="DDDA68"/>
      </a:accent1>
      <a:accent2>
        <a:srgbClr val="99D0D7"/>
      </a:accent2>
      <a:accent3>
        <a:srgbClr val="AAAAB8"/>
      </a:accent3>
      <a:accent4>
        <a:srgbClr val="DADADA"/>
      </a:accent4>
      <a:accent5>
        <a:srgbClr val="EBEAB9"/>
      </a:accent5>
      <a:accent6>
        <a:srgbClr val="8ABCC3"/>
      </a:accent6>
      <a:hlink>
        <a:srgbClr val="7FE258"/>
      </a:hlink>
      <a:folHlink>
        <a:srgbClr val="DF918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6A737B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B9BCBF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66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AAAAB8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6.xml><?xml version="1.0" encoding="utf-8"?>
<a:theme xmlns:a="http://schemas.openxmlformats.org/drawingml/2006/main" name="1_Blue Diagonals">
  <a:themeElements>
    <a:clrScheme name="Blue Diagonals 1">
      <a:dk1>
        <a:srgbClr val="000000"/>
      </a:dk1>
      <a:lt1>
        <a:srgbClr val="FFFFFF"/>
      </a:lt1>
      <a:dk2>
        <a:srgbClr val="0066FF"/>
      </a:dk2>
      <a:lt2>
        <a:srgbClr val="FFFF00"/>
      </a:lt2>
      <a:accent1>
        <a:srgbClr val="00CCCC"/>
      </a:accent1>
      <a:accent2>
        <a:srgbClr val="FF33CC"/>
      </a:accent2>
      <a:accent3>
        <a:srgbClr val="AAB8FF"/>
      </a:accent3>
      <a:accent4>
        <a:srgbClr val="DADADA"/>
      </a:accent4>
      <a:accent5>
        <a:srgbClr val="AAE2E2"/>
      </a:accent5>
      <a:accent6>
        <a:srgbClr val="E72DB9"/>
      </a:accent6>
      <a:hlink>
        <a:srgbClr val="FF0033"/>
      </a:hlink>
      <a:folHlink>
        <a:srgbClr val="3366FF"/>
      </a:folHlink>
    </a:clrScheme>
    <a:fontScheme name="Blue Diagonals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sq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-10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sq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-106" charset="0"/>
          </a:defRPr>
        </a:defPPr>
      </a:lstStyle>
    </a:lnDef>
    <a:txDef>
      <a:spPr>
        <a:solidFill>
          <a:srgbClr val="FFFFCC"/>
        </a:solidFill>
        <a:ln w="19050">
          <a:solidFill>
            <a:schemeClr val="bg2"/>
          </a:solidFill>
        </a:ln>
      </a:spPr>
      <a:bodyPr wrap="square" rtlCol="0">
        <a:spAutoFit/>
      </a:bodyPr>
      <a:lstStyle>
        <a:defPPr>
          <a:defRPr sz="1400" b="1" smtClean="0">
            <a:solidFill>
              <a:schemeClr val="bg2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>
    <a:extraClrScheme>
      <a:clrScheme name="Blue Diagonals 1">
        <a:dk1>
          <a:srgbClr val="000000"/>
        </a:dk1>
        <a:lt1>
          <a:srgbClr val="FFFFFF"/>
        </a:lt1>
        <a:dk2>
          <a:srgbClr val="0066FF"/>
        </a:dk2>
        <a:lt2>
          <a:srgbClr val="FFFF00"/>
        </a:lt2>
        <a:accent1>
          <a:srgbClr val="00CCCC"/>
        </a:accent1>
        <a:accent2>
          <a:srgbClr val="FF33CC"/>
        </a:accent2>
        <a:accent3>
          <a:srgbClr val="AAB8FF"/>
        </a:accent3>
        <a:accent4>
          <a:srgbClr val="DADADA"/>
        </a:accent4>
        <a:accent5>
          <a:srgbClr val="AAE2E2"/>
        </a:accent5>
        <a:accent6>
          <a:srgbClr val="E72DB9"/>
        </a:accent6>
        <a:hlink>
          <a:srgbClr val="FF0033"/>
        </a:hlink>
        <a:folHlink>
          <a:srgbClr val="33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Diagonals 2">
        <a:dk1>
          <a:srgbClr val="000000"/>
        </a:dk1>
        <a:lt1>
          <a:srgbClr val="9999FF"/>
        </a:lt1>
        <a:dk2>
          <a:srgbClr val="6600FF"/>
        </a:dk2>
        <a:lt2>
          <a:srgbClr val="FFFFFF"/>
        </a:lt2>
        <a:accent1>
          <a:srgbClr val="CCCCFF"/>
        </a:accent1>
        <a:accent2>
          <a:srgbClr val="FF99FF"/>
        </a:accent2>
        <a:accent3>
          <a:srgbClr val="CACAFF"/>
        </a:accent3>
        <a:accent4>
          <a:srgbClr val="000000"/>
        </a:accent4>
        <a:accent5>
          <a:srgbClr val="E2E2FF"/>
        </a:accent5>
        <a:accent6>
          <a:srgbClr val="E78AE7"/>
        </a:accent6>
        <a:hlink>
          <a:srgbClr val="00CC66"/>
        </a:hlink>
        <a:folHlink>
          <a:srgbClr val="66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Diagonals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Diagonals 4">
        <a:dk1>
          <a:srgbClr val="000000"/>
        </a:dk1>
        <a:lt1>
          <a:srgbClr val="FFFFFF"/>
        </a:lt1>
        <a:dk2>
          <a:srgbClr val="990066"/>
        </a:dk2>
        <a:lt2>
          <a:srgbClr val="FFFF00"/>
        </a:lt2>
        <a:accent1>
          <a:srgbClr val="996633"/>
        </a:accent1>
        <a:accent2>
          <a:srgbClr val="CC6600"/>
        </a:accent2>
        <a:accent3>
          <a:srgbClr val="CAAAB8"/>
        </a:accent3>
        <a:accent4>
          <a:srgbClr val="DADADA"/>
        </a:accent4>
        <a:accent5>
          <a:srgbClr val="CAB8AD"/>
        </a:accent5>
        <a:accent6>
          <a:srgbClr val="B95C00"/>
        </a:accent6>
        <a:hlink>
          <a:srgbClr val="999933"/>
        </a:hlink>
        <a:folHlink>
          <a:srgbClr val="CC00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18_Default Design">
  <a:themeElements>
    <a:clrScheme name="Default Design 14">
      <a:dk1>
        <a:srgbClr val="000000"/>
      </a:dk1>
      <a:lt1>
        <a:srgbClr val="FFFFFF"/>
      </a:lt1>
      <a:dk2>
        <a:srgbClr val="000066"/>
      </a:dk2>
      <a:lt2>
        <a:srgbClr val="F09828"/>
      </a:lt2>
      <a:accent1>
        <a:srgbClr val="DDDA68"/>
      </a:accent1>
      <a:accent2>
        <a:srgbClr val="99D0D7"/>
      </a:accent2>
      <a:accent3>
        <a:srgbClr val="AAAAB8"/>
      </a:accent3>
      <a:accent4>
        <a:srgbClr val="DADADA"/>
      </a:accent4>
      <a:accent5>
        <a:srgbClr val="EBEAB9"/>
      </a:accent5>
      <a:accent6>
        <a:srgbClr val="8ABCC3"/>
      </a:accent6>
      <a:hlink>
        <a:srgbClr val="7FE258"/>
      </a:hlink>
      <a:folHlink>
        <a:srgbClr val="DF918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6A737B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B9BCBF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66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AAAAB8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1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1_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1" i="0" u="none" strike="noStrike" cap="none" normalizeH="0" baseline="0" smtClean="0">
            <a:ln>
              <a:noFill/>
            </a:ln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1" i="0" u="none" strike="noStrike" cap="none" normalizeH="0" baseline="0" smtClean="0">
            <a:ln>
              <a:noFill/>
            </a:ln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8_Office Theme">
  <a:themeElements>
    <a:clrScheme name="1_Office Theme 1">
      <a:dk1>
        <a:srgbClr val="0F5887"/>
      </a:dk1>
      <a:lt1>
        <a:srgbClr val="FFFFFF"/>
      </a:lt1>
      <a:dk2>
        <a:srgbClr val="0E3756"/>
      </a:dk2>
      <a:lt2>
        <a:srgbClr val="72C5E6"/>
      </a:lt2>
      <a:accent1>
        <a:srgbClr val="85C855"/>
      </a:accent1>
      <a:accent2>
        <a:srgbClr val="CE2D3E"/>
      </a:accent2>
      <a:accent3>
        <a:srgbClr val="FFFFFF"/>
      </a:accent3>
      <a:accent4>
        <a:srgbClr val="0B4A72"/>
      </a:accent4>
      <a:accent5>
        <a:srgbClr val="C2E0B4"/>
      </a:accent5>
      <a:accent6>
        <a:srgbClr val="BA2837"/>
      </a:accent6>
      <a:hlink>
        <a:srgbClr val="7660A2"/>
      </a:hlink>
      <a:folHlink>
        <a:srgbClr val="9D3E94"/>
      </a:folHlink>
    </a:clrScheme>
    <a:fontScheme name="1_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Theme 1">
        <a:dk1>
          <a:srgbClr val="0F5887"/>
        </a:dk1>
        <a:lt1>
          <a:srgbClr val="FFFFFF"/>
        </a:lt1>
        <a:dk2>
          <a:srgbClr val="0E3756"/>
        </a:dk2>
        <a:lt2>
          <a:srgbClr val="72C5E6"/>
        </a:lt2>
        <a:accent1>
          <a:srgbClr val="85C855"/>
        </a:accent1>
        <a:accent2>
          <a:srgbClr val="CE2D3E"/>
        </a:accent2>
        <a:accent3>
          <a:srgbClr val="FFFFFF"/>
        </a:accent3>
        <a:accent4>
          <a:srgbClr val="0B4A72"/>
        </a:accent4>
        <a:accent5>
          <a:srgbClr val="C2E0B4"/>
        </a:accent5>
        <a:accent6>
          <a:srgbClr val="BA2837"/>
        </a:accent6>
        <a:hlink>
          <a:srgbClr val="7660A2"/>
        </a:hlink>
        <a:folHlink>
          <a:srgbClr val="9D3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DCE6F2"/>
      </a:lt1>
      <a:dk2>
        <a:srgbClr val="000000"/>
      </a:dk2>
      <a:lt2>
        <a:srgbClr val="808080"/>
      </a:lt2>
      <a:accent1>
        <a:srgbClr val="4F81BD"/>
      </a:accent1>
      <a:accent2>
        <a:srgbClr val="333399"/>
      </a:accent2>
      <a:accent3>
        <a:srgbClr val="EBF0F7"/>
      </a:accent3>
      <a:accent4>
        <a:srgbClr val="000000"/>
      </a:accent4>
      <a:accent5>
        <a:srgbClr val="B2C1DB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Lucida Grande"/>
        <a:ea typeface="ヒラギノ角ゴ ProN W3"/>
        <a:cs typeface="ヒラギノ角ゴ ProN W3"/>
      </a:majorFont>
      <a:minorFont>
        <a:latin typeface="Lucida Grande"/>
        <a:ea typeface="ヒラギノ角ゴ ProN W3"/>
        <a:cs typeface="ヒラギノ角ゴ ProN W3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F81BD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F81BD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1.xml><?xml version="1.0" encoding="utf-8"?>
<a:theme xmlns:a="http://schemas.openxmlformats.org/drawingml/2006/main" name="1_Default Design">
  <a:themeElements>
    <a:clrScheme name="Default Design 14">
      <a:dk1>
        <a:srgbClr val="000000"/>
      </a:dk1>
      <a:lt1>
        <a:srgbClr val="FFFFFF"/>
      </a:lt1>
      <a:dk2>
        <a:srgbClr val="000066"/>
      </a:dk2>
      <a:lt2>
        <a:srgbClr val="F09828"/>
      </a:lt2>
      <a:accent1>
        <a:srgbClr val="DDDA68"/>
      </a:accent1>
      <a:accent2>
        <a:srgbClr val="99D0D7"/>
      </a:accent2>
      <a:accent3>
        <a:srgbClr val="AAAAB8"/>
      </a:accent3>
      <a:accent4>
        <a:srgbClr val="DADADA"/>
      </a:accent4>
      <a:accent5>
        <a:srgbClr val="EBEAB9"/>
      </a:accent5>
      <a:accent6>
        <a:srgbClr val="8ABCC3"/>
      </a:accent6>
      <a:hlink>
        <a:srgbClr val="7FE258"/>
      </a:hlink>
      <a:folHlink>
        <a:srgbClr val="DF918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6A737B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B9BCBF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66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AAAAB8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0_Office Theme">
  <a:themeElements>
    <a:clrScheme name="1_Office Theme 1">
      <a:dk1>
        <a:srgbClr val="0F5887"/>
      </a:dk1>
      <a:lt1>
        <a:srgbClr val="FFFFFF"/>
      </a:lt1>
      <a:dk2>
        <a:srgbClr val="0E3756"/>
      </a:dk2>
      <a:lt2>
        <a:srgbClr val="72C5E6"/>
      </a:lt2>
      <a:accent1>
        <a:srgbClr val="85C855"/>
      </a:accent1>
      <a:accent2>
        <a:srgbClr val="CE2D3E"/>
      </a:accent2>
      <a:accent3>
        <a:srgbClr val="FFFFFF"/>
      </a:accent3>
      <a:accent4>
        <a:srgbClr val="0B4A72"/>
      </a:accent4>
      <a:accent5>
        <a:srgbClr val="C2E0B4"/>
      </a:accent5>
      <a:accent6>
        <a:srgbClr val="BA2837"/>
      </a:accent6>
      <a:hlink>
        <a:srgbClr val="7660A2"/>
      </a:hlink>
      <a:folHlink>
        <a:srgbClr val="9D3E94"/>
      </a:folHlink>
    </a:clrScheme>
    <a:fontScheme name="1_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Theme 1">
        <a:dk1>
          <a:srgbClr val="0F5887"/>
        </a:dk1>
        <a:lt1>
          <a:srgbClr val="FFFFFF"/>
        </a:lt1>
        <a:dk2>
          <a:srgbClr val="0E3756"/>
        </a:dk2>
        <a:lt2>
          <a:srgbClr val="72C5E6"/>
        </a:lt2>
        <a:accent1>
          <a:srgbClr val="85C855"/>
        </a:accent1>
        <a:accent2>
          <a:srgbClr val="CE2D3E"/>
        </a:accent2>
        <a:accent3>
          <a:srgbClr val="FFFFFF"/>
        </a:accent3>
        <a:accent4>
          <a:srgbClr val="0B4A72"/>
        </a:accent4>
        <a:accent5>
          <a:srgbClr val="C2E0B4"/>
        </a:accent5>
        <a:accent6>
          <a:srgbClr val="BA2837"/>
        </a:accent6>
        <a:hlink>
          <a:srgbClr val="7660A2"/>
        </a:hlink>
        <a:folHlink>
          <a:srgbClr val="9D3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Advisory_Group_visit_presentation_template">
  <a:themeElements>
    <a:clrScheme name="CTU_WARM_GRAY_Powerpoint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TU_WARM_GRAY_Powerpoint_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CTU_WARM_GRAY_Powerpoi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TU_WARM_GRAY_Powerpoint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TU_WARM_GRAY_Powerpoint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TU_WARM_GRAY_Powerpoint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TU_WARM_GRAY_Powerpoint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TU_WARM_GRAY_Powerpoint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TU_WARM_GRAY_Powerpoint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9_Office Theme">
  <a:themeElements>
    <a:clrScheme name="1_Office Theme 1">
      <a:dk1>
        <a:srgbClr val="0F5887"/>
      </a:dk1>
      <a:lt1>
        <a:srgbClr val="FFFFFF"/>
      </a:lt1>
      <a:dk2>
        <a:srgbClr val="0E3756"/>
      </a:dk2>
      <a:lt2>
        <a:srgbClr val="72C5E6"/>
      </a:lt2>
      <a:accent1>
        <a:srgbClr val="85C855"/>
      </a:accent1>
      <a:accent2>
        <a:srgbClr val="CE2D3E"/>
      </a:accent2>
      <a:accent3>
        <a:srgbClr val="FFFFFF"/>
      </a:accent3>
      <a:accent4>
        <a:srgbClr val="0B4A72"/>
      </a:accent4>
      <a:accent5>
        <a:srgbClr val="C2E0B4"/>
      </a:accent5>
      <a:accent6>
        <a:srgbClr val="BA2837"/>
      </a:accent6>
      <a:hlink>
        <a:srgbClr val="7660A2"/>
      </a:hlink>
      <a:folHlink>
        <a:srgbClr val="9D3E94"/>
      </a:folHlink>
    </a:clrScheme>
    <a:fontScheme name="1_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Theme 1">
        <a:dk1>
          <a:srgbClr val="0F5887"/>
        </a:dk1>
        <a:lt1>
          <a:srgbClr val="FFFFFF"/>
        </a:lt1>
        <a:dk2>
          <a:srgbClr val="0E3756"/>
        </a:dk2>
        <a:lt2>
          <a:srgbClr val="72C5E6"/>
        </a:lt2>
        <a:accent1>
          <a:srgbClr val="85C855"/>
        </a:accent1>
        <a:accent2>
          <a:srgbClr val="CE2D3E"/>
        </a:accent2>
        <a:accent3>
          <a:srgbClr val="FFFFFF"/>
        </a:accent3>
        <a:accent4>
          <a:srgbClr val="0B4A72"/>
        </a:accent4>
        <a:accent5>
          <a:srgbClr val="C2E0B4"/>
        </a:accent5>
        <a:accent6>
          <a:srgbClr val="BA2837"/>
        </a:accent6>
        <a:hlink>
          <a:srgbClr val="7660A2"/>
        </a:hlink>
        <a:folHlink>
          <a:srgbClr val="9D3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2_Advisory_Group_visit_presentation_template">
  <a:themeElements>
    <a:clrScheme name="CTU_WARM_GRAY_Powerpoint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TU_WARM_GRAY_Powerpoint_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CTU_WARM_GRAY_Powerpoi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TU_WARM_GRAY_Powerpoint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TU_WARM_GRAY_Powerpoint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TU_WARM_GRAY_Powerpoint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TU_WARM_GRAY_Powerpoint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TU_WARM_GRAY_Powerpoint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TU_WARM_GRAY_Powerpoint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6_17509_Aurelia Template_L2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19507</TotalTime>
  <Pages>0</Pages>
  <Words>2089</Words>
  <Characters>0</Characters>
  <Application>Microsoft Office PowerPoint</Application>
  <PresentationFormat>On-screen Show (4:3)</PresentationFormat>
  <Lines>0</Lines>
  <Paragraphs>433</Paragraphs>
  <Slides>24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42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68" baseType="lpstr">
      <vt:lpstr>GreenBlue</vt:lpstr>
      <vt:lpstr>1_Office Theme</vt:lpstr>
      <vt:lpstr>7_Office Theme</vt:lpstr>
      <vt:lpstr>8_Office Theme</vt:lpstr>
      <vt:lpstr>10_Office Theme</vt:lpstr>
      <vt:lpstr>1_Advisory_Group_visit_presentation_template</vt:lpstr>
      <vt:lpstr>9_Office Theme</vt:lpstr>
      <vt:lpstr>2_Advisory_Group_visit_presentation_template</vt:lpstr>
      <vt:lpstr>6_17509_Aurelia Template_L2</vt:lpstr>
      <vt:lpstr>1_GreenBlue</vt:lpstr>
      <vt:lpstr>3_Default Design</vt:lpstr>
      <vt:lpstr>7_17509_Aurelia Template_L2</vt:lpstr>
      <vt:lpstr>8_17509_Aurelia Template_L2</vt:lpstr>
      <vt:lpstr>9_17509_Aurelia Template_L2</vt:lpstr>
      <vt:lpstr>10_17509_Aurelia Template_L2</vt:lpstr>
      <vt:lpstr>2_Custom Design</vt:lpstr>
      <vt:lpstr>クラリティ</vt:lpstr>
      <vt:lpstr>1_クラリティ</vt:lpstr>
      <vt:lpstr>14_Default Design</vt:lpstr>
      <vt:lpstr>15_Default Design</vt:lpstr>
      <vt:lpstr>3_Custom Design</vt:lpstr>
      <vt:lpstr>13_Advisory_Group_visit_presentation_template</vt:lpstr>
      <vt:lpstr>6_Default Design</vt:lpstr>
      <vt:lpstr>13_Office Theme</vt:lpstr>
      <vt:lpstr>10_Default Design</vt:lpstr>
      <vt:lpstr>11_17509_Aurelia Template_L2</vt:lpstr>
      <vt:lpstr>9_Default Design</vt:lpstr>
      <vt:lpstr>16_Default Design</vt:lpstr>
      <vt:lpstr>2_17509_Aurelia Template_L2</vt:lpstr>
      <vt:lpstr>3_17509_Aurelia Template_L2</vt:lpstr>
      <vt:lpstr>ECCO 2011 template</vt:lpstr>
      <vt:lpstr>4_Default Design</vt:lpstr>
      <vt:lpstr>5_Default Design</vt:lpstr>
      <vt:lpstr>16_Office Theme</vt:lpstr>
      <vt:lpstr>11_Default Design</vt:lpstr>
      <vt:lpstr>1_Blue Diagonals</vt:lpstr>
      <vt:lpstr>18_Default Design</vt:lpstr>
      <vt:lpstr>17_Office Theme</vt:lpstr>
      <vt:lpstr>1_Standarddesign</vt:lpstr>
      <vt:lpstr>Office Theme</vt:lpstr>
      <vt:lpstr>1_Default Design</vt:lpstr>
      <vt:lpstr>2_Office Theme</vt:lpstr>
      <vt:lpstr>Bitmap Image</vt:lpstr>
      <vt:lpstr>Slide</vt:lpstr>
      <vt:lpstr>PowerPoint Presentation</vt:lpstr>
      <vt:lpstr>A5: What Role Does Surgery Play Today at Diagnosis?</vt:lpstr>
      <vt:lpstr>Randomized EORTC-GCG/NCIC-CTG Trial on NACT + IDS vs PDS</vt:lpstr>
      <vt:lpstr>EORTC: NACT + IDS vs PDS: ITT Overall Survival    </vt:lpstr>
      <vt:lpstr>Primary Debulking or Neoadjuvant Chemotherapy in Ovarian Carcinoma: Conclusions (1)</vt:lpstr>
      <vt:lpstr>Primary Debulking or Neoadjuvant Chemotherapy in Ovarian Carcinoma: Conclusions (2)</vt:lpstr>
      <vt:lpstr>A3: Is the 2004 GCIG Recommended Standard Comparator Arm Still Valid?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Ovarian Cancer Recurrence  Treatment Algorithm</vt:lpstr>
      <vt:lpstr>Ovarian Carcinoma: Reported Randomized Trials Targeted Therapy</vt:lpstr>
      <vt:lpstr>Phase III Studies in Ovarian Cancer  With Targeted Drugs</vt:lpstr>
      <vt:lpstr>TRINOVA-1: Progression-Free Survival Prior Antiangiogenic Therapy  </vt:lpstr>
      <vt:lpstr>Antiangiogenesis in Ovarian Cancer</vt:lpstr>
      <vt:lpstr>PowerPoint Presentation</vt:lpstr>
      <vt:lpstr>PowerPoint Presentation</vt:lpstr>
      <vt:lpstr>Research in Ovarian Cancer Targeted Therapy </vt:lpstr>
      <vt:lpstr>PARP Inhibitors in Ovarian Cancer</vt:lpstr>
      <vt:lpstr>PowerPoint Presentation</vt:lpstr>
      <vt:lpstr>Future Research on Targeted Therapy in Ovarian Cancer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Ignace Vergote</dc:creator>
  <cp:lastModifiedBy>Amy Furedy, RN, OCN</cp:lastModifiedBy>
  <cp:revision>635</cp:revision>
  <dcterms:created xsi:type="dcterms:W3CDTF">2009-02-05T19:07:43Z</dcterms:created>
  <dcterms:modified xsi:type="dcterms:W3CDTF">2014-10-27T17:35:00Z</dcterms:modified>
</cp:coreProperties>
</file>